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0" r:id="rId21"/>
    <p:sldId id="275" r:id="rId22"/>
    <p:sldId id="276" r:id="rId23"/>
    <p:sldId id="277" r:id="rId24"/>
    <p:sldId id="278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4" autoAdjust="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979B5-C8AD-4B14-B653-F8853196EE77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99933-3AF5-4F06-A3FB-84F4EBFEE0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38ABE1B-2F6D-4344-88E1-F55A511ED60E}" type="datetimeFigureOut">
              <a:rPr lang="en-US" smtClean="0"/>
              <a:t>9/14/2009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0AEFC25-D087-4F02-B5FD-F8844E8648C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14,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1399" y="1005840"/>
            <a:ext cx="4441202" cy="484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377"/>
          <p:cNvSpPr/>
          <p:nvPr/>
        </p:nvSpPr>
        <p:spPr>
          <a:xfrm>
            <a:off x="7118032" y="1791652"/>
            <a:ext cx="411481" cy="488634"/>
          </a:xfrm>
          <a:custGeom>
            <a:avLst/>
            <a:gdLst/>
            <a:ahLst/>
            <a:cxnLst/>
            <a:rect l="0" t="0" r="0" b="0"/>
            <a:pathLst>
              <a:path w="411481" h="488634">
                <a:moveTo>
                  <a:pt x="0" y="0"/>
                </a:moveTo>
                <a:lnTo>
                  <a:pt x="13652" y="13652"/>
                </a:lnTo>
                <a:lnTo>
                  <a:pt x="38135" y="40675"/>
                </a:lnTo>
                <a:lnTo>
                  <a:pt x="53999" y="58549"/>
                </a:lnTo>
                <a:lnTo>
                  <a:pt x="117282" y="133765"/>
                </a:lnTo>
                <a:lnTo>
                  <a:pt x="282743" y="338894"/>
                </a:lnTo>
                <a:lnTo>
                  <a:pt x="309463" y="369757"/>
                </a:lnTo>
                <a:lnTo>
                  <a:pt x="333944" y="397000"/>
                </a:lnTo>
                <a:lnTo>
                  <a:pt x="411480" y="4886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8"/>
          <p:cNvSpPr/>
          <p:nvPr/>
        </p:nvSpPr>
        <p:spPr>
          <a:xfrm>
            <a:off x="7135177" y="1765935"/>
            <a:ext cx="274321" cy="505778"/>
          </a:xfrm>
          <a:custGeom>
            <a:avLst/>
            <a:gdLst/>
            <a:ahLst/>
            <a:cxnLst/>
            <a:rect l="0" t="0" r="0" b="0"/>
            <a:pathLst>
              <a:path w="274321" h="505778">
                <a:moveTo>
                  <a:pt x="0" y="505777"/>
                </a:moveTo>
                <a:lnTo>
                  <a:pt x="4551" y="496676"/>
                </a:lnTo>
                <a:lnTo>
                  <a:pt x="6785" y="487127"/>
                </a:lnTo>
                <a:lnTo>
                  <a:pt x="8731" y="476533"/>
                </a:lnTo>
                <a:lnTo>
                  <a:pt x="12771" y="465475"/>
                </a:lnTo>
                <a:lnTo>
                  <a:pt x="17741" y="454210"/>
                </a:lnTo>
                <a:lnTo>
                  <a:pt x="23125" y="442853"/>
                </a:lnTo>
                <a:lnTo>
                  <a:pt x="28693" y="431456"/>
                </a:lnTo>
                <a:lnTo>
                  <a:pt x="32463" y="422892"/>
                </a:lnTo>
                <a:lnTo>
                  <a:pt x="41733" y="400677"/>
                </a:lnTo>
                <a:lnTo>
                  <a:pt x="48777" y="385228"/>
                </a:lnTo>
                <a:lnTo>
                  <a:pt x="66764" y="347742"/>
                </a:lnTo>
                <a:lnTo>
                  <a:pt x="74037" y="330888"/>
                </a:lnTo>
                <a:lnTo>
                  <a:pt x="79838" y="315842"/>
                </a:lnTo>
                <a:lnTo>
                  <a:pt x="84658" y="302001"/>
                </a:lnTo>
                <a:lnTo>
                  <a:pt x="90729" y="287059"/>
                </a:lnTo>
                <a:lnTo>
                  <a:pt x="97633" y="271383"/>
                </a:lnTo>
                <a:lnTo>
                  <a:pt x="105094" y="255217"/>
                </a:lnTo>
                <a:lnTo>
                  <a:pt x="116735" y="233009"/>
                </a:lnTo>
                <a:lnTo>
                  <a:pt x="147450" y="177854"/>
                </a:lnTo>
                <a:lnTo>
                  <a:pt x="160212" y="156669"/>
                </a:lnTo>
                <a:lnTo>
                  <a:pt x="170626" y="140641"/>
                </a:lnTo>
                <a:lnTo>
                  <a:pt x="179473" y="128051"/>
                </a:lnTo>
                <a:lnTo>
                  <a:pt x="186324" y="117752"/>
                </a:lnTo>
                <a:lnTo>
                  <a:pt x="191843" y="108981"/>
                </a:lnTo>
                <a:lnTo>
                  <a:pt x="196475" y="101229"/>
                </a:lnTo>
                <a:lnTo>
                  <a:pt x="201469" y="94156"/>
                </a:lnTo>
                <a:lnTo>
                  <a:pt x="206703" y="87535"/>
                </a:lnTo>
                <a:lnTo>
                  <a:pt x="212097" y="81217"/>
                </a:lnTo>
                <a:lnTo>
                  <a:pt x="220630" y="69116"/>
                </a:lnTo>
                <a:lnTo>
                  <a:pt x="227598" y="57388"/>
                </a:lnTo>
                <a:lnTo>
                  <a:pt x="233870" y="45826"/>
                </a:lnTo>
                <a:lnTo>
                  <a:pt x="239832" y="36877"/>
                </a:lnTo>
                <a:lnTo>
                  <a:pt x="245656" y="29724"/>
                </a:lnTo>
                <a:lnTo>
                  <a:pt x="251421" y="23371"/>
                </a:lnTo>
                <a:lnTo>
                  <a:pt x="257158" y="14832"/>
                </a:lnTo>
                <a:lnTo>
                  <a:pt x="260021" y="9888"/>
                </a:lnTo>
                <a:lnTo>
                  <a:pt x="262883" y="6592"/>
                </a:lnTo>
                <a:lnTo>
                  <a:pt x="265742" y="439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9"/>
          <p:cNvSpPr/>
          <p:nvPr/>
        </p:nvSpPr>
        <p:spPr>
          <a:xfrm>
            <a:off x="7572375" y="1757362"/>
            <a:ext cx="222885" cy="2348866"/>
          </a:xfrm>
          <a:custGeom>
            <a:avLst/>
            <a:gdLst/>
            <a:ahLst/>
            <a:cxnLst/>
            <a:rect l="0" t="0" r="0" b="0"/>
            <a:pathLst>
              <a:path w="222885" h="2348866">
                <a:moveTo>
                  <a:pt x="0" y="0"/>
                </a:moveTo>
                <a:lnTo>
                  <a:pt x="952" y="56814"/>
                </a:lnTo>
                <a:lnTo>
                  <a:pt x="7796" y="88060"/>
                </a:lnTo>
                <a:lnTo>
                  <a:pt x="16482" y="116290"/>
                </a:lnTo>
                <a:lnTo>
                  <a:pt x="20513" y="130867"/>
                </a:lnTo>
                <a:lnTo>
                  <a:pt x="24152" y="145347"/>
                </a:lnTo>
                <a:lnTo>
                  <a:pt x="30737" y="172231"/>
                </a:lnTo>
                <a:lnTo>
                  <a:pt x="36838" y="193705"/>
                </a:lnTo>
                <a:lnTo>
                  <a:pt x="42725" y="222933"/>
                </a:lnTo>
                <a:lnTo>
                  <a:pt x="49469" y="268627"/>
                </a:lnTo>
                <a:lnTo>
                  <a:pt x="58815" y="346085"/>
                </a:lnTo>
                <a:lnTo>
                  <a:pt x="64241" y="402100"/>
                </a:lnTo>
                <a:lnTo>
                  <a:pt x="67722" y="473656"/>
                </a:lnTo>
                <a:lnTo>
                  <a:pt x="73279" y="524521"/>
                </a:lnTo>
                <a:lnTo>
                  <a:pt x="80193" y="580783"/>
                </a:lnTo>
                <a:lnTo>
                  <a:pt x="84086" y="639232"/>
                </a:lnTo>
                <a:lnTo>
                  <a:pt x="88096" y="703858"/>
                </a:lnTo>
                <a:lnTo>
                  <a:pt x="104207" y="837941"/>
                </a:lnTo>
                <a:lnTo>
                  <a:pt x="112355" y="897246"/>
                </a:lnTo>
                <a:lnTo>
                  <a:pt x="117745" y="962763"/>
                </a:lnTo>
                <a:lnTo>
                  <a:pt x="123893" y="1045676"/>
                </a:lnTo>
                <a:lnTo>
                  <a:pt x="129040" y="1094347"/>
                </a:lnTo>
                <a:lnTo>
                  <a:pt x="134504" y="1140744"/>
                </a:lnTo>
                <a:lnTo>
                  <a:pt x="140107" y="1199465"/>
                </a:lnTo>
                <a:lnTo>
                  <a:pt x="143232" y="1250963"/>
                </a:lnTo>
                <a:lnTo>
                  <a:pt x="146525" y="1314174"/>
                </a:lnTo>
                <a:lnTo>
                  <a:pt x="154340" y="1424817"/>
                </a:lnTo>
                <a:lnTo>
                  <a:pt x="161623" y="1505742"/>
                </a:lnTo>
                <a:lnTo>
                  <a:pt x="168035" y="1578856"/>
                </a:lnTo>
                <a:lnTo>
                  <a:pt x="177000" y="1735798"/>
                </a:lnTo>
                <a:lnTo>
                  <a:pt x="193343" y="1918124"/>
                </a:lnTo>
                <a:lnTo>
                  <a:pt x="197939" y="1993696"/>
                </a:lnTo>
                <a:lnTo>
                  <a:pt x="208614" y="2129118"/>
                </a:lnTo>
                <a:lnTo>
                  <a:pt x="212624" y="2200464"/>
                </a:lnTo>
                <a:lnTo>
                  <a:pt x="216519" y="2263354"/>
                </a:lnTo>
                <a:lnTo>
                  <a:pt x="220998" y="2310511"/>
                </a:lnTo>
                <a:lnTo>
                  <a:pt x="222884" y="23488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0"/>
          <p:cNvSpPr/>
          <p:nvPr/>
        </p:nvSpPr>
        <p:spPr>
          <a:xfrm>
            <a:off x="7726680" y="1774507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0" y="0"/>
                </a:moveTo>
                <a:lnTo>
                  <a:pt x="14761" y="7381"/>
                </a:lnTo>
                <a:lnTo>
                  <a:pt x="18625" y="10583"/>
                </a:lnTo>
                <a:lnTo>
                  <a:pt x="20989" y="12770"/>
                </a:lnTo>
                <a:lnTo>
                  <a:pt x="24470" y="17086"/>
                </a:lnTo>
                <a:lnTo>
                  <a:pt x="28696" y="22821"/>
                </a:lnTo>
                <a:lnTo>
                  <a:pt x="33418" y="29501"/>
                </a:lnTo>
                <a:lnTo>
                  <a:pt x="37518" y="35860"/>
                </a:lnTo>
                <a:lnTo>
                  <a:pt x="41204" y="42004"/>
                </a:lnTo>
                <a:lnTo>
                  <a:pt x="44614" y="48005"/>
                </a:lnTo>
                <a:lnTo>
                  <a:pt x="47840" y="52958"/>
                </a:lnTo>
                <a:lnTo>
                  <a:pt x="50944" y="57213"/>
                </a:lnTo>
                <a:lnTo>
                  <a:pt x="53965" y="61002"/>
                </a:lnTo>
                <a:lnTo>
                  <a:pt x="56931" y="64481"/>
                </a:lnTo>
                <a:lnTo>
                  <a:pt x="59861" y="67752"/>
                </a:lnTo>
                <a:lnTo>
                  <a:pt x="62768" y="70886"/>
                </a:lnTo>
                <a:lnTo>
                  <a:pt x="66610" y="75832"/>
                </a:lnTo>
                <a:lnTo>
                  <a:pt x="71077" y="81987"/>
                </a:lnTo>
                <a:lnTo>
                  <a:pt x="75960" y="88948"/>
                </a:lnTo>
                <a:lnTo>
                  <a:pt x="96484" y="116948"/>
                </a:lnTo>
                <a:lnTo>
                  <a:pt x="102422" y="124638"/>
                </a:lnTo>
                <a:lnTo>
                  <a:pt x="107334" y="130717"/>
                </a:lnTo>
                <a:lnTo>
                  <a:pt x="111560" y="135722"/>
                </a:lnTo>
                <a:lnTo>
                  <a:pt x="115332" y="140964"/>
                </a:lnTo>
                <a:lnTo>
                  <a:pt x="118797" y="146364"/>
                </a:lnTo>
                <a:lnTo>
                  <a:pt x="122061" y="151868"/>
                </a:lnTo>
                <a:lnTo>
                  <a:pt x="126141" y="156491"/>
                </a:lnTo>
                <a:lnTo>
                  <a:pt x="130766" y="160524"/>
                </a:lnTo>
                <a:lnTo>
                  <a:pt x="135755" y="164166"/>
                </a:lnTo>
                <a:lnTo>
                  <a:pt x="140985" y="171357"/>
                </a:lnTo>
                <a:lnTo>
                  <a:pt x="146378" y="180913"/>
                </a:lnTo>
                <a:lnTo>
                  <a:pt x="151878" y="192046"/>
                </a:lnTo>
                <a:lnTo>
                  <a:pt x="156496" y="199468"/>
                </a:lnTo>
                <a:lnTo>
                  <a:pt x="160529" y="204416"/>
                </a:lnTo>
                <a:lnTo>
                  <a:pt x="171450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1"/>
          <p:cNvSpPr/>
          <p:nvPr/>
        </p:nvSpPr>
        <p:spPr>
          <a:xfrm>
            <a:off x="8052434" y="174021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2"/>
          <p:cNvSpPr/>
          <p:nvPr/>
        </p:nvSpPr>
        <p:spPr>
          <a:xfrm>
            <a:off x="7735252" y="1731645"/>
            <a:ext cx="317183" cy="608648"/>
          </a:xfrm>
          <a:custGeom>
            <a:avLst/>
            <a:gdLst/>
            <a:ahLst/>
            <a:cxnLst/>
            <a:rect l="0" t="0" r="0" b="0"/>
            <a:pathLst>
              <a:path w="317183" h="608648">
                <a:moveTo>
                  <a:pt x="317182" y="0"/>
                </a:moveTo>
                <a:lnTo>
                  <a:pt x="280777" y="59160"/>
                </a:lnTo>
                <a:lnTo>
                  <a:pt x="259574" y="96590"/>
                </a:lnTo>
                <a:lnTo>
                  <a:pt x="208076" y="191519"/>
                </a:lnTo>
                <a:lnTo>
                  <a:pt x="181580" y="243884"/>
                </a:lnTo>
                <a:lnTo>
                  <a:pt x="82540" y="449565"/>
                </a:lnTo>
                <a:lnTo>
                  <a:pt x="0" y="6086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3"/>
          <p:cNvSpPr/>
          <p:nvPr/>
        </p:nvSpPr>
        <p:spPr>
          <a:xfrm>
            <a:off x="6920865" y="2331720"/>
            <a:ext cx="1560195" cy="197168"/>
          </a:xfrm>
          <a:custGeom>
            <a:avLst/>
            <a:gdLst/>
            <a:ahLst/>
            <a:cxnLst/>
            <a:rect l="0" t="0" r="0" b="0"/>
            <a:pathLst>
              <a:path w="1560195" h="197168">
                <a:moveTo>
                  <a:pt x="0" y="197167"/>
                </a:moveTo>
                <a:lnTo>
                  <a:pt x="18626" y="191275"/>
                </a:lnTo>
                <a:lnTo>
                  <a:pt x="48694" y="186584"/>
                </a:lnTo>
                <a:lnTo>
                  <a:pt x="75934" y="181986"/>
                </a:lnTo>
                <a:lnTo>
                  <a:pt x="94391" y="176768"/>
                </a:lnTo>
                <a:lnTo>
                  <a:pt x="128606" y="171548"/>
                </a:lnTo>
                <a:lnTo>
                  <a:pt x="145740" y="167366"/>
                </a:lnTo>
                <a:lnTo>
                  <a:pt x="209099" y="151339"/>
                </a:lnTo>
                <a:lnTo>
                  <a:pt x="246920" y="145684"/>
                </a:lnTo>
                <a:lnTo>
                  <a:pt x="270341" y="142843"/>
                </a:lnTo>
                <a:lnTo>
                  <a:pt x="296432" y="138091"/>
                </a:lnTo>
                <a:lnTo>
                  <a:pt x="324304" y="132065"/>
                </a:lnTo>
                <a:lnTo>
                  <a:pt x="353363" y="125191"/>
                </a:lnTo>
                <a:lnTo>
                  <a:pt x="390832" y="117751"/>
                </a:lnTo>
                <a:lnTo>
                  <a:pt x="480725" y="101863"/>
                </a:lnTo>
                <a:lnTo>
                  <a:pt x="637631" y="76854"/>
                </a:lnTo>
                <a:lnTo>
                  <a:pt x="789169" y="57335"/>
                </a:lnTo>
                <a:lnTo>
                  <a:pt x="949864" y="38817"/>
                </a:lnTo>
                <a:lnTo>
                  <a:pt x="1065735" y="27412"/>
                </a:lnTo>
                <a:lnTo>
                  <a:pt x="1265098" y="11085"/>
                </a:lnTo>
                <a:lnTo>
                  <a:pt x="1325363" y="7390"/>
                </a:lnTo>
                <a:lnTo>
                  <a:pt x="1427885" y="3284"/>
                </a:lnTo>
                <a:lnTo>
                  <a:pt x="156019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4"/>
          <p:cNvSpPr/>
          <p:nvPr/>
        </p:nvSpPr>
        <p:spPr>
          <a:xfrm>
            <a:off x="7222208" y="2549763"/>
            <a:ext cx="307270" cy="399059"/>
          </a:xfrm>
          <a:custGeom>
            <a:avLst/>
            <a:gdLst/>
            <a:ahLst/>
            <a:cxnLst/>
            <a:rect l="0" t="0" r="0" b="0"/>
            <a:pathLst>
              <a:path w="307270" h="399059">
                <a:moveTo>
                  <a:pt x="221579" y="90567"/>
                </a:moveTo>
                <a:lnTo>
                  <a:pt x="221579" y="83186"/>
                </a:lnTo>
                <a:lnTo>
                  <a:pt x="214198" y="74718"/>
                </a:lnTo>
                <a:lnTo>
                  <a:pt x="213537" y="71458"/>
                </a:lnTo>
                <a:lnTo>
                  <a:pt x="213360" y="69255"/>
                </a:lnTo>
                <a:lnTo>
                  <a:pt x="208560" y="57053"/>
                </a:lnTo>
                <a:lnTo>
                  <a:pt x="204297" y="47646"/>
                </a:lnTo>
                <a:lnTo>
                  <a:pt x="200245" y="39423"/>
                </a:lnTo>
                <a:lnTo>
                  <a:pt x="197832" y="36469"/>
                </a:lnTo>
                <a:lnTo>
                  <a:pt x="195271" y="34499"/>
                </a:lnTo>
                <a:lnTo>
                  <a:pt x="192609" y="33185"/>
                </a:lnTo>
                <a:lnTo>
                  <a:pt x="190836" y="31357"/>
                </a:lnTo>
                <a:lnTo>
                  <a:pt x="189654" y="29186"/>
                </a:lnTo>
                <a:lnTo>
                  <a:pt x="188865" y="26786"/>
                </a:lnTo>
                <a:lnTo>
                  <a:pt x="186435" y="24234"/>
                </a:lnTo>
                <a:lnTo>
                  <a:pt x="178654" y="18858"/>
                </a:lnTo>
                <a:lnTo>
                  <a:pt x="171387" y="13294"/>
                </a:lnTo>
                <a:lnTo>
                  <a:pt x="168115" y="10476"/>
                </a:lnTo>
                <a:lnTo>
                  <a:pt x="164982" y="8598"/>
                </a:lnTo>
                <a:lnTo>
                  <a:pt x="158960" y="6511"/>
                </a:lnTo>
                <a:lnTo>
                  <a:pt x="150568" y="5583"/>
                </a:lnTo>
                <a:lnTo>
                  <a:pt x="145664" y="5336"/>
                </a:lnTo>
                <a:lnTo>
                  <a:pt x="142394" y="4219"/>
                </a:lnTo>
                <a:lnTo>
                  <a:pt x="140214" y="2522"/>
                </a:lnTo>
                <a:lnTo>
                  <a:pt x="138761" y="437"/>
                </a:lnTo>
                <a:lnTo>
                  <a:pt x="135887" y="0"/>
                </a:lnTo>
                <a:lnTo>
                  <a:pt x="127613" y="2055"/>
                </a:lnTo>
                <a:lnTo>
                  <a:pt x="120126" y="3603"/>
                </a:lnTo>
                <a:lnTo>
                  <a:pt x="110556" y="4475"/>
                </a:lnTo>
                <a:lnTo>
                  <a:pt x="107559" y="4597"/>
                </a:lnTo>
                <a:lnTo>
                  <a:pt x="105561" y="5631"/>
                </a:lnTo>
                <a:lnTo>
                  <a:pt x="104229" y="7273"/>
                </a:lnTo>
                <a:lnTo>
                  <a:pt x="103341" y="9320"/>
                </a:lnTo>
                <a:lnTo>
                  <a:pt x="101796" y="10685"/>
                </a:lnTo>
                <a:lnTo>
                  <a:pt x="99814" y="11594"/>
                </a:lnTo>
                <a:lnTo>
                  <a:pt x="95070" y="12605"/>
                </a:lnTo>
                <a:lnTo>
                  <a:pt x="89788" y="13055"/>
                </a:lnTo>
                <a:lnTo>
                  <a:pt x="87046" y="14127"/>
                </a:lnTo>
                <a:lnTo>
                  <a:pt x="81459" y="17859"/>
                </a:lnTo>
                <a:lnTo>
                  <a:pt x="73261" y="20152"/>
                </a:lnTo>
                <a:lnTo>
                  <a:pt x="68409" y="20764"/>
                </a:lnTo>
                <a:lnTo>
                  <a:pt x="60476" y="23983"/>
                </a:lnTo>
                <a:lnTo>
                  <a:pt x="57027" y="26175"/>
                </a:lnTo>
                <a:lnTo>
                  <a:pt x="54728" y="28589"/>
                </a:lnTo>
                <a:lnTo>
                  <a:pt x="53195" y="31150"/>
                </a:lnTo>
                <a:lnTo>
                  <a:pt x="52173" y="33811"/>
                </a:lnTo>
                <a:lnTo>
                  <a:pt x="48497" y="39307"/>
                </a:lnTo>
                <a:lnTo>
                  <a:pt x="41073" y="47756"/>
                </a:lnTo>
                <a:lnTo>
                  <a:pt x="38376" y="50596"/>
                </a:lnTo>
                <a:lnTo>
                  <a:pt x="36579" y="53442"/>
                </a:lnTo>
                <a:lnTo>
                  <a:pt x="33097" y="61998"/>
                </a:lnTo>
                <a:lnTo>
                  <a:pt x="27409" y="70566"/>
                </a:lnTo>
                <a:lnTo>
                  <a:pt x="24347" y="79137"/>
                </a:lnTo>
                <a:lnTo>
                  <a:pt x="18783" y="87709"/>
                </a:lnTo>
                <a:lnTo>
                  <a:pt x="15759" y="98187"/>
                </a:lnTo>
                <a:lnTo>
                  <a:pt x="11676" y="111098"/>
                </a:lnTo>
                <a:lnTo>
                  <a:pt x="9227" y="121282"/>
                </a:lnTo>
                <a:lnTo>
                  <a:pt x="7185" y="129935"/>
                </a:lnTo>
                <a:lnTo>
                  <a:pt x="3103" y="140131"/>
                </a:lnTo>
                <a:lnTo>
                  <a:pt x="1634" y="151232"/>
                </a:lnTo>
                <a:lnTo>
                  <a:pt x="654" y="166253"/>
                </a:lnTo>
                <a:lnTo>
                  <a:pt x="0" y="183887"/>
                </a:lnTo>
                <a:lnTo>
                  <a:pt x="517" y="198500"/>
                </a:lnTo>
                <a:lnTo>
                  <a:pt x="1815" y="211100"/>
                </a:lnTo>
                <a:lnTo>
                  <a:pt x="3632" y="222357"/>
                </a:lnTo>
                <a:lnTo>
                  <a:pt x="6749" y="236529"/>
                </a:lnTo>
                <a:lnTo>
                  <a:pt x="15292" y="270056"/>
                </a:lnTo>
                <a:lnTo>
                  <a:pt x="20237" y="285474"/>
                </a:lnTo>
                <a:lnTo>
                  <a:pt x="25438" y="299562"/>
                </a:lnTo>
                <a:lnTo>
                  <a:pt x="30811" y="312764"/>
                </a:lnTo>
                <a:lnTo>
                  <a:pt x="36298" y="324423"/>
                </a:lnTo>
                <a:lnTo>
                  <a:pt x="41861" y="335054"/>
                </a:lnTo>
                <a:lnTo>
                  <a:pt x="47474" y="344998"/>
                </a:lnTo>
                <a:lnTo>
                  <a:pt x="52169" y="352580"/>
                </a:lnTo>
                <a:lnTo>
                  <a:pt x="59926" y="363545"/>
                </a:lnTo>
                <a:lnTo>
                  <a:pt x="66548" y="371593"/>
                </a:lnTo>
                <a:lnTo>
                  <a:pt x="75631" y="381479"/>
                </a:lnTo>
                <a:lnTo>
                  <a:pt x="78561" y="384521"/>
                </a:lnTo>
                <a:lnTo>
                  <a:pt x="81466" y="386548"/>
                </a:lnTo>
                <a:lnTo>
                  <a:pt x="90106" y="390355"/>
                </a:lnTo>
                <a:lnTo>
                  <a:pt x="95837" y="394621"/>
                </a:lnTo>
                <a:lnTo>
                  <a:pt x="99651" y="396139"/>
                </a:lnTo>
                <a:lnTo>
                  <a:pt x="108969" y="397827"/>
                </a:lnTo>
                <a:lnTo>
                  <a:pt x="116920" y="398577"/>
                </a:lnTo>
                <a:lnTo>
                  <a:pt x="120374" y="398776"/>
                </a:lnTo>
                <a:lnTo>
                  <a:pt x="147989" y="399058"/>
                </a:lnTo>
                <a:lnTo>
                  <a:pt x="156326" y="398145"/>
                </a:lnTo>
                <a:lnTo>
                  <a:pt x="162838" y="396584"/>
                </a:lnTo>
                <a:lnTo>
                  <a:pt x="176421" y="391357"/>
                </a:lnTo>
                <a:lnTo>
                  <a:pt x="198334" y="382684"/>
                </a:lnTo>
                <a:lnTo>
                  <a:pt x="207035" y="378656"/>
                </a:lnTo>
                <a:lnTo>
                  <a:pt x="213788" y="375019"/>
                </a:lnTo>
                <a:lnTo>
                  <a:pt x="219242" y="371642"/>
                </a:lnTo>
                <a:lnTo>
                  <a:pt x="227843" y="362809"/>
                </a:lnTo>
                <a:lnTo>
                  <a:pt x="235793" y="352533"/>
                </a:lnTo>
                <a:lnTo>
                  <a:pt x="240580" y="347126"/>
                </a:lnTo>
                <a:lnTo>
                  <a:pt x="250026" y="336991"/>
                </a:lnTo>
                <a:lnTo>
                  <a:pt x="257400" y="329311"/>
                </a:lnTo>
                <a:lnTo>
                  <a:pt x="263852" y="320183"/>
                </a:lnTo>
                <a:lnTo>
                  <a:pt x="268942" y="310728"/>
                </a:lnTo>
                <a:lnTo>
                  <a:pt x="271205" y="303351"/>
                </a:lnTo>
                <a:lnTo>
                  <a:pt x="273712" y="297193"/>
                </a:lnTo>
                <a:lnTo>
                  <a:pt x="277290" y="289278"/>
                </a:lnTo>
                <a:lnTo>
                  <a:pt x="281580" y="280191"/>
                </a:lnTo>
                <a:lnTo>
                  <a:pt x="285392" y="273180"/>
                </a:lnTo>
                <a:lnTo>
                  <a:pt x="292168" y="262850"/>
                </a:lnTo>
                <a:lnTo>
                  <a:pt x="295815" y="252545"/>
                </a:lnTo>
                <a:lnTo>
                  <a:pt x="296787" y="247130"/>
                </a:lnTo>
                <a:lnTo>
                  <a:pt x="300408" y="238573"/>
                </a:lnTo>
                <a:lnTo>
                  <a:pt x="302707" y="234957"/>
                </a:lnTo>
                <a:lnTo>
                  <a:pt x="305261" y="225860"/>
                </a:lnTo>
                <a:lnTo>
                  <a:pt x="306396" y="216420"/>
                </a:lnTo>
                <a:lnTo>
                  <a:pt x="307035" y="205750"/>
                </a:lnTo>
                <a:lnTo>
                  <a:pt x="307224" y="193698"/>
                </a:lnTo>
                <a:lnTo>
                  <a:pt x="307269" y="177043"/>
                </a:lnTo>
                <a:lnTo>
                  <a:pt x="305375" y="168220"/>
                </a:lnTo>
                <a:lnTo>
                  <a:pt x="302208" y="159480"/>
                </a:lnTo>
                <a:lnTo>
                  <a:pt x="298192" y="150797"/>
                </a:lnTo>
                <a:lnTo>
                  <a:pt x="293609" y="142150"/>
                </a:lnTo>
                <a:lnTo>
                  <a:pt x="288649" y="133528"/>
                </a:lnTo>
                <a:lnTo>
                  <a:pt x="283438" y="124923"/>
                </a:lnTo>
                <a:lnTo>
                  <a:pt x="279010" y="117280"/>
                </a:lnTo>
                <a:lnTo>
                  <a:pt x="271552" y="103709"/>
                </a:lnTo>
                <a:lnTo>
                  <a:pt x="268229" y="99328"/>
                </a:lnTo>
                <a:lnTo>
                  <a:pt x="265062" y="96408"/>
                </a:lnTo>
                <a:lnTo>
                  <a:pt x="258050" y="91258"/>
                </a:lnTo>
                <a:lnTo>
                  <a:pt x="248583" y="82619"/>
                </a:lnTo>
                <a:lnTo>
                  <a:pt x="237094" y="71596"/>
                </a:lnTo>
                <a:lnTo>
                  <a:pt x="228158" y="65308"/>
                </a:lnTo>
                <a:lnTo>
                  <a:pt x="218788" y="60290"/>
                </a:lnTo>
                <a:lnTo>
                  <a:pt x="211449" y="58060"/>
                </a:lnTo>
                <a:lnTo>
                  <a:pt x="205012" y="54529"/>
                </a:lnTo>
                <a:lnTo>
                  <a:pt x="195861" y="477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5"/>
          <p:cNvSpPr/>
          <p:nvPr/>
        </p:nvSpPr>
        <p:spPr>
          <a:xfrm>
            <a:off x="7812405" y="2648902"/>
            <a:ext cx="214313" cy="42863"/>
          </a:xfrm>
          <a:custGeom>
            <a:avLst/>
            <a:gdLst/>
            <a:ahLst/>
            <a:cxnLst/>
            <a:rect l="0" t="0" r="0" b="0"/>
            <a:pathLst>
              <a:path w="214313" h="42863">
                <a:moveTo>
                  <a:pt x="0" y="42862"/>
                </a:moveTo>
                <a:lnTo>
                  <a:pt x="15600" y="42862"/>
                </a:lnTo>
                <a:lnTo>
                  <a:pt x="18020" y="41910"/>
                </a:lnTo>
                <a:lnTo>
                  <a:pt x="21538" y="40323"/>
                </a:lnTo>
                <a:lnTo>
                  <a:pt x="25788" y="38312"/>
                </a:lnTo>
                <a:lnTo>
                  <a:pt x="29575" y="36971"/>
                </a:lnTo>
                <a:lnTo>
                  <a:pt x="33051" y="36077"/>
                </a:lnTo>
                <a:lnTo>
                  <a:pt x="36322" y="35482"/>
                </a:lnTo>
                <a:lnTo>
                  <a:pt x="40407" y="35085"/>
                </a:lnTo>
                <a:lnTo>
                  <a:pt x="45036" y="34820"/>
                </a:lnTo>
                <a:lnTo>
                  <a:pt x="50025" y="34643"/>
                </a:lnTo>
                <a:lnTo>
                  <a:pt x="54305" y="33573"/>
                </a:lnTo>
                <a:lnTo>
                  <a:pt x="58111" y="31907"/>
                </a:lnTo>
                <a:lnTo>
                  <a:pt x="61601" y="29844"/>
                </a:lnTo>
                <a:lnTo>
                  <a:pt x="69641" y="27516"/>
                </a:lnTo>
                <a:lnTo>
                  <a:pt x="80718" y="25011"/>
                </a:lnTo>
                <a:lnTo>
                  <a:pt x="93817" y="22389"/>
                </a:lnTo>
                <a:lnTo>
                  <a:pt x="104455" y="20641"/>
                </a:lnTo>
                <a:lnTo>
                  <a:pt x="113451" y="19476"/>
                </a:lnTo>
                <a:lnTo>
                  <a:pt x="121354" y="18699"/>
                </a:lnTo>
                <a:lnTo>
                  <a:pt x="127575" y="18181"/>
                </a:lnTo>
                <a:lnTo>
                  <a:pt x="132675" y="17836"/>
                </a:lnTo>
                <a:lnTo>
                  <a:pt x="137028" y="17605"/>
                </a:lnTo>
                <a:lnTo>
                  <a:pt x="142786" y="16500"/>
                </a:lnTo>
                <a:lnTo>
                  <a:pt x="149484" y="14810"/>
                </a:lnTo>
                <a:lnTo>
                  <a:pt x="156806" y="12731"/>
                </a:lnTo>
                <a:lnTo>
                  <a:pt x="163591" y="11345"/>
                </a:lnTo>
                <a:lnTo>
                  <a:pt x="170021" y="10421"/>
                </a:lnTo>
                <a:lnTo>
                  <a:pt x="176212" y="9804"/>
                </a:lnTo>
                <a:lnTo>
                  <a:pt x="183197" y="9394"/>
                </a:lnTo>
                <a:lnTo>
                  <a:pt x="190711" y="9120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6"/>
          <p:cNvSpPr/>
          <p:nvPr/>
        </p:nvSpPr>
        <p:spPr>
          <a:xfrm>
            <a:off x="8078152" y="2511742"/>
            <a:ext cx="51436" cy="411481"/>
          </a:xfrm>
          <a:custGeom>
            <a:avLst/>
            <a:gdLst/>
            <a:ahLst/>
            <a:cxnLst/>
            <a:rect l="0" t="0" r="0" b="0"/>
            <a:pathLst>
              <a:path w="51436" h="411481">
                <a:moveTo>
                  <a:pt x="0" y="0"/>
                </a:moveTo>
                <a:lnTo>
                  <a:pt x="0" y="34686"/>
                </a:lnTo>
                <a:lnTo>
                  <a:pt x="952" y="53604"/>
                </a:lnTo>
                <a:lnTo>
                  <a:pt x="11932" y="202686"/>
                </a:lnTo>
                <a:lnTo>
                  <a:pt x="16526" y="237042"/>
                </a:lnTo>
                <a:lnTo>
                  <a:pt x="22448" y="270423"/>
                </a:lnTo>
                <a:lnTo>
                  <a:pt x="51435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7"/>
          <p:cNvSpPr/>
          <p:nvPr/>
        </p:nvSpPr>
        <p:spPr>
          <a:xfrm>
            <a:off x="7272690" y="3052359"/>
            <a:ext cx="399924" cy="435398"/>
          </a:xfrm>
          <a:custGeom>
            <a:avLst/>
            <a:gdLst/>
            <a:ahLst/>
            <a:cxnLst/>
            <a:rect l="0" t="0" r="0" b="0"/>
            <a:pathLst>
              <a:path w="399924" h="435398">
                <a:moveTo>
                  <a:pt x="8219" y="153755"/>
                </a:moveTo>
                <a:lnTo>
                  <a:pt x="2328" y="141020"/>
                </a:lnTo>
                <a:lnTo>
                  <a:pt x="0" y="129936"/>
                </a:lnTo>
                <a:lnTo>
                  <a:pt x="4885" y="121262"/>
                </a:lnTo>
                <a:lnTo>
                  <a:pt x="12452" y="108834"/>
                </a:lnTo>
                <a:lnTo>
                  <a:pt x="18991" y="96960"/>
                </a:lnTo>
                <a:lnTo>
                  <a:pt x="23021" y="93032"/>
                </a:lnTo>
                <a:lnTo>
                  <a:pt x="27612" y="90413"/>
                </a:lnTo>
                <a:lnTo>
                  <a:pt x="32578" y="88667"/>
                </a:lnTo>
                <a:lnTo>
                  <a:pt x="40651" y="83693"/>
                </a:lnTo>
                <a:lnTo>
                  <a:pt x="50795" y="76568"/>
                </a:lnTo>
                <a:lnTo>
                  <a:pt x="62321" y="68007"/>
                </a:lnTo>
                <a:lnTo>
                  <a:pt x="71910" y="60395"/>
                </a:lnTo>
                <a:lnTo>
                  <a:pt x="80207" y="53415"/>
                </a:lnTo>
                <a:lnTo>
                  <a:pt x="87643" y="46857"/>
                </a:lnTo>
                <a:lnTo>
                  <a:pt x="95459" y="40580"/>
                </a:lnTo>
                <a:lnTo>
                  <a:pt x="103527" y="34490"/>
                </a:lnTo>
                <a:lnTo>
                  <a:pt x="111763" y="28525"/>
                </a:lnTo>
                <a:lnTo>
                  <a:pt x="121063" y="23596"/>
                </a:lnTo>
                <a:lnTo>
                  <a:pt x="131074" y="19358"/>
                </a:lnTo>
                <a:lnTo>
                  <a:pt x="141558" y="15579"/>
                </a:lnTo>
                <a:lnTo>
                  <a:pt x="150451" y="12108"/>
                </a:lnTo>
                <a:lnTo>
                  <a:pt x="158286" y="8842"/>
                </a:lnTo>
                <a:lnTo>
                  <a:pt x="165414" y="5711"/>
                </a:lnTo>
                <a:lnTo>
                  <a:pt x="172071" y="3624"/>
                </a:lnTo>
                <a:lnTo>
                  <a:pt x="184547" y="1306"/>
                </a:lnTo>
                <a:lnTo>
                  <a:pt x="193903" y="275"/>
                </a:lnTo>
                <a:lnTo>
                  <a:pt x="197731" y="0"/>
                </a:lnTo>
                <a:lnTo>
                  <a:pt x="201235" y="770"/>
                </a:lnTo>
                <a:lnTo>
                  <a:pt x="213704" y="6308"/>
                </a:lnTo>
                <a:lnTo>
                  <a:pt x="216647" y="6880"/>
                </a:lnTo>
                <a:lnTo>
                  <a:pt x="222456" y="10055"/>
                </a:lnTo>
                <a:lnTo>
                  <a:pt x="225339" y="12235"/>
                </a:lnTo>
                <a:lnTo>
                  <a:pt x="231082" y="14658"/>
                </a:lnTo>
                <a:lnTo>
                  <a:pt x="233947" y="15303"/>
                </a:lnTo>
                <a:lnTo>
                  <a:pt x="242210" y="21101"/>
                </a:lnTo>
                <a:lnTo>
                  <a:pt x="250329" y="29076"/>
                </a:lnTo>
                <a:lnTo>
                  <a:pt x="255851" y="39872"/>
                </a:lnTo>
                <a:lnTo>
                  <a:pt x="260518" y="49483"/>
                </a:lnTo>
                <a:lnTo>
                  <a:pt x="268501" y="61053"/>
                </a:lnTo>
                <a:lnTo>
                  <a:pt x="276898" y="70514"/>
                </a:lnTo>
                <a:lnTo>
                  <a:pt x="278779" y="74449"/>
                </a:lnTo>
                <a:lnTo>
                  <a:pt x="280869" y="83901"/>
                </a:lnTo>
                <a:lnTo>
                  <a:pt x="284337" y="91912"/>
                </a:lnTo>
                <a:lnTo>
                  <a:pt x="286595" y="95381"/>
                </a:lnTo>
                <a:lnTo>
                  <a:pt x="289105" y="104316"/>
                </a:lnTo>
                <a:lnTo>
                  <a:pt x="289773" y="109366"/>
                </a:lnTo>
                <a:lnTo>
                  <a:pt x="287977" y="120057"/>
                </a:lnTo>
                <a:lnTo>
                  <a:pt x="284004" y="133063"/>
                </a:lnTo>
                <a:lnTo>
                  <a:pt x="279063" y="151544"/>
                </a:lnTo>
                <a:lnTo>
                  <a:pt x="274507" y="165616"/>
                </a:lnTo>
                <a:lnTo>
                  <a:pt x="261825" y="201572"/>
                </a:lnTo>
                <a:lnTo>
                  <a:pt x="255395" y="218018"/>
                </a:lnTo>
                <a:lnTo>
                  <a:pt x="249203" y="232792"/>
                </a:lnTo>
                <a:lnTo>
                  <a:pt x="243170" y="246452"/>
                </a:lnTo>
                <a:lnTo>
                  <a:pt x="236291" y="259368"/>
                </a:lnTo>
                <a:lnTo>
                  <a:pt x="228847" y="271789"/>
                </a:lnTo>
                <a:lnTo>
                  <a:pt x="221027" y="283879"/>
                </a:lnTo>
                <a:lnTo>
                  <a:pt x="209147" y="299560"/>
                </a:lnTo>
                <a:lnTo>
                  <a:pt x="194558" y="317634"/>
                </a:lnTo>
                <a:lnTo>
                  <a:pt x="178166" y="337303"/>
                </a:lnTo>
                <a:lnTo>
                  <a:pt x="163427" y="354225"/>
                </a:lnTo>
                <a:lnTo>
                  <a:pt x="149791" y="369317"/>
                </a:lnTo>
                <a:lnTo>
                  <a:pt x="136891" y="383188"/>
                </a:lnTo>
                <a:lnTo>
                  <a:pt x="126386" y="393388"/>
                </a:lnTo>
                <a:lnTo>
                  <a:pt x="117477" y="401141"/>
                </a:lnTo>
                <a:lnTo>
                  <a:pt x="109633" y="407261"/>
                </a:lnTo>
                <a:lnTo>
                  <a:pt x="98377" y="416602"/>
                </a:lnTo>
                <a:lnTo>
                  <a:pt x="90200" y="422976"/>
                </a:lnTo>
                <a:lnTo>
                  <a:pt x="78752" y="427404"/>
                </a:lnTo>
                <a:lnTo>
                  <a:pt x="78101" y="428580"/>
                </a:lnTo>
                <a:lnTo>
                  <a:pt x="77378" y="432427"/>
                </a:lnTo>
                <a:lnTo>
                  <a:pt x="78138" y="433834"/>
                </a:lnTo>
                <a:lnTo>
                  <a:pt x="79596" y="434772"/>
                </a:lnTo>
                <a:lnTo>
                  <a:pt x="81522" y="435397"/>
                </a:lnTo>
                <a:lnTo>
                  <a:pt x="82805" y="434862"/>
                </a:lnTo>
                <a:lnTo>
                  <a:pt x="83661" y="433553"/>
                </a:lnTo>
                <a:lnTo>
                  <a:pt x="84231" y="431727"/>
                </a:lnTo>
                <a:lnTo>
                  <a:pt x="86516" y="430510"/>
                </a:lnTo>
                <a:lnTo>
                  <a:pt x="98835" y="427844"/>
                </a:lnTo>
                <a:lnTo>
                  <a:pt x="109136" y="423845"/>
                </a:lnTo>
                <a:lnTo>
                  <a:pt x="148399" y="407137"/>
                </a:lnTo>
                <a:lnTo>
                  <a:pt x="167395" y="400782"/>
                </a:lnTo>
                <a:lnTo>
                  <a:pt x="188632" y="394640"/>
                </a:lnTo>
                <a:lnTo>
                  <a:pt x="211362" y="388640"/>
                </a:lnTo>
                <a:lnTo>
                  <a:pt x="229373" y="384640"/>
                </a:lnTo>
                <a:lnTo>
                  <a:pt x="244237" y="381974"/>
                </a:lnTo>
                <a:lnTo>
                  <a:pt x="257005" y="380196"/>
                </a:lnTo>
                <a:lnTo>
                  <a:pt x="268374" y="379011"/>
                </a:lnTo>
                <a:lnTo>
                  <a:pt x="278811" y="378221"/>
                </a:lnTo>
                <a:lnTo>
                  <a:pt x="297075" y="377343"/>
                </a:lnTo>
                <a:lnTo>
                  <a:pt x="311543" y="376952"/>
                </a:lnTo>
                <a:lnTo>
                  <a:pt x="399923" y="376643"/>
                </a:lnTo>
                <a:lnTo>
                  <a:pt x="393982" y="3766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8"/>
          <p:cNvSpPr/>
          <p:nvPr/>
        </p:nvSpPr>
        <p:spPr>
          <a:xfrm>
            <a:off x="7820977" y="3214687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4551" y="29739"/>
                </a:lnTo>
                <a:lnTo>
                  <a:pt x="6845" y="28398"/>
                </a:lnTo>
                <a:lnTo>
                  <a:pt x="9325" y="27505"/>
                </a:lnTo>
                <a:lnTo>
                  <a:pt x="14622" y="26512"/>
                </a:lnTo>
                <a:lnTo>
                  <a:pt x="17368" y="26247"/>
                </a:lnTo>
                <a:lnTo>
                  <a:pt x="20152" y="26071"/>
                </a:lnTo>
                <a:lnTo>
                  <a:pt x="24865" y="25000"/>
                </a:lnTo>
                <a:lnTo>
                  <a:pt x="30864" y="23335"/>
                </a:lnTo>
                <a:lnTo>
                  <a:pt x="37721" y="21271"/>
                </a:lnTo>
                <a:lnTo>
                  <a:pt x="47055" y="18943"/>
                </a:lnTo>
                <a:lnTo>
                  <a:pt x="70125" y="13817"/>
                </a:lnTo>
                <a:lnTo>
                  <a:pt x="109890" y="5576"/>
                </a:lnTo>
                <a:lnTo>
                  <a:pt x="121837" y="3717"/>
                </a:lnTo>
                <a:lnTo>
                  <a:pt x="132660" y="2478"/>
                </a:lnTo>
                <a:lnTo>
                  <a:pt x="150400" y="1101"/>
                </a:lnTo>
                <a:lnTo>
                  <a:pt x="163837" y="326"/>
                </a:lnTo>
                <a:lnTo>
                  <a:pt x="164470" y="218"/>
                </a:lnTo>
                <a:lnTo>
                  <a:pt x="163940" y="145"/>
                </a:lnTo>
                <a:lnTo>
                  <a:pt x="168978" y="29"/>
                </a:lnTo>
                <a:lnTo>
                  <a:pt x="171421" y="0"/>
                </a:lnTo>
                <a:lnTo>
                  <a:pt x="164068" y="0"/>
                </a:lnTo>
                <a:lnTo>
                  <a:pt x="170363" y="0"/>
                </a:lnTo>
                <a:lnTo>
                  <a:pt x="166296" y="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9"/>
          <p:cNvSpPr/>
          <p:nvPr/>
        </p:nvSpPr>
        <p:spPr>
          <a:xfrm>
            <a:off x="7495253" y="3643312"/>
            <a:ext cx="42832" cy="377191"/>
          </a:xfrm>
          <a:custGeom>
            <a:avLst/>
            <a:gdLst/>
            <a:ahLst/>
            <a:cxnLst/>
            <a:rect l="0" t="0" r="0" b="0"/>
            <a:pathLst>
              <a:path w="42832" h="377191">
                <a:moveTo>
                  <a:pt x="8541" y="0"/>
                </a:moveTo>
                <a:lnTo>
                  <a:pt x="3990" y="4551"/>
                </a:lnTo>
                <a:lnTo>
                  <a:pt x="2650" y="7797"/>
                </a:lnTo>
                <a:lnTo>
                  <a:pt x="1756" y="11865"/>
                </a:lnTo>
                <a:lnTo>
                  <a:pt x="764" y="20513"/>
                </a:lnTo>
                <a:lnTo>
                  <a:pt x="204" y="31690"/>
                </a:lnTo>
                <a:lnTo>
                  <a:pt x="39" y="52358"/>
                </a:lnTo>
                <a:lnTo>
                  <a:pt x="0" y="84865"/>
                </a:lnTo>
                <a:lnTo>
                  <a:pt x="1895" y="109917"/>
                </a:lnTo>
                <a:lnTo>
                  <a:pt x="5063" y="139953"/>
                </a:lnTo>
                <a:lnTo>
                  <a:pt x="9080" y="173312"/>
                </a:lnTo>
                <a:lnTo>
                  <a:pt x="12711" y="198409"/>
                </a:lnTo>
                <a:lnTo>
                  <a:pt x="16083" y="217998"/>
                </a:lnTo>
                <a:lnTo>
                  <a:pt x="19285" y="233914"/>
                </a:lnTo>
                <a:lnTo>
                  <a:pt x="21419" y="247383"/>
                </a:lnTo>
                <a:lnTo>
                  <a:pt x="22841" y="259219"/>
                </a:lnTo>
                <a:lnTo>
                  <a:pt x="25375" y="285706"/>
                </a:lnTo>
                <a:lnTo>
                  <a:pt x="29675" y="326053"/>
                </a:lnTo>
                <a:lnTo>
                  <a:pt x="32156" y="342147"/>
                </a:lnTo>
                <a:lnTo>
                  <a:pt x="34762" y="354780"/>
                </a:lnTo>
                <a:lnTo>
                  <a:pt x="37453" y="365108"/>
                </a:lnTo>
                <a:lnTo>
                  <a:pt x="39246" y="371040"/>
                </a:lnTo>
                <a:lnTo>
                  <a:pt x="40441" y="374043"/>
                </a:lnTo>
                <a:lnTo>
                  <a:pt x="42831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0"/>
          <p:cNvSpPr/>
          <p:nvPr/>
        </p:nvSpPr>
        <p:spPr>
          <a:xfrm>
            <a:off x="8009572" y="3070542"/>
            <a:ext cx="231323" cy="272734"/>
          </a:xfrm>
          <a:custGeom>
            <a:avLst/>
            <a:gdLst/>
            <a:ahLst/>
            <a:cxnLst/>
            <a:rect l="0" t="0" r="0" b="0"/>
            <a:pathLst>
              <a:path w="231323" h="272734">
                <a:moveTo>
                  <a:pt x="0" y="49847"/>
                </a:moveTo>
                <a:lnTo>
                  <a:pt x="13653" y="45297"/>
                </a:lnTo>
                <a:lnTo>
                  <a:pt x="18627" y="43956"/>
                </a:lnTo>
                <a:lnTo>
                  <a:pt x="22895" y="43062"/>
                </a:lnTo>
                <a:lnTo>
                  <a:pt x="26694" y="42467"/>
                </a:lnTo>
                <a:lnTo>
                  <a:pt x="31131" y="41117"/>
                </a:lnTo>
                <a:lnTo>
                  <a:pt x="35994" y="39265"/>
                </a:lnTo>
                <a:lnTo>
                  <a:pt x="41141" y="37077"/>
                </a:lnTo>
                <a:lnTo>
                  <a:pt x="48382" y="34666"/>
                </a:lnTo>
                <a:lnTo>
                  <a:pt x="57020" y="32107"/>
                </a:lnTo>
                <a:lnTo>
                  <a:pt x="76777" y="26723"/>
                </a:lnTo>
                <a:lnTo>
                  <a:pt x="98258" y="21155"/>
                </a:lnTo>
                <a:lnTo>
                  <a:pt x="107416" y="19289"/>
                </a:lnTo>
                <a:lnTo>
                  <a:pt x="115425" y="18045"/>
                </a:lnTo>
                <a:lnTo>
                  <a:pt x="122671" y="17216"/>
                </a:lnTo>
                <a:lnTo>
                  <a:pt x="129405" y="15711"/>
                </a:lnTo>
                <a:lnTo>
                  <a:pt x="135801" y="13755"/>
                </a:lnTo>
                <a:lnTo>
                  <a:pt x="141969" y="11498"/>
                </a:lnTo>
                <a:lnTo>
                  <a:pt x="152748" y="9041"/>
                </a:lnTo>
                <a:lnTo>
                  <a:pt x="166602" y="6451"/>
                </a:lnTo>
                <a:lnTo>
                  <a:pt x="182506" y="3771"/>
                </a:lnTo>
                <a:lnTo>
                  <a:pt x="195013" y="1985"/>
                </a:lnTo>
                <a:lnTo>
                  <a:pt x="205256" y="794"/>
                </a:lnTo>
                <a:lnTo>
                  <a:pt x="213990" y="0"/>
                </a:lnTo>
                <a:lnTo>
                  <a:pt x="219813" y="424"/>
                </a:lnTo>
                <a:lnTo>
                  <a:pt x="223694" y="1658"/>
                </a:lnTo>
                <a:lnTo>
                  <a:pt x="229925" y="5933"/>
                </a:lnTo>
                <a:lnTo>
                  <a:pt x="230435" y="7236"/>
                </a:lnTo>
                <a:lnTo>
                  <a:pt x="231154" y="13621"/>
                </a:lnTo>
                <a:lnTo>
                  <a:pt x="231322" y="18825"/>
                </a:lnTo>
                <a:lnTo>
                  <a:pt x="228858" y="26852"/>
                </a:lnTo>
                <a:lnTo>
                  <a:pt x="226867" y="31660"/>
                </a:lnTo>
                <a:lnTo>
                  <a:pt x="225540" y="37722"/>
                </a:lnTo>
                <a:lnTo>
                  <a:pt x="224654" y="44622"/>
                </a:lnTo>
                <a:lnTo>
                  <a:pt x="224065" y="52079"/>
                </a:lnTo>
                <a:lnTo>
                  <a:pt x="222720" y="58955"/>
                </a:lnTo>
                <a:lnTo>
                  <a:pt x="220869" y="65444"/>
                </a:lnTo>
                <a:lnTo>
                  <a:pt x="218683" y="71675"/>
                </a:lnTo>
                <a:lnTo>
                  <a:pt x="216274" y="82497"/>
                </a:lnTo>
                <a:lnTo>
                  <a:pt x="213715" y="96379"/>
                </a:lnTo>
                <a:lnTo>
                  <a:pt x="211057" y="112301"/>
                </a:lnTo>
                <a:lnTo>
                  <a:pt x="209284" y="127678"/>
                </a:lnTo>
                <a:lnTo>
                  <a:pt x="208103" y="142692"/>
                </a:lnTo>
                <a:lnTo>
                  <a:pt x="207316" y="157464"/>
                </a:lnTo>
                <a:lnTo>
                  <a:pt x="205838" y="169217"/>
                </a:lnTo>
                <a:lnTo>
                  <a:pt x="203901" y="178957"/>
                </a:lnTo>
                <a:lnTo>
                  <a:pt x="201656" y="187356"/>
                </a:lnTo>
                <a:lnTo>
                  <a:pt x="198254" y="196765"/>
                </a:lnTo>
                <a:lnTo>
                  <a:pt x="194083" y="206847"/>
                </a:lnTo>
                <a:lnTo>
                  <a:pt x="189395" y="217379"/>
                </a:lnTo>
                <a:lnTo>
                  <a:pt x="186271" y="225353"/>
                </a:lnTo>
                <a:lnTo>
                  <a:pt x="184189" y="231621"/>
                </a:lnTo>
                <a:lnTo>
                  <a:pt x="182800" y="236753"/>
                </a:lnTo>
                <a:lnTo>
                  <a:pt x="178718" y="244994"/>
                </a:lnTo>
                <a:lnTo>
                  <a:pt x="176295" y="248525"/>
                </a:lnTo>
                <a:lnTo>
                  <a:pt x="174681" y="252784"/>
                </a:lnTo>
                <a:lnTo>
                  <a:pt x="173604" y="257529"/>
                </a:lnTo>
                <a:lnTo>
                  <a:pt x="171450" y="2727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1"/>
          <p:cNvSpPr/>
          <p:nvPr/>
        </p:nvSpPr>
        <p:spPr>
          <a:xfrm>
            <a:off x="8103869" y="3188970"/>
            <a:ext cx="291466" cy="60008"/>
          </a:xfrm>
          <a:custGeom>
            <a:avLst/>
            <a:gdLst/>
            <a:ahLst/>
            <a:cxnLst/>
            <a:rect l="0" t="0" r="0" b="0"/>
            <a:pathLst>
              <a:path w="291466" h="60008">
                <a:moveTo>
                  <a:pt x="0" y="60007"/>
                </a:moveTo>
                <a:lnTo>
                  <a:pt x="13654" y="55456"/>
                </a:lnTo>
                <a:lnTo>
                  <a:pt x="19580" y="54115"/>
                </a:lnTo>
                <a:lnTo>
                  <a:pt x="25436" y="53222"/>
                </a:lnTo>
                <a:lnTo>
                  <a:pt x="31246" y="52626"/>
                </a:lnTo>
                <a:lnTo>
                  <a:pt x="45595" y="48419"/>
                </a:lnTo>
                <a:lnTo>
                  <a:pt x="89480" y="33584"/>
                </a:lnTo>
                <a:lnTo>
                  <a:pt x="111088" y="27152"/>
                </a:lnTo>
                <a:lnTo>
                  <a:pt x="131209" y="21911"/>
                </a:lnTo>
                <a:lnTo>
                  <a:pt x="150338" y="17465"/>
                </a:lnTo>
                <a:lnTo>
                  <a:pt x="165948" y="13548"/>
                </a:lnTo>
                <a:lnTo>
                  <a:pt x="179212" y="9984"/>
                </a:lnTo>
                <a:lnTo>
                  <a:pt x="190913" y="6656"/>
                </a:lnTo>
                <a:lnTo>
                  <a:pt x="200617" y="4437"/>
                </a:lnTo>
                <a:lnTo>
                  <a:pt x="208993" y="2958"/>
                </a:lnTo>
                <a:lnTo>
                  <a:pt x="216482" y="1972"/>
                </a:lnTo>
                <a:lnTo>
                  <a:pt x="223378" y="1314"/>
                </a:lnTo>
                <a:lnTo>
                  <a:pt x="229882" y="876"/>
                </a:lnTo>
                <a:lnTo>
                  <a:pt x="236122" y="584"/>
                </a:lnTo>
                <a:lnTo>
                  <a:pt x="250676" y="259"/>
                </a:lnTo>
                <a:lnTo>
                  <a:pt x="258558" y="173"/>
                </a:lnTo>
                <a:lnTo>
                  <a:pt x="264765" y="1068"/>
                </a:lnTo>
                <a:lnTo>
                  <a:pt x="269855" y="2616"/>
                </a:lnTo>
                <a:lnTo>
                  <a:pt x="274201" y="4602"/>
                </a:lnTo>
                <a:lnTo>
                  <a:pt x="278051" y="5925"/>
                </a:lnTo>
                <a:lnTo>
                  <a:pt x="284869" y="7396"/>
                </a:lnTo>
                <a:lnTo>
                  <a:pt x="287067" y="6835"/>
                </a:lnTo>
                <a:lnTo>
                  <a:pt x="288534" y="5509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2"/>
          <p:cNvSpPr/>
          <p:nvPr/>
        </p:nvSpPr>
        <p:spPr>
          <a:xfrm>
            <a:off x="7918908" y="3711892"/>
            <a:ext cx="270687" cy="34291"/>
          </a:xfrm>
          <a:custGeom>
            <a:avLst/>
            <a:gdLst/>
            <a:ahLst/>
            <a:cxnLst/>
            <a:rect l="0" t="0" r="0" b="0"/>
            <a:pathLst>
              <a:path w="270687" h="34291">
                <a:moveTo>
                  <a:pt x="4939" y="34290"/>
                </a:moveTo>
                <a:lnTo>
                  <a:pt x="388" y="34290"/>
                </a:lnTo>
                <a:lnTo>
                  <a:pt x="0" y="33337"/>
                </a:lnTo>
                <a:lnTo>
                  <a:pt x="693" y="31750"/>
                </a:lnTo>
                <a:lnTo>
                  <a:pt x="2108" y="29739"/>
                </a:lnTo>
                <a:lnTo>
                  <a:pt x="4005" y="27446"/>
                </a:lnTo>
                <a:lnTo>
                  <a:pt x="6221" y="24965"/>
                </a:lnTo>
                <a:lnTo>
                  <a:pt x="8651" y="22359"/>
                </a:lnTo>
                <a:lnTo>
                  <a:pt x="13128" y="20621"/>
                </a:lnTo>
                <a:lnTo>
                  <a:pt x="18972" y="19462"/>
                </a:lnTo>
                <a:lnTo>
                  <a:pt x="25724" y="18690"/>
                </a:lnTo>
                <a:lnTo>
                  <a:pt x="34989" y="17223"/>
                </a:lnTo>
                <a:lnTo>
                  <a:pt x="57982" y="13052"/>
                </a:lnTo>
                <a:lnTo>
                  <a:pt x="68876" y="10606"/>
                </a:lnTo>
                <a:lnTo>
                  <a:pt x="78996" y="8023"/>
                </a:lnTo>
                <a:lnTo>
                  <a:pt x="88600" y="5349"/>
                </a:lnTo>
                <a:lnTo>
                  <a:pt x="99766" y="3566"/>
                </a:lnTo>
                <a:lnTo>
                  <a:pt x="111972" y="2377"/>
                </a:lnTo>
                <a:lnTo>
                  <a:pt x="124871" y="1585"/>
                </a:lnTo>
                <a:lnTo>
                  <a:pt x="151905" y="705"/>
                </a:lnTo>
                <a:lnTo>
                  <a:pt x="27068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3"/>
          <p:cNvSpPr/>
          <p:nvPr/>
        </p:nvSpPr>
        <p:spPr>
          <a:xfrm>
            <a:off x="8172461" y="3491233"/>
            <a:ext cx="187289" cy="649285"/>
          </a:xfrm>
          <a:custGeom>
            <a:avLst/>
            <a:gdLst/>
            <a:ahLst/>
            <a:cxnLst/>
            <a:rect l="0" t="0" r="0" b="0"/>
            <a:pathLst>
              <a:path w="187289" h="649285">
                <a:moveTo>
                  <a:pt x="34279" y="32064"/>
                </a:moveTo>
                <a:lnTo>
                  <a:pt x="4755" y="32064"/>
                </a:lnTo>
                <a:lnTo>
                  <a:pt x="3167" y="33017"/>
                </a:lnTo>
                <a:lnTo>
                  <a:pt x="2106" y="34604"/>
                </a:lnTo>
                <a:lnTo>
                  <a:pt x="1400" y="36615"/>
                </a:lnTo>
                <a:lnTo>
                  <a:pt x="616" y="51549"/>
                </a:lnTo>
                <a:lnTo>
                  <a:pt x="113" y="86290"/>
                </a:lnTo>
                <a:lnTo>
                  <a:pt x="0" y="130628"/>
                </a:lnTo>
                <a:lnTo>
                  <a:pt x="948" y="142541"/>
                </a:lnTo>
                <a:lnTo>
                  <a:pt x="5882" y="189999"/>
                </a:lnTo>
                <a:lnTo>
                  <a:pt x="6775" y="201171"/>
                </a:lnTo>
                <a:lnTo>
                  <a:pt x="7768" y="218665"/>
                </a:lnTo>
                <a:lnTo>
                  <a:pt x="8208" y="232790"/>
                </a:lnTo>
                <a:lnTo>
                  <a:pt x="10945" y="245418"/>
                </a:lnTo>
                <a:lnTo>
                  <a:pt x="13007" y="251453"/>
                </a:lnTo>
                <a:lnTo>
                  <a:pt x="15336" y="255476"/>
                </a:lnTo>
                <a:lnTo>
                  <a:pt x="17840" y="258158"/>
                </a:lnTo>
                <a:lnTo>
                  <a:pt x="20462" y="259946"/>
                </a:lnTo>
                <a:lnTo>
                  <a:pt x="24114" y="261138"/>
                </a:lnTo>
                <a:lnTo>
                  <a:pt x="28455" y="261932"/>
                </a:lnTo>
                <a:lnTo>
                  <a:pt x="33254" y="262462"/>
                </a:lnTo>
                <a:lnTo>
                  <a:pt x="36453" y="261863"/>
                </a:lnTo>
                <a:lnTo>
                  <a:pt x="38585" y="260511"/>
                </a:lnTo>
                <a:lnTo>
                  <a:pt x="42860" y="255516"/>
                </a:lnTo>
                <a:lnTo>
                  <a:pt x="51111" y="246946"/>
                </a:lnTo>
                <a:lnTo>
                  <a:pt x="68747" y="226627"/>
                </a:lnTo>
                <a:lnTo>
                  <a:pt x="80118" y="213208"/>
                </a:lnTo>
                <a:lnTo>
                  <a:pt x="89603" y="199499"/>
                </a:lnTo>
                <a:lnTo>
                  <a:pt x="97831" y="185597"/>
                </a:lnTo>
                <a:lnTo>
                  <a:pt x="120175" y="142719"/>
                </a:lnTo>
                <a:lnTo>
                  <a:pt x="123927" y="134409"/>
                </a:lnTo>
                <a:lnTo>
                  <a:pt x="127382" y="126012"/>
                </a:lnTo>
                <a:lnTo>
                  <a:pt x="144322" y="82901"/>
                </a:lnTo>
                <a:lnTo>
                  <a:pt x="148598" y="72623"/>
                </a:lnTo>
                <a:lnTo>
                  <a:pt x="155889" y="56123"/>
                </a:lnTo>
                <a:lnTo>
                  <a:pt x="162305" y="42439"/>
                </a:lnTo>
                <a:lnTo>
                  <a:pt x="167379" y="30008"/>
                </a:lnTo>
                <a:lnTo>
                  <a:pt x="170236" y="13251"/>
                </a:lnTo>
                <a:lnTo>
                  <a:pt x="171280" y="0"/>
                </a:lnTo>
                <a:lnTo>
                  <a:pt x="171333" y="211"/>
                </a:lnTo>
                <a:lnTo>
                  <a:pt x="171432" y="17769"/>
                </a:lnTo>
                <a:lnTo>
                  <a:pt x="171438" y="42893"/>
                </a:lnTo>
                <a:lnTo>
                  <a:pt x="172390" y="54523"/>
                </a:lnTo>
                <a:lnTo>
                  <a:pt x="175989" y="85226"/>
                </a:lnTo>
                <a:lnTo>
                  <a:pt x="177330" y="104653"/>
                </a:lnTo>
                <a:lnTo>
                  <a:pt x="178223" y="126177"/>
                </a:lnTo>
                <a:lnTo>
                  <a:pt x="178819" y="149098"/>
                </a:lnTo>
                <a:lnTo>
                  <a:pt x="180169" y="169142"/>
                </a:lnTo>
                <a:lnTo>
                  <a:pt x="182022" y="187267"/>
                </a:lnTo>
                <a:lnTo>
                  <a:pt x="184208" y="204113"/>
                </a:lnTo>
                <a:lnTo>
                  <a:pt x="185667" y="220106"/>
                </a:lnTo>
                <a:lnTo>
                  <a:pt x="186639" y="235530"/>
                </a:lnTo>
                <a:lnTo>
                  <a:pt x="187288" y="250575"/>
                </a:lnTo>
                <a:lnTo>
                  <a:pt x="186767" y="266321"/>
                </a:lnTo>
                <a:lnTo>
                  <a:pt x="185467" y="282533"/>
                </a:lnTo>
                <a:lnTo>
                  <a:pt x="183649" y="299056"/>
                </a:lnTo>
                <a:lnTo>
                  <a:pt x="182436" y="314834"/>
                </a:lnTo>
                <a:lnTo>
                  <a:pt x="181628" y="330115"/>
                </a:lnTo>
                <a:lnTo>
                  <a:pt x="180730" y="360746"/>
                </a:lnTo>
                <a:lnTo>
                  <a:pt x="180330" y="393410"/>
                </a:lnTo>
                <a:lnTo>
                  <a:pt x="177367" y="419646"/>
                </a:lnTo>
                <a:lnTo>
                  <a:pt x="172533" y="452377"/>
                </a:lnTo>
                <a:lnTo>
                  <a:pt x="166454" y="489438"/>
                </a:lnTo>
                <a:lnTo>
                  <a:pt x="162400" y="518908"/>
                </a:lnTo>
                <a:lnTo>
                  <a:pt x="159698" y="543316"/>
                </a:lnTo>
                <a:lnTo>
                  <a:pt x="157897" y="564352"/>
                </a:lnTo>
                <a:lnTo>
                  <a:pt x="155743" y="583137"/>
                </a:lnTo>
                <a:lnTo>
                  <a:pt x="153355" y="600424"/>
                </a:lnTo>
                <a:lnTo>
                  <a:pt x="145721" y="6492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4"/>
          <p:cNvSpPr/>
          <p:nvPr/>
        </p:nvSpPr>
        <p:spPr>
          <a:xfrm>
            <a:off x="4417855" y="4073643"/>
            <a:ext cx="81597" cy="109737"/>
          </a:xfrm>
          <a:custGeom>
            <a:avLst/>
            <a:gdLst/>
            <a:ahLst/>
            <a:cxnLst/>
            <a:rect l="0" t="0" r="0" b="0"/>
            <a:pathLst>
              <a:path w="81597" h="109737">
                <a:moveTo>
                  <a:pt x="8412" y="84019"/>
                </a:moveTo>
                <a:lnTo>
                  <a:pt x="8412" y="60156"/>
                </a:lnTo>
                <a:lnTo>
                  <a:pt x="9365" y="54775"/>
                </a:lnTo>
                <a:lnTo>
                  <a:pt x="10952" y="49283"/>
                </a:lnTo>
                <a:lnTo>
                  <a:pt x="12963" y="43717"/>
                </a:lnTo>
                <a:lnTo>
                  <a:pt x="14303" y="39054"/>
                </a:lnTo>
                <a:lnTo>
                  <a:pt x="15197" y="34992"/>
                </a:lnTo>
                <a:lnTo>
                  <a:pt x="15793" y="31332"/>
                </a:lnTo>
                <a:lnTo>
                  <a:pt x="16190" y="27939"/>
                </a:lnTo>
                <a:lnTo>
                  <a:pt x="16455" y="24725"/>
                </a:lnTo>
                <a:lnTo>
                  <a:pt x="16631" y="21630"/>
                </a:lnTo>
                <a:lnTo>
                  <a:pt x="17702" y="18614"/>
                </a:lnTo>
                <a:lnTo>
                  <a:pt x="19368" y="15650"/>
                </a:lnTo>
                <a:lnTo>
                  <a:pt x="21431" y="12723"/>
                </a:lnTo>
                <a:lnTo>
                  <a:pt x="22806" y="9818"/>
                </a:lnTo>
                <a:lnTo>
                  <a:pt x="23723" y="6930"/>
                </a:lnTo>
                <a:lnTo>
                  <a:pt x="24334" y="4051"/>
                </a:lnTo>
                <a:lnTo>
                  <a:pt x="25695" y="2132"/>
                </a:lnTo>
                <a:lnTo>
                  <a:pt x="27554" y="853"/>
                </a:lnTo>
                <a:lnTo>
                  <a:pt x="29746" y="0"/>
                </a:lnTo>
                <a:lnTo>
                  <a:pt x="32160" y="383"/>
                </a:lnTo>
                <a:lnTo>
                  <a:pt x="34721" y="1592"/>
                </a:lnTo>
                <a:lnTo>
                  <a:pt x="37381" y="3350"/>
                </a:lnTo>
                <a:lnTo>
                  <a:pt x="40107" y="5475"/>
                </a:lnTo>
                <a:lnTo>
                  <a:pt x="42877" y="7844"/>
                </a:lnTo>
                <a:lnTo>
                  <a:pt x="45676" y="10375"/>
                </a:lnTo>
                <a:lnTo>
                  <a:pt x="51326" y="15729"/>
                </a:lnTo>
                <a:lnTo>
                  <a:pt x="54167" y="18490"/>
                </a:lnTo>
                <a:lnTo>
                  <a:pt x="57013" y="22236"/>
                </a:lnTo>
                <a:lnTo>
                  <a:pt x="59863" y="26637"/>
                </a:lnTo>
                <a:lnTo>
                  <a:pt x="62715" y="31477"/>
                </a:lnTo>
                <a:lnTo>
                  <a:pt x="65569" y="35656"/>
                </a:lnTo>
                <a:lnTo>
                  <a:pt x="68424" y="39395"/>
                </a:lnTo>
                <a:lnTo>
                  <a:pt x="71280" y="42839"/>
                </a:lnTo>
                <a:lnTo>
                  <a:pt x="73184" y="46088"/>
                </a:lnTo>
                <a:lnTo>
                  <a:pt x="74453" y="49207"/>
                </a:lnTo>
                <a:lnTo>
                  <a:pt x="75300" y="52239"/>
                </a:lnTo>
                <a:lnTo>
                  <a:pt x="76816" y="56165"/>
                </a:lnTo>
                <a:lnTo>
                  <a:pt x="78780" y="60687"/>
                </a:lnTo>
                <a:lnTo>
                  <a:pt x="81041" y="65607"/>
                </a:lnTo>
                <a:lnTo>
                  <a:pt x="81596" y="69839"/>
                </a:lnTo>
                <a:lnTo>
                  <a:pt x="81014" y="73613"/>
                </a:lnTo>
                <a:lnTo>
                  <a:pt x="79673" y="77082"/>
                </a:lnTo>
                <a:lnTo>
                  <a:pt x="77827" y="81299"/>
                </a:lnTo>
                <a:lnTo>
                  <a:pt x="73236" y="91065"/>
                </a:lnTo>
                <a:lnTo>
                  <a:pt x="70678" y="95384"/>
                </a:lnTo>
                <a:lnTo>
                  <a:pt x="68020" y="99216"/>
                </a:lnTo>
                <a:lnTo>
                  <a:pt x="61462" y="107659"/>
                </a:lnTo>
                <a:lnTo>
                  <a:pt x="59971" y="108351"/>
                </a:lnTo>
                <a:lnTo>
                  <a:pt x="58024" y="108813"/>
                </a:lnTo>
                <a:lnTo>
                  <a:pt x="55775" y="109121"/>
                </a:lnTo>
                <a:lnTo>
                  <a:pt x="52370" y="109326"/>
                </a:lnTo>
                <a:lnTo>
                  <a:pt x="43506" y="109554"/>
                </a:lnTo>
                <a:lnTo>
                  <a:pt x="38476" y="108663"/>
                </a:lnTo>
                <a:lnTo>
                  <a:pt x="33217" y="107116"/>
                </a:lnTo>
                <a:lnTo>
                  <a:pt x="27806" y="105132"/>
                </a:lnTo>
                <a:lnTo>
                  <a:pt x="23246" y="103809"/>
                </a:lnTo>
                <a:lnTo>
                  <a:pt x="19254" y="102928"/>
                </a:lnTo>
                <a:lnTo>
                  <a:pt x="15640" y="102340"/>
                </a:lnTo>
                <a:lnTo>
                  <a:pt x="12278" y="100995"/>
                </a:lnTo>
                <a:lnTo>
                  <a:pt x="9084" y="99147"/>
                </a:lnTo>
                <a:lnTo>
                  <a:pt x="6003" y="96962"/>
                </a:lnTo>
                <a:lnTo>
                  <a:pt x="3948" y="94552"/>
                </a:lnTo>
                <a:lnTo>
                  <a:pt x="2579" y="91994"/>
                </a:lnTo>
                <a:lnTo>
                  <a:pt x="1665" y="89336"/>
                </a:lnTo>
                <a:lnTo>
                  <a:pt x="1057" y="85658"/>
                </a:lnTo>
                <a:lnTo>
                  <a:pt x="651" y="81302"/>
                </a:lnTo>
                <a:lnTo>
                  <a:pt x="381" y="76493"/>
                </a:lnTo>
                <a:lnTo>
                  <a:pt x="80" y="63529"/>
                </a:lnTo>
                <a:lnTo>
                  <a:pt x="0" y="56071"/>
                </a:lnTo>
                <a:lnTo>
                  <a:pt x="899" y="50147"/>
                </a:lnTo>
                <a:lnTo>
                  <a:pt x="2451" y="45245"/>
                </a:lnTo>
                <a:lnTo>
                  <a:pt x="4438" y="41025"/>
                </a:lnTo>
                <a:lnTo>
                  <a:pt x="6715" y="37259"/>
                </a:lnTo>
                <a:lnTo>
                  <a:pt x="9186" y="33796"/>
                </a:lnTo>
                <a:lnTo>
                  <a:pt x="11785" y="30534"/>
                </a:lnTo>
                <a:lnTo>
                  <a:pt x="14471" y="28360"/>
                </a:lnTo>
                <a:lnTo>
                  <a:pt x="17214" y="26910"/>
                </a:lnTo>
                <a:lnTo>
                  <a:pt x="19995" y="25944"/>
                </a:lnTo>
                <a:lnTo>
                  <a:pt x="22802" y="24347"/>
                </a:lnTo>
                <a:lnTo>
                  <a:pt x="25625" y="22331"/>
                </a:lnTo>
                <a:lnTo>
                  <a:pt x="28460" y="20033"/>
                </a:lnTo>
                <a:lnTo>
                  <a:pt x="31302" y="18502"/>
                </a:lnTo>
                <a:lnTo>
                  <a:pt x="34150" y="17481"/>
                </a:lnTo>
                <a:lnTo>
                  <a:pt x="37000" y="16801"/>
                </a:lnTo>
                <a:lnTo>
                  <a:pt x="38901" y="17299"/>
                </a:lnTo>
                <a:lnTo>
                  <a:pt x="40168" y="18584"/>
                </a:lnTo>
                <a:lnTo>
                  <a:pt x="41013" y="20393"/>
                </a:lnTo>
                <a:lnTo>
                  <a:pt x="43481" y="22552"/>
                </a:lnTo>
                <a:lnTo>
                  <a:pt x="47031" y="24944"/>
                </a:lnTo>
                <a:lnTo>
                  <a:pt x="51303" y="27491"/>
                </a:lnTo>
                <a:lnTo>
                  <a:pt x="55103" y="31094"/>
                </a:lnTo>
                <a:lnTo>
                  <a:pt x="58589" y="35400"/>
                </a:lnTo>
                <a:lnTo>
                  <a:pt x="66478" y="46899"/>
                </a:lnTo>
                <a:lnTo>
                  <a:pt x="66173" y="48794"/>
                </a:lnTo>
                <a:lnTo>
                  <a:pt x="65017" y="51011"/>
                </a:lnTo>
                <a:lnTo>
                  <a:pt x="63293" y="53441"/>
                </a:lnTo>
                <a:lnTo>
                  <a:pt x="62144" y="56014"/>
                </a:lnTo>
                <a:lnTo>
                  <a:pt x="61379" y="58681"/>
                </a:lnTo>
                <a:lnTo>
                  <a:pt x="60149" y="65256"/>
                </a:lnTo>
                <a:lnTo>
                  <a:pt x="59096" y="66748"/>
                </a:lnTo>
                <a:lnTo>
                  <a:pt x="57442" y="68695"/>
                </a:lnTo>
                <a:lnTo>
                  <a:pt x="55386" y="70945"/>
                </a:lnTo>
                <a:lnTo>
                  <a:pt x="53063" y="72446"/>
                </a:lnTo>
                <a:lnTo>
                  <a:pt x="50562" y="73446"/>
                </a:lnTo>
                <a:lnTo>
                  <a:pt x="47942" y="74113"/>
                </a:lnTo>
                <a:lnTo>
                  <a:pt x="45243" y="74558"/>
                </a:lnTo>
                <a:lnTo>
                  <a:pt x="42491" y="74854"/>
                </a:lnTo>
                <a:lnTo>
                  <a:pt x="39704" y="75052"/>
                </a:lnTo>
                <a:lnTo>
                  <a:pt x="36893" y="74231"/>
                </a:lnTo>
                <a:lnTo>
                  <a:pt x="34067" y="72731"/>
                </a:lnTo>
                <a:lnTo>
                  <a:pt x="31230" y="70779"/>
                </a:lnTo>
                <a:lnTo>
                  <a:pt x="28387" y="69477"/>
                </a:lnTo>
                <a:lnTo>
                  <a:pt x="25539" y="68609"/>
                </a:lnTo>
                <a:lnTo>
                  <a:pt x="22687" y="68031"/>
                </a:lnTo>
                <a:lnTo>
                  <a:pt x="20786" y="66693"/>
                </a:lnTo>
                <a:lnTo>
                  <a:pt x="19519" y="64848"/>
                </a:lnTo>
                <a:lnTo>
                  <a:pt x="18674" y="62666"/>
                </a:lnTo>
                <a:lnTo>
                  <a:pt x="17159" y="61211"/>
                </a:lnTo>
                <a:lnTo>
                  <a:pt x="15196" y="60241"/>
                </a:lnTo>
                <a:lnTo>
                  <a:pt x="12935" y="59595"/>
                </a:lnTo>
                <a:lnTo>
                  <a:pt x="10475" y="58211"/>
                </a:lnTo>
                <a:lnTo>
                  <a:pt x="7882" y="56336"/>
                </a:lnTo>
                <a:lnTo>
                  <a:pt x="5202" y="54134"/>
                </a:lnTo>
                <a:lnTo>
                  <a:pt x="3414" y="51713"/>
                </a:lnTo>
                <a:lnTo>
                  <a:pt x="2223" y="49147"/>
                </a:lnTo>
                <a:lnTo>
                  <a:pt x="1429" y="46484"/>
                </a:lnTo>
                <a:lnTo>
                  <a:pt x="898" y="43756"/>
                </a:lnTo>
                <a:lnTo>
                  <a:pt x="546" y="40984"/>
                </a:lnTo>
                <a:lnTo>
                  <a:pt x="310" y="38184"/>
                </a:lnTo>
                <a:lnTo>
                  <a:pt x="2058" y="35365"/>
                </a:lnTo>
                <a:lnTo>
                  <a:pt x="5129" y="32533"/>
                </a:lnTo>
                <a:lnTo>
                  <a:pt x="9080" y="29692"/>
                </a:lnTo>
                <a:lnTo>
                  <a:pt x="12668" y="26847"/>
                </a:lnTo>
                <a:lnTo>
                  <a:pt x="16012" y="23996"/>
                </a:lnTo>
                <a:lnTo>
                  <a:pt x="23672" y="17130"/>
                </a:lnTo>
                <a:lnTo>
                  <a:pt x="26205" y="16566"/>
                </a:lnTo>
                <a:lnTo>
                  <a:pt x="29799" y="16191"/>
                </a:lnTo>
                <a:lnTo>
                  <a:pt x="34100" y="15940"/>
                </a:lnTo>
                <a:lnTo>
                  <a:pt x="37920" y="16725"/>
                </a:lnTo>
                <a:lnTo>
                  <a:pt x="41419" y="18202"/>
                </a:lnTo>
                <a:lnTo>
                  <a:pt x="44704" y="20138"/>
                </a:lnTo>
                <a:lnTo>
                  <a:pt x="47847" y="21429"/>
                </a:lnTo>
                <a:lnTo>
                  <a:pt x="50895" y="22290"/>
                </a:lnTo>
                <a:lnTo>
                  <a:pt x="53879" y="22864"/>
                </a:lnTo>
                <a:lnTo>
                  <a:pt x="56821" y="24199"/>
                </a:lnTo>
                <a:lnTo>
                  <a:pt x="59734" y="26042"/>
                </a:lnTo>
                <a:lnTo>
                  <a:pt x="62630" y="28222"/>
                </a:lnTo>
                <a:lnTo>
                  <a:pt x="65512" y="31582"/>
                </a:lnTo>
                <a:lnTo>
                  <a:pt x="68386" y="35726"/>
                </a:lnTo>
                <a:lnTo>
                  <a:pt x="71255" y="40393"/>
                </a:lnTo>
                <a:lnTo>
                  <a:pt x="73167" y="44458"/>
                </a:lnTo>
                <a:lnTo>
                  <a:pt x="74442" y="48120"/>
                </a:lnTo>
                <a:lnTo>
                  <a:pt x="75292" y="51514"/>
                </a:lnTo>
                <a:lnTo>
                  <a:pt x="74906" y="54729"/>
                </a:lnTo>
                <a:lnTo>
                  <a:pt x="73697" y="57825"/>
                </a:lnTo>
                <a:lnTo>
                  <a:pt x="71938" y="60841"/>
                </a:lnTo>
                <a:lnTo>
                  <a:pt x="69812" y="66662"/>
                </a:lnTo>
                <a:lnTo>
                  <a:pt x="67443" y="74353"/>
                </a:lnTo>
                <a:lnTo>
                  <a:pt x="64911" y="83290"/>
                </a:lnTo>
                <a:lnTo>
                  <a:pt x="62271" y="89248"/>
                </a:lnTo>
                <a:lnTo>
                  <a:pt x="59558" y="93220"/>
                </a:lnTo>
                <a:lnTo>
                  <a:pt x="51189" y="101351"/>
                </a:lnTo>
                <a:lnTo>
                  <a:pt x="48360" y="104146"/>
                </a:lnTo>
                <a:lnTo>
                  <a:pt x="44569" y="105057"/>
                </a:lnTo>
                <a:lnTo>
                  <a:pt x="40137" y="104712"/>
                </a:lnTo>
                <a:lnTo>
                  <a:pt x="35277" y="103529"/>
                </a:lnTo>
                <a:lnTo>
                  <a:pt x="30132" y="100836"/>
                </a:lnTo>
                <a:lnTo>
                  <a:pt x="24797" y="97135"/>
                </a:lnTo>
                <a:lnTo>
                  <a:pt x="19335" y="92763"/>
                </a:lnTo>
                <a:lnTo>
                  <a:pt x="14742" y="88896"/>
                </a:lnTo>
                <a:lnTo>
                  <a:pt x="10727" y="85365"/>
                </a:lnTo>
                <a:lnTo>
                  <a:pt x="7098" y="82059"/>
                </a:lnTo>
                <a:lnTo>
                  <a:pt x="4678" y="78903"/>
                </a:lnTo>
                <a:lnTo>
                  <a:pt x="3065" y="75845"/>
                </a:lnTo>
                <a:lnTo>
                  <a:pt x="1990" y="72855"/>
                </a:lnTo>
                <a:lnTo>
                  <a:pt x="1273" y="69909"/>
                </a:lnTo>
                <a:lnTo>
                  <a:pt x="795" y="66992"/>
                </a:lnTo>
                <a:lnTo>
                  <a:pt x="477" y="64095"/>
                </a:lnTo>
                <a:lnTo>
                  <a:pt x="264" y="60259"/>
                </a:lnTo>
                <a:lnTo>
                  <a:pt x="28" y="50916"/>
                </a:lnTo>
                <a:lnTo>
                  <a:pt x="918" y="46711"/>
                </a:lnTo>
                <a:lnTo>
                  <a:pt x="2463" y="42954"/>
                </a:lnTo>
                <a:lnTo>
                  <a:pt x="4446" y="39498"/>
                </a:lnTo>
                <a:lnTo>
                  <a:pt x="5768" y="36241"/>
                </a:lnTo>
                <a:lnTo>
                  <a:pt x="6650" y="33117"/>
                </a:lnTo>
                <a:lnTo>
                  <a:pt x="7237" y="30082"/>
                </a:lnTo>
                <a:lnTo>
                  <a:pt x="8581" y="27106"/>
                </a:lnTo>
                <a:lnTo>
                  <a:pt x="10430" y="24170"/>
                </a:lnTo>
                <a:lnTo>
                  <a:pt x="12614" y="21259"/>
                </a:lnTo>
                <a:lnTo>
                  <a:pt x="15024" y="19319"/>
                </a:lnTo>
                <a:lnTo>
                  <a:pt x="17583" y="18026"/>
                </a:lnTo>
                <a:lnTo>
                  <a:pt x="20241" y="17164"/>
                </a:lnTo>
                <a:lnTo>
                  <a:pt x="22965" y="16589"/>
                </a:lnTo>
                <a:lnTo>
                  <a:pt x="25735" y="16206"/>
                </a:lnTo>
                <a:lnTo>
                  <a:pt x="28532" y="15950"/>
                </a:lnTo>
                <a:lnTo>
                  <a:pt x="31350" y="16732"/>
                </a:lnTo>
                <a:lnTo>
                  <a:pt x="34182" y="18206"/>
                </a:lnTo>
                <a:lnTo>
                  <a:pt x="41019" y="22865"/>
                </a:lnTo>
                <a:lnTo>
                  <a:pt x="41580" y="24200"/>
                </a:lnTo>
                <a:lnTo>
                  <a:pt x="41954" y="26042"/>
                </a:lnTo>
                <a:lnTo>
                  <a:pt x="42203" y="28223"/>
                </a:lnTo>
                <a:lnTo>
                  <a:pt x="42370" y="32534"/>
                </a:lnTo>
                <a:lnTo>
                  <a:pt x="42554" y="44944"/>
                </a:lnTo>
                <a:lnTo>
                  <a:pt x="40699" y="53207"/>
                </a:lnTo>
                <a:lnTo>
                  <a:pt x="37557" y="62525"/>
                </a:lnTo>
                <a:lnTo>
                  <a:pt x="33557" y="72547"/>
                </a:lnTo>
                <a:lnTo>
                  <a:pt x="29937" y="81134"/>
                </a:lnTo>
                <a:lnTo>
                  <a:pt x="23376" y="95754"/>
                </a:lnTo>
                <a:lnTo>
                  <a:pt x="20293" y="100415"/>
                </a:lnTo>
                <a:lnTo>
                  <a:pt x="17285" y="103522"/>
                </a:lnTo>
                <a:lnTo>
                  <a:pt x="8412" y="1097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5"/>
          <p:cNvSpPr/>
          <p:nvPr/>
        </p:nvSpPr>
        <p:spPr>
          <a:xfrm>
            <a:off x="4778967" y="5813845"/>
            <a:ext cx="101217" cy="75224"/>
          </a:xfrm>
          <a:custGeom>
            <a:avLst/>
            <a:gdLst/>
            <a:ahLst/>
            <a:cxnLst/>
            <a:rect l="0" t="0" r="0" b="0"/>
            <a:pathLst>
              <a:path w="101217" h="75224">
                <a:moveTo>
                  <a:pt x="7345" y="32600"/>
                </a:moveTo>
                <a:lnTo>
                  <a:pt x="25549" y="23498"/>
                </a:lnTo>
                <a:lnTo>
                  <a:pt x="31863" y="20817"/>
                </a:lnTo>
                <a:lnTo>
                  <a:pt x="37025" y="19029"/>
                </a:lnTo>
                <a:lnTo>
                  <a:pt x="41419" y="17838"/>
                </a:lnTo>
                <a:lnTo>
                  <a:pt x="47206" y="17044"/>
                </a:lnTo>
                <a:lnTo>
                  <a:pt x="53922" y="16514"/>
                </a:lnTo>
                <a:lnTo>
                  <a:pt x="61256" y="16160"/>
                </a:lnTo>
                <a:lnTo>
                  <a:pt x="69003" y="16878"/>
                </a:lnTo>
                <a:lnTo>
                  <a:pt x="77025" y="18308"/>
                </a:lnTo>
                <a:lnTo>
                  <a:pt x="96779" y="22897"/>
                </a:lnTo>
                <a:lnTo>
                  <a:pt x="98401" y="24226"/>
                </a:lnTo>
                <a:lnTo>
                  <a:pt x="99482" y="26065"/>
                </a:lnTo>
                <a:lnTo>
                  <a:pt x="100201" y="28243"/>
                </a:lnTo>
                <a:lnTo>
                  <a:pt x="100682" y="33505"/>
                </a:lnTo>
                <a:lnTo>
                  <a:pt x="101002" y="40823"/>
                </a:lnTo>
                <a:lnTo>
                  <a:pt x="101216" y="49512"/>
                </a:lnTo>
                <a:lnTo>
                  <a:pt x="100406" y="56257"/>
                </a:lnTo>
                <a:lnTo>
                  <a:pt x="98913" y="61707"/>
                </a:lnTo>
                <a:lnTo>
                  <a:pt x="96965" y="66292"/>
                </a:lnTo>
                <a:lnTo>
                  <a:pt x="94714" y="69348"/>
                </a:lnTo>
                <a:lnTo>
                  <a:pt x="92261" y="71386"/>
                </a:lnTo>
                <a:lnTo>
                  <a:pt x="89673" y="72745"/>
                </a:lnTo>
                <a:lnTo>
                  <a:pt x="86995" y="73651"/>
                </a:lnTo>
                <a:lnTo>
                  <a:pt x="84258" y="74254"/>
                </a:lnTo>
                <a:lnTo>
                  <a:pt x="81480" y="74657"/>
                </a:lnTo>
                <a:lnTo>
                  <a:pt x="75819" y="74926"/>
                </a:lnTo>
                <a:lnTo>
                  <a:pt x="59367" y="75223"/>
                </a:lnTo>
                <a:lnTo>
                  <a:pt x="51552" y="74351"/>
                </a:lnTo>
                <a:lnTo>
                  <a:pt x="44436" y="72816"/>
                </a:lnTo>
                <a:lnTo>
                  <a:pt x="37788" y="70841"/>
                </a:lnTo>
                <a:lnTo>
                  <a:pt x="32403" y="69524"/>
                </a:lnTo>
                <a:lnTo>
                  <a:pt x="27860" y="68645"/>
                </a:lnTo>
                <a:lnTo>
                  <a:pt x="23879" y="68061"/>
                </a:lnTo>
                <a:lnTo>
                  <a:pt x="21225" y="66718"/>
                </a:lnTo>
                <a:lnTo>
                  <a:pt x="19456" y="64870"/>
                </a:lnTo>
                <a:lnTo>
                  <a:pt x="18277" y="62686"/>
                </a:lnTo>
                <a:lnTo>
                  <a:pt x="16537" y="60277"/>
                </a:lnTo>
                <a:lnTo>
                  <a:pt x="14426" y="57719"/>
                </a:lnTo>
                <a:lnTo>
                  <a:pt x="12066" y="55061"/>
                </a:lnTo>
                <a:lnTo>
                  <a:pt x="10492" y="52336"/>
                </a:lnTo>
                <a:lnTo>
                  <a:pt x="9443" y="49567"/>
                </a:lnTo>
                <a:lnTo>
                  <a:pt x="7759" y="42831"/>
                </a:lnTo>
                <a:lnTo>
                  <a:pt x="6669" y="41325"/>
                </a:lnTo>
                <a:lnTo>
                  <a:pt x="4989" y="39369"/>
                </a:lnTo>
                <a:lnTo>
                  <a:pt x="2917" y="37113"/>
                </a:lnTo>
                <a:lnTo>
                  <a:pt x="1536" y="34656"/>
                </a:lnTo>
                <a:lnTo>
                  <a:pt x="615" y="32066"/>
                </a:lnTo>
                <a:lnTo>
                  <a:pt x="0" y="29386"/>
                </a:lnTo>
                <a:lnTo>
                  <a:pt x="543" y="26647"/>
                </a:lnTo>
                <a:lnTo>
                  <a:pt x="1859" y="23869"/>
                </a:lnTo>
                <a:lnTo>
                  <a:pt x="3687" y="21064"/>
                </a:lnTo>
                <a:lnTo>
                  <a:pt x="4907" y="18242"/>
                </a:lnTo>
                <a:lnTo>
                  <a:pt x="5719" y="15408"/>
                </a:lnTo>
                <a:lnTo>
                  <a:pt x="6261" y="12566"/>
                </a:lnTo>
                <a:lnTo>
                  <a:pt x="7575" y="9719"/>
                </a:lnTo>
                <a:lnTo>
                  <a:pt x="9403" y="6869"/>
                </a:lnTo>
                <a:lnTo>
                  <a:pt x="11575" y="4015"/>
                </a:lnTo>
                <a:lnTo>
                  <a:pt x="14927" y="2113"/>
                </a:lnTo>
                <a:lnTo>
                  <a:pt x="19067" y="846"/>
                </a:lnTo>
                <a:lnTo>
                  <a:pt x="23732" y="0"/>
                </a:lnTo>
                <a:lnTo>
                  <a:pt x="26842" y="390"/>
                </a:lnTo>
                <a:lnTo>
                  <a:pt x="28916" y="1601"/>
                </a:lnTo>
                <a:lnTo>
                  <a:pt x="30298" y="3361"/>
                </a:lnTo>
                <a:lnTo>
                  <a:pt x="32172" y="4535"/>
                </a:lnTo>
                <a:lnTo>
                  <a:pt x="34374" y="5318"/>
                </a:lnTo>
                <a:lnTo>
                  <a:pt x="36795" y="5839"/>
                </a:lnTo>
                <a:lnTo>
                  <a:pt x="39360" y="6187"/>
                </a:lnTo>
                <a:lnTo>
                  <a:pt x="42024" y="6419"/>
                </a:lnTo>
                <a:lnTo>
                  <a:pt x="48591" y="6791"/>
                </a:lnTo>
                <a:lnTo>
                  <a:pt x="51035" y="8726"/>
                </a:lnTo>
                <a:lnTo>
                  <a:pt x="54569" y="11922"/>
                </a:lnTo>
                <a:lnTo>
                  <a:pt x="66105" y="22980"/>
                </a:lnTo>
                <a:lnTo>
                  <a:pt x="73986" y="30700"/>
                </a:lnTo>
                <a:lnTo>
                  <a:pt x="74632" y="32286"/>
                </a:lnTo>
                <a:lnTo>
                  <a:pt x="75063" y="34295"/>
                </a:lnTo>
                <a:lnTo>
                  <a:pt x="75350" y="36588"/>
                </a:lnTo>
                <a:lnTo>
                  <a:pt x="75542" y="39068"/>
                </a:lnTo>
                <a:lnTo>
                  <a:pt x="75670" y="41674"/>
                </a:lnTo>
                <a:lnTo>
                  <a:pt x="75811" y="47110"/>
                </a:lnTo>
                <a:lnTo>
                  <a:pt x="75874" y="52701"/>
                </a:lnTo>
                <a:lnTo>
                  <a:pt x="74939" y="54573"/>
                </a:lnTo>
                <a:lnTo>
                  <a:pt x="73363" y="55821"/>
                </a:lnTo>
                <a:lnTo>
                  <a:pt x="71359" y="56653"/>
                </a:lnTo>
                <a:lnTo>
                  <a:pt x="69071" y="58161"/>
                </a:lnTo>
                <a:lnTo>
                  <a:pt x="66593" y="60118"/>
                </a:lnTo>
                <a:lnTo>
                  <a:pt x="63989" y="62375"/>
                </a:lnTo>
                <a:lnTo>
                  <a:pt x="61300" y="62928"/>
                </a:lnTo>
                <a:lnTo>
                  <a:pt x="58555" y="62343"/>
                </a:lnTo>
                <a:lnTo>
                  <a:pt x="55773" y="61001"/>
                </a:lnTo>
                <a:lnTo>
                  <a:pt x="52965" y="60106"/>
                </a:lnTo>
                <a:lnTo>
                  <a:pt x="50141" y="59510"/>
                </a:lnTo>
                <a:lnTo>
                  <a:pt x="47306" y="59112"/>
                </a:lnTo>
                <a:lnTo>
                  <a:pt x="43510" y="57895"/>
                </a:lnTo>
                <a:lnTo>
                  <a:pt x="39075" y="56131"/>
                </a:lnTo>
                <a:lnTo>
                  <a:pt x="27371" y="51006"/>
                </a:lnTo>
                <a:lnTo>
                  <a:pt x="26411" y="49633"/>
                </a:lnTo>
                <a:lnTo>
                  <a:pt x="25770" y="47765"/>
                </a:lnTo>
                <a:lnTo>
                  <a:pt x="25344" y="45568"/>
                </a:lnTo>
                <a:lnTo>
                  <a:pt x="25059" y="42197"/>
                </a:lnTo>
                <a:lnTo>
                  <a:pt x="24869" y="38046"/>
                </a:lnTo>
                <a:lnTo>
                  <a:pt x="24743" y="33373"/>
                </a:lnTo>
                <a:lnTo>
                  <a:pt x="25611" y="28353"/>
                </a:lnTo>
                <a:lnTo>
                  <a:pt x="27143" y="23101"/>
                </a:lnTo>
                <a:lnTo>
                  <a:pt x="29116" y="17695"/>
                </a:lnTo>
                <a:lnTo>
                  <a:pt x="31384" y="14091"/>
                </a:lnTo>
                <a:lnTo>
                  <a:pt x="33848" y="11688"/>
                </a:lnTo>
                <a:lnTo>
                  <a:pt x="36444" y="10086"/>
                </a:lnTo>
                <a:lnTo>
                  <a:pt x="40079" y="9018"/>
                </a:lnTo>
                <a:lnTo>
                  <a:pt x="44408" y="8306"/>
                </a:lnTo>
                <a:lnTo>
                  <a:pt x="49199" y="7832"/>
                </a:lnTo>
                <a:lnTo>
                  <a:pt x="53345" y="7515"/>
                </a:lnTo>
                <a:lnTo>
                  <a:pt x="57062" y="7304"/>
                </a:lnTo>
                <a:lnTo>
                  <a:pt x="63731" y="7069"/>
                </a:lnTo>
                <a:lnTo>
                  <a:pt x="69871" y="6965"/>
                </a:lnTo>
                <a:lnTo>
                  <a:pt x="73794" y="8843"/>
                </a:lnTo>
                <a:lnTo>
                  <a:pt x="78314" y="11999"/>
                </a:lnTo>
                <a:lnTo>
                  <a:pt x="90155" y="21651"/>
                </a:lnTo>
                <a:lnTo>
                  <a:pt x="91127" y="23395"/>
                </a:lnTo>
                <a:lnTo>
                  <a:pt x="91774" y="25511"/>
                </a:lnTo>
                <a:lnTo>
                  <a:pt x="92206" y="27874"/>
                </a:lnTo>
                <a:lnTo>
                  <a:pt x="92494" y="30402"/>
                </a:lnTo>
                <a:lnTo>
                  <a:pt x="92686" y="33039"/>
                </a:lnTo>
                <a:lnTo>
                  <a:pt x="92994" y="39566"/>
                </a:lnTo>
                <a:lnTo>
                  <a:pt x="92067" y="41054"/>
                </a:lnTo>
                <a:lnTo>
                  <a:pt x="90496" y="42998"/>
                </a:lnTo>
                <a:lnTo>
                  <a:pt x="88497" y="45247"/>
                </a:lnTo>
                <a:lnTo>
                  <a:pt x="86211" y="46746"/>
                </a:lnTo>
                <a:lnTo>
                  <a:pt x="83735" y="47746"/>
                </a:lnTo>
                <a:lnTo>
                  <a:pt x="81132" y="48412"/>
                </a:lnTo>
                <a:lnTo>
                  <a:pt x="77491" y="49809"/>
                </a:lnTo>
                <a:lnTo>
                  <a:pt x="73159" y="51693"/>
                </a:lnTo>
                <a:lnTo>
                  <a:pt x="68366" y="53901"/>
                </a:lnTo>
                <a:lnTo>
                  <a:pt x="64218" y="55373"/>
                </a:lnTo>
                <a:lnTo>
                  <a:pt x="60500" y="56354"/>
                </a:lnTo>
                <a:lnTo>
                  <a:pt x="50208" y="583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6"/>
          <p:cNvSpPr/>
          <p:nvPr/>
        </p:nvSpPr>
        <p:spPr>
          <a:xfrm>
            <a:off x="4692126" y="4929201"/>
            <a:ext cx="84423" cy="120002"/>
          </a:xfrm>
          <a:custGeom>
            <a:avLst/>
            <a:gdLst/>
            <a:ahLst/>
            <a:cxnLst/>
            <a:rect l="0" t="0" r="0" b="0"/>
            <a:pathLst>
              <a:path w="84423" h="120002">
                <a:moveTo>
                  <a:pt x="77041" y="51421"/>
                </a:moveTo>
                <a:lnTo>
                  <a:pt x="81592" y="60523"/>
                </a:lnTo>
                <a:lnTo>
                  <a:pt x="82932" y="64157"/>
                </a:lnTo>
                <a:lnTo>
                  <a:pt x="83826" y="67531"/>
                </a:lnTo>
                <a:lnTo>
                  <a:pt x="84422" y="70734"/>
                </a:lnTo>
                <a:lnTo>
                  <a:pt x="83866" y="72868"/>
                </a:lnTo>
                <a:lnTo>
                  <a:pt x="82544" y="74292"/>
                </a:lnTo>
                <a:lnTo>
                  <a:pt x="80710" y="75241"/>
                </a:lnTo>
                <a:lnTo>
                  <a:pt x="79487" y="76826"/>
                </a:lnTo>
                <a:lnTo>
                  <a:pt x="78671" y="78835"/>
                </a:lnTo>
                <a:lnTo>
                  <a:pt x="78128" y="81127"/>
                </a:lnTo>
                <a:lnTo>
                  <a:pt x="76813" y="82655"/>
                </a:lnTo>
                <a:lnTo>
                  <a:pt x="74984" y="83674"/>
                </a:lnTo>
                <a:lnTo>
                  <a:pt x="72812" y="84353"/>
                </a:lnTo>
                <a:lnTo>
                  <a:pt x="69460" y="84806"/>
                </a:lnTo>
                <a:lnTo>
                  <a:pt x="65319" y="85108"/>
                </a:lnTo>
                <a:lnTo>
                  <a:pt x="56591" y="85443"/>
                </a:lnTo>
                <a:lnTo>
                  <a:pt x="46323" y="85632"/>
                </a:lnTo>
                <a:lnTo>
                  <a:pt x="40211" y="85676"/>
                </a:lnTo>
                <a:lnTo>
                  <a:pt x="38200" y="84735"/>
                </a:lnTo>
                <a:lnTo>
                  <a:pt x="36860" y="83156"/>
                </a:lnTo>
                <a:lnTo>
                  <a:pt x="35966" y="81150"/>
                </a:lnTo>
                <a:lnTo>
                  <a:pt x="34418" y="78861"/>
                </a:lnTo>
                <a:lnTo>
                  <a:pt x="32433" y="76381"/>
                </a:lnTo>
                <a:lnTo>
                  <a:pt x="30157" y="73776"/>
                </a:lnTo>
                <a:lnTo>
                  <a:pt x="26735" y="71087"/>
                </a:lnTo>
                <a:lnTo>
                  <a:pt x="22549" y="68342"/>
                </a:lnTo>
                <a:lnTo>
                  <a:pt x="17853" y="65559"/>
                </a:lnTo>
                <a:lnTo>
                  <a:pt x="14722" y="62752"/>
                </a:lnTo>
                <a:lnTo>
                  <a:pt x="12635" y="59927"/>
                </a:lnTo>
                <a:lnTo>
                  <a:pt x="9286" y="53101"/>
                </a:lnTo>
                <a:lnTo>
                  <a:pt x="8058" y="51589"/>
                </a:lnTo>
                <a:lnTo>
                  <a:pt x="6287" y="49628"/>
                </a:lnTo>
                <a:lnTo>
                  <a:pt x="1153" y="44188"/>
                </a:lnTo>
                <a:lnTo>
                  <a:pt x="450" y="40904"/>
                </a:lnTo>
                <a:lnTo>
                  <a:pt x="0" y="35585"/>
                </a:lnTo>
                <a:lnTo>
                  <a:pt x="1867" y="36101"/>
                </a:lnTo>
                <a:lnTo>
                  <a:pt x="5018" y="37398"/>
                </a:lnTo>
                <a:lnTo>
                  <a:pt x="9023" y="39215"/>
                </a:lnTo>
                <a:lnTo>
                  <a:pt x="13599" y="40426"/>
                </a:lnTo>
                <a:lnTo>
                  <a:pt x="18553" y="41233"/>
                </a:lnTo>
                <a:lnTo>
                  <a:pt x="23762" y="41772"/>
                </a:lnTo>
                <a:lnTo>
                  <a:pt x="28187" y="44036"/>
                </a:lnTo>
                <a:lnTo>
                  <a:pt x="32089" y="47450"/>
                </a:lnTo>
                <a:lnTo>
                  <a:pt x="35643" y="51631"/>
                </a:lnTo>
                <a:lnTo>
                  <a:pt x="38965" y="54419"/>
                </a:lnTo>
                <a:lnTo>
                  <a:pt x="42132" y="56277"/>
                </a:lnTo>
                <a:lnTo>
                  <a:pt x="45196" y="57516"/>
                </a:lnTo>
                <a:lnTo>
                  <a:pt x="47238" y="59294"/>
                </a:lnTo>
                <a:lnTo>
                  <a:pt x="48600" y="61433"/>
                </a:lnTo>
                <a:lnTo>
                  <a:pt x="49508" y="63810"/>
                </a:lnTo>
                <a:lnTo>
                  <a:pt x="50113" y="66348"/>
                </a:lnTo>
                <a:lnTo>
                  <a:pt x="50517" y="68993"/>
                </a:lnTo>
                <a:lnTo>
                  <a:pt x="50786" y="71708"/>
                </a:lnTo>
                <a:lnTo>
                  <a:pt x="49060" y="72566"/>
                </a:lnTo>
                <a:lnTo>
                  <a:pt x="46004" y="72185"/>
                </a:lnTo>
                <a:lnTo>
                  <a:pt x="42062" y="70979"/>
                </a:lnTo>
                <a:lnTo>
                  <a:pt x="38482" y="70174"/>
                </a:lnTo>
                <a:lnTo>
                  <a:pt x="35142" y="69638"/>
                </a:lnTo>
                <a:lnTo>
                  <a:pt x="27490" y="68778"/>
                </a:lnTo>
                <a:lnTo>
                  <a:pt x="25910" y="67755"/>
                </a:lnTo>
                <a:lnTo>
                  <a:pt x="23903" y="66121"/>
                </a:lnTo>
                <a:lnTo>
                  <a:pt x="21613" y="64078"/>
                </a:lnTo>
                <a:lnTo>
                  <a:pt x="19134" y="62716"/>
                </a:lnTo>
                <a:lnTo>
                  <a:pt x="16529" y="61809"/>
                </a:lnTo>
                <a:lnTo>
                  <a:pt x="10055" y="60352"/>
                </a:lnTo>
                <a:lnTo>
                  <a:pt x="9524" y="59280"/>
                </a:lnTo>
                <a:lnTo>
                  <a:pt x="8933" y="55549"/>
                </a:lnTo>
                <a:lnTo>
                  <a:pt x="8776" y="51316"/>
                </a:lnTo>
                <a:lnTo>
                  <a:pt x="8601" y="38992"/>
                </a:lnTo>
                <a:lnTo>
                  <a:pt x="9507" y="33610"/>
                </a:lnTo>
                <a:lnTo>
                  <a:pt x="11063" y="29069"/>
                </a:lnTo>
                <a:lnTo>
                  <a:pt x="13053" y="25090"/>
                </a:lnTo>
                <a:lnTo>
                  <a:pt x="15332" y="22437"/>
                </a:lnTo>
                <a:lnTo>
                  <a:pt x="17805" y="20668"/>
                </a:lnTo>
                <a:lnTo>
                  <a:pt x="20405" y="19489"/>
                </a:lnTo>
                <a:lnTo>
                  <a:pt x="33166" y="13279"/>
                </a:lnTo>
                <a:lnTo>
                  <a:pt x="37314" y="12658"/>
                </a:lnTo>
                <a:lnTo>
                  <a:pt x="41031" y="13196"/>
                </a:lnTo>
                <a:lnTo>
                  <a:pt x="44462" y="14508"/>
                </a:lnTo>
                <a:lnTo>
                  <a:pt x="47702" y="15382"/>
                </a:lnTo>
                <a:lnTo>
                  <a:pt x="50814" y="15965"/>
                </a:lnTo>
                <a:lnTo>
                  <a:pt x="53842" y="16354"/>
                </a:lnTo>
                <a:lnTo>
                  <a:pt x="55860" y="17566"/>
                </a:lnTo>
                <a:lnTo>
                  <a:pt x="57205" y="19326"/>
                </a:lnTo>
                <a:lnTo>
                  <a:pt x="58102" y="21452"/>
                </a:lnTo>
                <a:lnTo>
                  <a:pt x="59653" y="23821"/>
                </a:lnTo>
                <a:lnTo>
                  <a:pt x="61639" y="26354"/>
                </a:lnTo>
                <a:lnTo>
                  <a:pt x="63915" y="28995"/>
                </a:lnTo>
                <a:lnTo>
                  <a:pt x="66385" y="31708"/>
                </a:lnTo>
                <a:lnTo>
                  <a:pt x="71670" y="37262"/>
                </a:lnTo>
                <a:lnTo>
                  <a:pt x="73461" y="40077"/>
                </a:lnTo>
                <a:lnTo>
                  <a:pt x="74654" y="42905"/>
                </a:lnTo>
                <a:lnTo>
                  <a:pt x="75450" y="45744"/>
                </a:lnTo>
                <a:lnTo>
                  <a:pt x="75027" y="48589"/>
                </a:lnTo>
                <a:lnTo>
                  <a:pt x="73794" y="51438"/>
                </a:lnTo>
                <a:lnTo>
                  <a:pt x="72018" y="54290"/>
                </a:lnTo>
                <a:lnTo>
                  <a:pt x="69883" y="57144"/>
                </a:lnTo>
                <a:lnTo>
                  <a:pt x="67506" y="59999"/>
                </a:lnTo>
                <a:lnTo>
                  <a:pt x="64970" y="62855"/>
                </a:lnTo>
                <a:lnTo>
                  <a:pt x="62326" y="64758"/>
                </a:lnTo>
                <a:lnTo>
                  <a:pt x="59611" y="66028"/>
                </a:lnTo>
                <a:lnTo>
                  <a:pt x="56848" y="66874"/>
                </a:lnTo>
                <a:lnTo>
                  <a:pt x="54054" y="68390"/>
                </a:lnTo>
                <a:lnTo>
                  <a:pt x="51239" y="70354"/>
                </a:lnTo>
                <a:lnTo>
                  <a:pt x="48410" y="72615"/>
                </a:lnTo>
                <a:lnTo>
                  <a:pt x="45571" y="73170"/>
                </a:lnTo>
                <a:lnTo>
                  <a:pt x="42726" y="72589"/>
                </a:lnTo>
                <a:lnTo>
                  <a:pt x="39877" y="71248"/>
                </a:lnTo>
                <a:lnTo>
                  <a:pt x="37025" y="70354"/>
                </a:lnTo>
                <a:lnTo>
                  <a:pt x="34171" y="69758"/>
                </a:lnTo>
                <a:lnTo>
                  <a:pt x="27298" y="68802"/>
                </a:lnTo>
                <a:lnTo>
                  <a:pt x="25781" y="67770"/>
                </a:lnTo>
                <a:lnTo>
                  <a:pt x="23818" y="66131"/>
                </a:lnTo>
                <a:lnTo>
                  <a:pt x="21557" y="64085"/>
                </a:lnTo>
                <a:lnTo>
                  <a:pt x="16504" y="59272"/>
                </a:lnTo>
                <a:lnTo>
                  <a:pt x="13823" y="56655"/>
                </a:lnTo>
                <a:lnTo>
                  <a:pt x="12036" y="53958"/>
                </a:lnTo>
                <a:lnTo>
                  <a:pt x="10844" y="51208"/>
                </a:lnTo>
                <a:lnTo>
                  <a:pt x="10050" y="48421"/>
                </a:lnTo>
                <a:lnTo>
                  <a:pt x="10473" y="44659"/>
                </a:lnTo>
                <a:lnTo>
                  <a:pt x="11707" y="40246"/>
                </a:lnTo>
                <a:lnTo>
                  <a:pt x="13483" y="35399"/>
                </a:lnTo>
                <a:lnTo>
                  <a:pt x="14666" y="31214"/>
                </a:lnTo>
                <a:lnTo>
                  <a:pt x="15456" y="27473"/>
                </a:lnTo>
                <a:lnTo>
                  <a:pt x="15981" y="24025"/>
                </a:lnTo>
                <a:lnTo>
                  <a:pt x="17284" y="20775"/>
                </a:lnTo>
                <a:lnTo>
                  <a:pt x="19106" y="17655"/>
                </a:lnTo>
                <a:lnTo>
                  <a:pt x="21273" y="14623"/>
                </a:lnTo>
                <a:lnTo>
                  <a:pt x="22717" y="11649"/>
                </a:lnTo>
                <a:lnTo>
                  <a:pt x="23680" y="8714"/>
                </a:lnTo>
                <a:lnTo>
                  <a:pt x="24322" y="5805"/>
                </a:lnTo>
                <a:lnTo>
                  <a:pt x="25703" y="3865"/>
                </a:lnTo>
                <a:lnTo>
                  <a:pt x="27575" y="2572"/>
                </a:lnTo>
                <a:lnTo>
                  <a:pt x="29776" y="1710"/>
                </a:lnTo>
                <a:lnTo>
                  <a:pt x="32196" y="1136"/>
                </a:lnTo>
                <a:lnTo>
                  <a:pt x="34762" y="753"/>
                </a:lnTo>
                <a:lnTo>
                  <a:pt x="37425" y="497"/>
                </a:lnTo>
                <a:lnTo>
                  <a:pt x="40153" y="327"/>
                </a:lnTo>
                <a:lnTo>
                  <a:pt x="49664" y="31"/>
                </a:lnTo>
                <a:lnTo>
                  <a:pt x="55383" y="0"/>
                </a:lnTo>
                <a:lnTo>
                  <a:pt x="56888" y="948"/>
                </a:lnTo>
                <a:lnTo>
                  <a:pt x="57890" y="2532"/>
                </a:lnTo>
                <a:lnTo>
                  <a:pt x="59500" y="7368"/>
                </a:lnTo>
                <a:lnTo>
                  <a:pt x="59720" y="10570"/>
                </a:lnTo>
                <a:lnTo>
                  <a:pt x="59778" y="12757"/>
                </a:lnTo>
                <a:lnTo>
                  <a:pt x="58865" y="16120"/>
                </a:lnTo>
                <a:lnTo>
                  <a:pt x="57304" y="20267"/>
                </a:lnTo>
                <a:lnTo>
                  <a:pt x="55310" y="24937"/>
                </a:lnTo>
                <a:lnTo>
                  <a:pt x="52077" y="30908"/>
                </a:lnTo>
                <a:lnTo>
                  <a:pt x="48016" y="37746"/>
                </a:lnTo>
                <a:lnTo>
                  <a:pt x="43403" y="45161"/>
                </a:lnTo>
                <a:lnTo>
                  <a:pt x="39376" y="50106"/>
                </a:lnTo>
                <a:lnTo>
                  <a:pt x="35738" y="53401"/>
                </a:lnTo>
                <a:lnTo>
                  <a:pt x="27607" y="58691"/>
                </a:lnTo>
                <a:lnTo>
                  <a:pt x="25035" y="58173"/>
                </a:lnTo>
                <a:lnTo>
                  <a:pt x="21416" y="56875"/>
                </a:lnTo>
                <a:lnTo>
                  <a:pt x="11020" y="52498"/>
                </a:lnTo>
                <a:lnTo>
                  <a:pt x="10167" y="51187"/>
                </a:lnTo>
                <a:lnTo>
                  <a:pt x="9599" y="49360"/>
                </a:lnTo>
                <a:lnTo>
                  <a:pt x="8686" y="44135"/>
                </a:lnTo>
                <a:lnTo>
                  <a:pt x="8611" y="41801"/>
                </a:lnTo>
                <a:lnTo>
                  <a:pt x="8481" y="28199"/>
                </a:lnTo>
                <a:lnTo>
                  <a:pt x="9427" y="27367"/>
                </a:lnTo>
                <a:lnTo>
                  <a:pt x="11010" y="26813"/>
                </a:lnTo>
                <a:lnTo>
                  <a:pt x="13018" y="26443"/>
                </a:lnTo>
                <a:lnTo>
                  <a:pt x="16261" y="26196"/>
                </a:lnTo>
                <a:lnTo>
                  <a:pt x="20329" y="26032"/>
                </a:lnTo>
                <a:lnTo>
                  <a:pt x="31443" y="25769"/>
                </a:lnTo>
                <a:lnTo>
                  <a:pt x="33307" y="26699"/>
                </a:lnTo>
                <a:lnTo>
                  <a:pt x="35503" y="28273"/>
                </a:lnTo>
                <a:lnTo>
                  <a:pt x="37919" y="30274"/>
                </a:lnTo>
                <a:lnTo>
                  <a:pt x="41435" y="33513"/>
                </a:lnTo>
                <a:lnTo>
                  <a:pt x="50421" y="42192"/>
                </a:lnTo>
                <a:lnTo>
                  <a:pt x="53579" y="47173"/>
                </a:lnTo>
                <a:lnTo>
                  <a:pt x="55685" y="52399"/>
                </a:lnTo>
                <a:lnTo>
                  <a:pt x="63615" y="83576"/>
                </a:lnTo>
                <a:lnTo>
                  <a:pt x="64280" y="90955"/>
                </a:lnTo>
                <a:lnTo>
                  <a:pt x="63772" y="96827"/>
                </a:lnTo>
                <a:lnTo>
                  <a:pt x="62480" y="101695"/>
                </a:lnTo>
                <a:lnTo>
                  <a:pt x="61619" y="105892"/>
                </a:lnTo>
                <a:lnTo>
                  <a:pt x="61045" y="109642"/>
                </a:lnTo>
                <a:lnTo>
                  <a:pt x="59896" y="1200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7"/>
          <p:cNvSpPr/>
          <p:nvPr/>
        </p:nvSpPr>
        <p:spPr>
          <a:xfrm>
            <a:off x="4289107" y="3917632"/>
            <a:ext cx="702946" cy="2083119"/>
          </a:xfrm>
          <a:custGeom>
            <a:avLst/>
            <a:gdLst/>
            <a:ahLst/>
            <a:cxnLst/>
            <a:rect l="0" t="0" r="0" b="0"/>
            <a:pathLst>
              <a:path w="702946" h="2083119">
                <a:moveTo>
                  <a:pt x="0" y="0"/>
                </a:moveTo>
                <a:lnTo>
                  <a:pt x="11865" y="37301"/>
                </a:lnTo>
                <a:lnTo>
                  <a:pt x="36366" y="96349"/>
                </a:lnTo>
                <a:lnTo>
                  <a:pt x="58200" y="154575"/>
                </a:lnTo>
                <a:lnTo>
                  <a:pt x="78205" y="203492"/>
                </a:lnTo>
                <a:lnTo>
                  <a:pt x="99973" y="255602"/>
                </a:lnTo>
                <a:lnTo>
                  <a:pt x="118204" y="301159"/>
                </a:lnTo>
                <a:lnTo>
                  <a:pt x="142656" y="352757"/>
                </a:lnTo>
                <a:lnTo>
                  <a:pt x="159605" y="388238"/>
                </a:lnTo>
                <a:lnTo>
                  <a:pt x="224183" y="528811"/>
                </a:lnTo>
                <a:lnTo>
                  <a:pt x="247909" y="584277"/>
                </a:lnTo>
                <a:lnTo>
                  <a:pt x="346802" y="823184"/>
                </a:lnTo>
                <a:lnTo>
                  <a:pt x="362647" y="863114"/>
                </a:lnTo>
                <a:lnTo>
                  <a:pt x="376067" y="900212"/>
                </a:lnTo>
                <a:lnTo>
                  <a:pt x="387871" y="935422"/>
                </a:lnTo>
                <a:lnTo>
                  <a:pt x="410512" y="1005341"/>
                </a:lnTo>
                <a:lnTo>
                  <a:pt x="449082" y="1119675"/>
                </a:lnTo>
                <a:lnTo>
                  <a:pt x="508318" y="1308521"/>
                </a:lnTo>
                <a:lnTo>
                  <a:pt x="519854" y="1347645"/>
                </a:lnTo>
                <a:lnTo>
                  <a:pt x="558123" y="1489458"/>
                </a:lnTo>
                <a:lnTo>
                  <a:pt x="584955" y="1593425"/>
                </a:lnTo>
                <a:lnTo>
                  <a:pt x="599346" y="1652484"/>
                </a:lnTo>
                <a:lnTo>
                  <a:pt x="606418" y="1685032"/>
                </a:lnTo>
                <a:lnTo>
                  <a:pt x="619206" y="1720374"/>
                </a:lnTo>
                <a:lnTo>
                  <a:pt x="634027" y="1804691"/>
                </a:lnTo>
                <a:lnTo>
                  <a:pt x="644035" y="1868629"/>
                </a:lnTo>
                <a:lnTo>
                  <a:pt x="660090" y="1928126"/>
                </a:lnTo>
                <a:lnTo>
                  <a:pt x="674583" y="1989426"/>
                </a:lnTo>
                <a:lnTo>
                  <a:pt x="688509" y="2036307"/>
                </a:lnTo>
                <a:lnTo>
                  <a:pt x="702945" y="20831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772" y="1143000"/>
            <a:ext cx="389045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59"/>
          <p:cNvSpPr/>
          <p:nvPr/>
        </p:nvSpPr>
        <p:spPr>
          <a:xfrm>
            <a:off x="7104521" y="1868805"/>
            <a:ext cx="339267" cy="317183"/>
          </a:xfrm>
          <a:custGeom>
            <a:avLst/>
            <a:gdLst/>
            <a:ahLst/>
            <a:cxnLst/>
            <a:rect l="0" t="0" r="0" b="0"/>
            <a:pathLst>
              <a:path w="339267" h="317183">
                <a:moveTo>
                  <a:pt x="4938" y="0"/>
                </a:moveTo>
                <a:lnTo>
                  <a:pt x="387" y="0"/>
                </a:lnTo>
                <a:lnTo>
                  <a:pt x="0" y="952"/>
                </a:lnTo>
                <a:lnTo>
                  <a:pt x="694" y="2540"/>
                </a:lnTo>
                <a:lnTo>
                  <a:pt x="2108" y="4550"/>
                </a:lnTo>
                <a:lnTo>
                  <a:pt x="3681" y="9325"/>
                </a:lnTo>
                <a:lnTo>
                  <a:pt x="4100" y="11931"/>
                </a:lnTo>
                <a:lnTo>
                  <a:pt x="5332" y="13669"/>
                </a:lnTo>
                <a:lnTo>
                  <a:pt x="7106" y="14828"/>
                </a:lnTo>
                <a:lnTo>
                  <a:pt x="9241" y="15600"/>
                </a:lnTo>
                <a:lnTo>
                  <a:pt x="11617" y="18020"/>
                </a:lnTo>
                <a:lnTo>
                  <a:pt x="16797" y="25789"/>
                </a:lnTo>
                <a:lnTo>
                  <a:pt x="24814" y="35591"/>
                </a:lnTo>
                <a:lnTo>
                  <a:pt x="29618" y="40872"/>
                </a:lnTo>
                <a:lnTo>
                  <a:pt x="40038" y="51820"/>
                </a:lnTo>
                <a:lnTo>
                  <a:pt x="62249" y="74371"/>
                </a:lnTo>
                <a:lnTo>
                  <a:pt x="67910" y="81013"/>
                </a:lnTo>
                <a:lnTo>
                  <a:pt x="73590" y="88298"/>
                </a:lnTo>
                <a:lnTo>
                  <a:pt x="79281" y="96013"/>
                </a:lnTo>
                <a:lnTo>
                  <a:pt x="90685" y="112205"/>
                </a:lnTo>
                <a:lnTo>
                  <a:pt x="96392" y="120523"/>
                </a:lnTo>
                <a:lnTo>
                  <a:pt x="103056" y="127973"/>
                </a:lnTo>
                <a:lnTo>
                  <a:pt x="110355" y="134845"/>
                </a:lnTo>
                <a:lnTo>
                  <a:pt x="118079" y="141332"/>
                </a:lnTo>
                <a:lnTo>
                  <a:pt x="125133" y="147561"/>
                </a:lnTo>
                <a:lnTo>
                  <a:pt x="138051" y="159563"/>
                </a:lnTo>
                <a:lnTo>
                  <a:pt x="145115" y="165430"/>
                </a:lnTo>
                <a:lnTo>
                  <a:pt x="152682" y="171246"/>
                </a:lnTo>
                <a:lnTo>
                  <a:pt x="160584" y="177029"/>
                </a:lnTo>
                <a:lnTo>
                  <a:pt x="169662" y="184694"/>
                </a:lnTo>
                <a:lnTo>
                  <a:pt x="179525" y="193615"/>
                </a:lnTo>
                <a:lnTo>
                  <a:pt x="189909" y="203371"/>
                </a:lnTo>
                <a:lnTo>
                  <a:pt x="199690" y="211781"/>
                </a:lnTo>
                <a:lnTo>
                  <a:pt x="209068" y="219292"/>
                </a:lnTo>
                <a:lnTo>
                  <a:pt x="218176" y="226205"/>
                </a:lnTo>
                <a:lnTo>
                  <a:pt x="226155" y="232718"/>
                </a:lnTo>
                <a:lnTo>
                  <a:pt x="233379" y="238965"/>
                </a:lnTo>
                <a:lnTo>
                  <a:pt x="245532" y="250034"/>
                </a:lnTo>
                <a:lnTo>
                  <a:pt x="254109" y="258128"/>
                </a:lnTo>
                <a:lnTo>
                  <a:pt x="260587" y="263525"/>
                </a:lnTo>
                <a:lnTo>
                  <a:pt x="277945" y="277142"/>
                </a:lnTo>
                <a:lnTo>
                  <a:pt x="288861" y="284774"/>
                </a:lnTo>
                <a:lnTo>
                  <a:pt x="300900" y="292719"/>
                </a:lnTo>
                <a:lnTo>
                  <a:pt x="339266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60"/>
          <p:cNvSpPr/>
          <p:nvPr/>
        </p:nvSpPr>
        <p:spPr>
          <a:xfrm>
            <a:off x="7152322" y="1928812"/>
            <a:ext cx="222886" cy="317184"/>
          </a:xfrm>
          <a:custGeom>
            <a:avLst/>
            <a:gdLst/>
            <a:ahLst/>
            <a:cxnLst/>
            <a:rect l="0" t="0" r="0" b="0"/>
            <a:pathLst>
              <a:path w="222886" h="317184">
                <a:moveTo>
                  <a:pt x="222885" y="0"/>
                </a:moveTo>
                <a:lnTo>
                  <a:pt x="213784" y="9102"/>
                </a:lnTo>
                <a:lnTo>
                  <a:pt x="211102" y="12735"/>
                </a:lnTo>
                <a:lnTo>
                  <a:pt x="208124" y="19313"/>
                </a:lnTo>
                <a:lnTo>
                  <a:pt x="204259" y="27951"/>
                </a:lnTo>
                <a:lnTo>
                  <a:pt x="196729" y="43524"/>
                </a:lnTo>
                <a:lnTo>
                  <a:pt x="185651" y="65853"/>
                </a:lnTo>
                <a:lnTo>
                  <a:pt x="182822" y="72477"/>
                </a:lnTo>
                <a:lnTo>
                  <a:pt x="179983" y="79751"/>
                </a:lnTo>
                <a:lnTo>
                  <a:pt x="177139" y="87457"/>
                </a:lnTo>
                <a:lnTo>
                  <a:pt x="173338" y="95452"/>
                </a:lnTo>
                <a:lnTo>
                  <a:pt x="168899" y="103640"/>
                </a:lnTo>
                <a:lnTo>
                  <a:pt x="164034" y="111956"/>
                </a:lnTo>
                <a:lnTo>
                  <a:pt x="153549" y="128816"/>
                </a:lnTo>
                <a:lnTo>
                  <a:pt x="125630" y="171480"/>
                </a:lnTo>
                <a:lnTo>
                  <a:pt x="114256" y="188608"/>
                </a:lnTo>
                <a:lnTo>
                  <a:pt x="107603" y="197176"/>
                </a:lnTo>
                <a:lnTo>
                  <a:pt x="100311" y="205746"/>
                </a:lnTo>
                <a:lnTo>
                  <a:pt x="92591" y="214317"/>
                </a:lnTo>
                <a:lnTo>
                  <a:pt x="85540" y="222888"/>
                </a:lnTo>
                <a:lnTo>
                  <a:pt x="78934" y="231459"/>
                </a:lnTo>
                <a:lnTo>
                  <a:pt x="72625" y="240031"/>
                </a:lnTo>
                <a:lnTo>
                  <a:pt x="66514" y="247651"/>
                </a:lnTo>
                <a:lnTo>
                  <a:pt x="60536" y="254636"/>
                </a:lnTo>
                <a:lnTo>
                  <a:pt x="54644" y="261197"/>
                </a:lnTo>
                <a:lnTo>
                  <a:pt x="40479" y="276108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1"/>
          <p:cNvSpPr/>
          <p:nvPr/>
        </p:nvSpPr>
        <p:spPr>
          <a:xfrm>
            <a:off x="7615237" y="1920239"/>
            <a:ext cx="51403" cy="1303022"/>
          </a:xfrm>
          <a:custGeom>
            <a:avLst/>
            <a:gdLst/>
            <a:ahLst/>
            <a:cxnLst/>
            <a:rect l="0" t="0" r="0" b="0"/>
            <a:pathLst>
              <a:path w="51403" h="1303022">
                <a:moveTo>
                  <a:pt x="0" y="0"/>
                </a:moveTo>
                <a:lnTo>
                  <a:pt x="0" y="9102"/>
                </a:lnTo>
                <a:lnTo>
                  <a:pt x="953" y="14641"/>
                </a:lnTo>
                <a:lnTo>
                  <a:pt x="2540" y="21191"/>
                </a:lnTo>
                <a:lnTo>
                  <a:pt x="4551" y="28415"/>
                </a:lnTo>
                <a:lnTo>
                  <a:pt x="5892" y="36088"/>
                </a:lnTo>
                <a:lnTo>
                  <a:pt x="7381" y="52235"/>
                </a:lnTo>
                <a:lnTo>
                  <a:pt x="8220" y="72839"/>
                </a:lnTo>
                <a:lnTo>
                  <a:pt x="10242" y="87612"/>
                </a:lnTo>
                <a:lnTo>
                  <a:pt x="17570" y="131966"/>
                </a:lnTo>
                <a:lnTo>
                  <a:pt x="20286" y="151795"/>
                </a:lnTo>
                <a:lnTo>
                  <a:pt x="22096" y="168825"/>
                </a:lnTo>
                <a:lnTo>
                  <a:pt x="23303" y="183987"/>
                </a:lnTo>
                <a:lnTo>
                  <a:pt x="24645" y="213535"/>
                </a:lnTo>
                <a:lnTo>
                  <a:pt x="25400" y="256945"/>
                </a:lnTo>
                <a:lnTo>
                  <a:pt x="25505" y="271309"/>
                </a:lnTo>
                <a:lnTo>
                  <a:pt x="33483" y="564985"/>
                </a:lnTo>
                <a:lnTo>
                  <a:pt x="33931" y="609244"/>
                </a:lnTo>
                <a:lnTo>
                  <a:pt x="35004" y="635716"/>
                </a:lnTo>
                <a:lnTo>
                  <a:pt x="40111" y="726417"/>
                </a:lnTo>
                <a:lnTo>
                  <a:pt x="43000" y="803774"/>
                </a:lnTo>
                <a:lnTo>
                  <a:pt x="47051" y="868091"/>
                </a:lnTo>
                <a:lnTo>
                  <a:pt x="48513" y="901625"/>
                </a:lnTo>
                <a:lnTo>
                  <a:pt x="50569" y="997716"/>
                </a:lnTo>
                <a:lnTo>
                  <a:pt x="51402" y="1139931"/>
                </a:lnTo>
                <a:lnTo>
                  <a:pt x="50460" y="1156194"/>
                </a:lnTo>
                <a:lnTo>
                  <a:pt x="48880" y="1174656"/>
                </a:lnTo>
                <a:lnTo>
                  <a:pt x="46874" y="1194585"/>
                </a:lnTo>
                <a:lnTo>
                  <a:pt x="45537" y="1210727"/>
                </a:lnTo>
                <a:lnTo>
                  <a:pt x="44052" y="1236284"/>
                </a:lnTo>
                <a:lnTo>
                  <a:pt x="43391" y="1254627"/>
                </a:lnTo>
                <a:lnTo>
                  <a:pt x="34290" y="13030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2"/>
          <p:cNvSpPr/>
          <p:nvPr/>
        </p:nvSpPr>
        <p:spPr>
          <a:xfrm>
            <a:off x="7813596" y="1904022"/>
            <a:ext cx="271385" cy="376264"/>
          </a:xfrm>
          <a:custGeom>
            <a:avLst/>
            <a:gdLst/>
            <a:ahLst/>
            <a:cxnLst/>
            <a:rect l="0" t="0" r="0" b="0"/>
            <a:pathLst>
              <a:path w="271385" h="376264">
                <a:moveTo>
                  <a:pt x="7381" y="41935"/>
                </a:moveTo>
                <a:lnTo>
                  <a:pt x="2830" y="37384"/>
                </a:lnTo>
                <a:lnTo>
                  <a:pt x="1489" y="36996"/>
                </a:lnTo>
                <a:lnTo>
                  <a:pt x="596" y="37690"/>
                </a:lnTo>
                <a:lnTo>
                  <a:pt x="0" y="39105"/>
                </a:lnTo>
                <a:lnTo>
                  <a:pt x="555" y="41001"/>
                </a:lnTo>
                <a:lnTo>
                  <a:pt x="3712" y="45647"/>
                </a:lnTo>
                <a:lnTo>
                  <a:pt x="10845" y="53618"/>
                </a:lnTo>
                <a:lnTo>
                  <a:pt x="18991" y="62013"/>
                </a:lnTo>
                <a:lnTo>
                  <a:pt x="47903" y="91021"/>
                </a:lnTo>
                <a:lnTo>
                  <a:pt x="56304" y="100376"/>
                </a:lnTo>
                <a:lnTo>
                  <a:pt x="78337" y="126012"/>
                </a:lnTo>
                <a:lnTo>
                  <a:pt x="88975" y="137038"/>
                </a:lnTo>
                <a:lnTo>
                  <a:pt x="98924" y="146295"/>
                </a:lnTo>
                <a:lnTo>
                  <a:pt x="108415" y="154371"/>
                </a:lnTo>
                <a:lnTo>
                  <a:pt x="116647" y="161660"/>
                </a:lnTo>
                <a:lnTo>
                  <a:pt x="130874" y="174839"/>
                </a:lnTo>
                <a:lnTo>
                  <a:pt x="145043" y="188417"/>
                </a:lnTo>
                <a:lnTo>
                  <a:pt x="149638" y="191977"/>
                </a:lnTo>
                <a:lnTo>
                  <a:pt x="154607" y="195303"/>
                </a:lnTo>
                <a:lnTo>
                  <a:pt x="159825" y="198473"/>
                </a:lnTo>
                <a:lnTo>
                  <a:pt x="173241" y="207075"/>
                </a:lnTo>
                <a:lnTo>
                  <a:pt x="180819" y="212036"/>
                </a:lnTo>
                <a:lnTo>
                  <a:pt x="186824" y="214391"/>
                </a:lnTo>
                <a:lnTo>
                  <a:pt x="191780" y="215008"/>
                </a:lnTo>
                <a:lnTo>
                  <a:pt x="199826" y="214106"/>
                </a:lnTo>
                <a:lnTo>
                  <a:pt x="206577" y="213706"/>
                </a:lnTo>
                <a:lnTo>
                  <a:pt x="208758" y="212646"/>
                </a:lnTo>
                <a:lnTo>
                  <a:pt x="210213" y="210988"/>
                </a:lnTo>
                <a:lnTo>
                  <a:pt x="214800" y="201562"/>
                </a:lnTo>
                <a:lnTo>
                  <a:pt x="217098" y="196931"/>
                </a:lnTo>
                <a:lnTo>
                  <a:pt x="219651" y="186705"/>
                </a:lnTo>
                <a:lnTo>
                  <a:pt x="220332" y="181311"/>
                </a:lnTo>
                <a:lnTo>
                  <a:pt x="234942" y="110007"/>
                </a:lnTo>
                <a:lnTo>
                  <a:pt x="240051" y="88269"/>
                </a:lnTo>
                <a:lnTo>
                  <a:pt x="244410" y="71872"/>
                </a:lnTo>
                <a:lnTo>
                  <a:pt x="248267" y="59035"/>
                </a:lnTo>
                <a:lnTo>
                  <a:pt x="251793" y="48573"/>
                </a:lnTo>
                <a:lnTo>
                  <a:pt x="255094" y="39693"/>
                </a:lnTo>
                <a:lnTo>
                  <a:pt x="258248" y="31868"/>
                </a:lnTo>
                <a:lnTo>
                  <a:pt x="264293" y="15553"/>
                </a:lnTo>
                <a:lnTo>
                  <a:pt x="267238" y="7202"/>
                </a:lnTo>
                <a:lnTo>
                  <a:pt x="269201" y="2587"/>
                </a:lnTo>
                <a:lnTo>
                  <a:pt x="270510" y="463"/>
                </a:lnTo>
                <a:lnTo>
                  <a:pt x="271384" y="0"/>
                </a:lnTo>
                <a:lnTo>
                  <a:pt x="269813" y="7104"/>
                </a:lnTo>
                <a:lnTo>
                  <a:pt x="268061" y="13000"/>
                </a:lnTo>
                <a:lnTo>
                  <a:pt x="266892" y="19787"/>
                </a:lnTo>
                <a:lnTo>
                  <a:pt x="266114" y="27170"/>
                </a:lnTo>
                <a:lnTo>
                  <a:pt x="265595" y="34949"/>
                </a:lnTo>
                <a:lnTo>
                  <a:pt x="255763" y="118711"/>
                </a:lnTo>
                <a:lnTo>
                  <a:pt x="243170" y="218144"/>
                </a:lnTo>
                <a:lnTo>
                  <a:pt x="241726" y="233702"/>
                </a:lnTo>
                <a:lnTo>
                  <a:pt x="240763" y="246932"/>
                </a:lnTo>
                <a:lnTo>
                  <a:pt x="239169" y="258610"/>
                </a:lnTo>
                <a:lnTo>
                  <a:pt x="237154" y="269253"/>
                </a:lnTo>
                <a:lnTo>
                  <a:pt x="234858" y="279205"/>
                </a:lnTo>
                <a:lnTo>
                  <a:pt x="233327" y="288698"/>
                </a:lnTo>
                <a:lnTo>
                  <a:pt x="232307" y="297883"/>
                </a:lnTo>
                <a:lnTo>
                  <a:pt x="231626" y="306865"/>
                </a:lnTo>
                <a:lnTo>
                  <a:pt x="231173" y="314757"/>
                </a:lnTo>
                <a:lnTo>
                  <a:pt x="230669" y="328607"/>
                </a:lnTo>
                <a:lnTo>
                  <a:pt x="229582" y="334967"/>
                </a:lnTo>
                <a:lnTo>
                  <a:pt x="227905" y="341112"/>
                </a:lnTo>
                <a:lnTo>
                  <a:pt x="225834" y="347114"/>
                </a:lnTo>
                <a:lnTo>
                  <a:pt x="223534" y="358863"/>
                </a:lnTo>
                <a:lnTo>
                  <a:pt x="221694" y="3762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3"/>
          <p:cNvSpPr/>
          <p:nvPr/>
        </p:nvSpPr>
        <p:spPr>
          <a:xfrm>
            <a:off x="7186612" y="2331720"/>
            <a:ext cx="1037273" cy="22085"/>
          </a:xfrm>
          <a:custGeom>
            <a:avLst/>
            <a:gdLst/>
            <a:ahLst/>
            <a:cxnLst/>
            <a:rect l="0" t="0" r="0" b="0"/>
            <a:pathLst>
              <a:path w="1037273" h="22085">
                <a:moveTo>
                  <a:pt x="0" y="17144"/>
                </a:moveTo>
                <a:lnTo>
                  <a:pt x="310157" y="17144"/>
                </a:lnTo>
                <a:lnTo>
                  <a:pt x="437867" y="21696"/>
                </a:lnTo>
                <a:lnTo>
                  <a:pt x="478602" y="22084"/>
                </a:lnTo>
                <a:lnTo>
                  <a:pt x="512425" y="21390"/>
                </a:lnTo>
                <a:lnTo>
                  <a:pt x="566834" y="19031"/>
                </a:lnTo>
                <a:lnTo>
                  <a:pt x="610067" y="17983"/>
                </a:lnTo>
                <a:lnTo>
                  <a:pt x="671086" y="17393"/>
                </a:lnTo>
                <a:lnTo>
                  <a:pt x="799657" y="12667"/>
                </a:lnTo>
                <a:lnTo>
                  <a:pt x="885946" y="7852"/>
                </a:lnTo>
                <a:lnTo>
                  <a:pt x="954776" y="3490"/>
                </a:lnTo>
                <a:lnTo>
                  <a:pt x="10372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4"/>
          <p:cNvSpPr/>
          <p:nvPr/>
        </p:nvSpPr>
        <p:spPr>
          <a:xfrm>
            <a:off x="7264032" y="2495988"/>
            <a:ext cx="136639" cy="177263"/>
          </a:xfrm>
          <a:custGeom>
            <a:avLst/>
            <a:gdLst/>
            <a:ahLst/>
            <a:cxnLst/>
            <a:rect l="0" t="0" r="0" b="0"/>
            <a:pathLst>
              <a:path w="136639" h="177263">
                <a:moveTo>
                  <a:pt x="51168" y="24326"/>
                </a:moveTo>
                <a:lnTo>
                  <a:pt x="37515" y="33428"/>
                </a:lnTo>
                <a:lnTo>
                  <a:pt x="32541" y="38014"/>
                </a:lnTo>
                <a:lnTo>
                  <a:pt x="28272" y="42977"/>
                </a:lnTo>
                <a:lnTo>
                  <a:pt x="24475" y="48190"/>
                </a:lnTo>
                <a:lnTo>
                  <a:pt x="20037" y="55476"/>
                </a:lnTo>
                <a:lnTo>
                  <a:pt x="15174" y="64143"/>
                </a:lnTo>
                <a:lnTo>
                  <a:pt x="10027" y="73731"/>
                </a:lnTo>
                <a:lnTo>
                  <a:pt x="6595" y="82027"/>
                </a:lnTo>
                <a:lnTo>
                  <a:pt x="4308" y="89464"/>
                </a:lnTo>
                <a:lnTo>
                  <a:pt x="2783" y="96327"/>
                </a:lnTo>
                <a:lnTo>
                  <a:pt x="1767" y="101854"/>
                </a:lnTo>
                <a:lnTo>
                  <a:pt x="1088" y="106492"/>
                </a:lnTo>
                <a:lnTo>
                  <a:pt x="636" y="110536"/>
                </a:lnTo>
                <a:lnTo>
                  <a:pt x="335" y="117042"/>
                </a:lnTo>
                <a:lnTo>
                  <a:pt x="0" y="134431"/>
                </a:lnTo>
                <a:lnTo>
                  <a:pt x="864" y="141544"/>
                </a:lnTo>
                <a:lnTo>
                  <a:pt x="2391" y="147240"/>
                </a:lnTo>
                <a:lnTo>
                  <a:pt x="4363" y="151988"/>
                </a:lnTo>
                <a:lnTo>
                  <a:pt x="6630" y="156107"/>
                </a:lnTo>
                <a:lnTo>
                  <a:pt x="9093" y="159805"/>
                </a:lnTo>
                <a:lnTo>
                  <a:pt x="11688" y="163223"/>
                </a:lnTo>
                <a:lnTo>
                  <a:pt x="14371" y="165502"/>
                </a:lnTo>
                <a:lnTo>
                  <a:pt x="17111" y="167021"/>
                </a:lnTo>
                <a:lnTo>
                  <a:pt x="19891" y="168034"/>
                </a:lnTo>
                <a:lnTo>
                  <a:pt x="22696" y="169661"/>
                </a:lnTo>
                <a:lnTo>
                  <a:pt x="25519" y="171699"/>
                </a:lnTo>
                <a:lnTo>
                  <a:pt x="28353" y="174010"/>
                </a:lnTo>
                <a:lnTo>
                  <a:pt x="32149" y="175550"/>
                </a:lnTo>
                <a:lnTo>
                  <a:pt x="36583" y="176577"/>
                </a:lnTo>
                <a:lnTo>
                  <a:pt x="41445" y="177262"/>
                </a:lnTo>
                <a:lnTo>
                  <a:pt x="45638" y="176766"/>
                </a:lnTo>
                <a:lnTo>
                  <a:pt x="49386" y="175483"/>
                </a:lnTo>
                <a:lnTo>
                  <a:pt x="52838" y="173675"/>
                </a:lnTo>
                <a:lnTo>
                  <a:pt x="57043" y="172470"/>
                </a:lnTo>
                <a:lnTo>
                  <a:pt x="61752" y="171666"/>
                </a:lnTo>
                <a:lnTo>
                  <a:pt x="66796" y="171130"/>
                </a:lnTo>
                <a:lnTo>
                  <a:pt x="72064" y="168868"/>
                </a:lnTo>
                <a:lnTo>
                  <a:pt x="77481" y="165455"/>
                </a:lnTo>
                <a:lnTo>
                  <a:pt x="82997" y="161275"/>
                </a:lnTo>
                <a:lnTo>
                  <a:pt x="87627" y="157535"/>
                </a:lnTo>
                <a:lnTo>
                  <a:pt x="91667" y="154090"/>
                </a:lnTo>
                <a:lnTo>
                  <a:pt x="95312" y="150840"/>
                </a:lnTo>
                <a:lnTo>
                  <a:pt x="98695" y="146769"/>
                </a:lnTo>
                <a:lnTo>
                  <a:pt x="101902" y="142150"/>
                </a:lnTo>
                <a:lnTo>
                  <a:pt x="104993" y="137166"/>
                </a:lnTo>
                <a:lnTo>
                  <a:pt x="108007" y="132890"/>
                </a:lnTo>
                <a:lnTo>
                  <a:pt x="110968" y="129087"/>
                </a:lnTo>
                <a:lnTo>
                  <a:pt x="113894" y="125599"/>
                </a:lnTo>
                <a:lnTo>
                  <a:pt x="117750" y="119464"/>
                </a:lnTo>
                <a:lnTo>
                  <a:pt x="122226" y="111564"/>
                </a:lnTo>
                <a:lnTo>
                  <a:pt x="127115" y="102488"/>
                </a:lnTo>
                <a:lnTo>
                  <a:pt x="130374" y="94531"/>
                </a:lnTo>
                <a:lnTo>
                  <a:pt x="132547" y="87322"/>
                </a:lnTo>
                <a:lnTo>
                  <a:pt x="133996" y="80611"/>
                </a:lnTo>
                <a:lnTo>
                  <a:pt x="134962" y="75185"/>
                </a:lnTo>
                <a:lnTo>
                  <a:pt x="135605" y="70615"/>
                </a:lnTo>
                <a:lnTo>
                  <a:pt x="136034" y="66615"/>
                </a:lnTo>
                <a:lnTo>
                  <a:pt x="136320" y="61091"/>
                </a:lnTo>
                <a:lnTo>
                  <a:pt x="136638" y="47334"/>
                </a:lnTo>
                <a:lnTo>
                  <a:pt x="134818" y="40617"/>
                </a:lnTo>
                <a:lnTo>
                  <a:pt x="131700" y="34235"/>
                </a:lnTo>
                <a:lnTo>
                  <a:pt x="127716" y="28074"/>
                </a:lnTo>
                <a:lnTo>
                  <a:pt x="123155" y="23015"/>
                </a:lnTo>
                <a:lnTo>
                  <a:pt x="118208" y="18690"/>
                </a:lnTo>
                <a:lnTo>
                  <a:pt x="113007" y="14854"/>
                </a:lnTo>
                <a:lnTo>
                  <a:pt x="108586" y="12296"/>
                </a:lnTo>
                <a:lnTo>
                  <a:pt x="104687" y="10591"/>
                </a:lnTo>
                <a:lnTo>
                  <a:pt x="101135" y="9455"/>
                </a:lnTo>
                <a:lnTo>
                  <a:pt x="96862" y="7745"/>
                </a:lnTo>
                <a:lnTo>
                  <a:pt x="92108" y="5652"/>
                </a:lnTo>
                <a:lnTo>
                  <a:pt x="87034" y="3304"/>
                </a:lnTo>
                <a:lnTo>
                  <a:pt x="82698" y="1739"/>
                </a:lnTo>
                <a:lnTo>
                  <a:pt x="78856" y="696"/>
                </a:lnTo>
                <a:lnTo>
                  <a:pt x="75341" y="0"/>
                </a:lnTo>
                <a:lnTo>
                  <a:pt x="71093" y="489"/>
                </a:lnTo>
                <a:lnTo>
                  <a:pt x="66356" y="1768"/>
                </a:lnTo>
                <a:lnTo>
                  <a:pt x="61293" y="3572"/>
                </a:lnTo>
                <a:lnTo>
                  <a:pt x="56966" y="5728"/>
                </a:lnTo>
                <a:lnTo>
                  <a:pt x="53128" y="8117"/>
                </a:lnTo>
                <a:lnTo>
                  <a:pt x="49617" y="10663"/>
                </a:lnTo>
                <a:lnTo>
                  <a:pt x="46324" y="13312"/>
                </a:lnTo>
                <a:lnTo>
                  <a:pt x="43177" y="16031"/>
                </a:lnTo>
                <a:lnTo>
                  <a:pt x="40126" y="18796"/>
                </a:lnTo>
                <a:lnTo>
                  <a:pt x="37138" y="20640"/>
                </a:lnTo>
                <a:lnTo>
                  <a:pt x="34195" y="21869"/>
                </a:lnTo>
                <a:lnTo>
                  <a:pt x="25450" y="243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5"/>
          <p:cNvSpPr/>
          <p:nvPr/>
        </p:nvSpPr>
        <p:spPr>
          <a:xfrm>
            <a:off x="7221086" y="2803608"/>
            <a:ext cx="169562" cy="243395"/>
          </a:xfrm>
          <a:custGeom>
            <a:avLst/>
            <a:gdLst/>
            <a:ahLst/>
            <a:cxnLst/>
            <a:rect l="0" t="0" r="0" b="0"/>
            <a:pathLst>
              <a:path w="169562" h="243395">
                <a:moveTo>
                  <a:pt x="8389" y="51034"/>
                </a:moveTo>
                <a:lnTo>
                  <a:pt x="12939" y="37382"/>
                </a:lnTo>
                <a:lnTo>
                  <a:pt x="15233" y="32407"/>
                </a:lnTo>
                <a:lnTo>
                  <a:pt x="17714" y="28139"/>
                </a:lnTo>
                <a:lnTo>
                  <a:pt x="23011" y="20856"/>
                </a:lnTo>
                <a:lnTo>
                  <a:pt x="25756" y="17580"/>
                </a:lnTo>
                <a:lnTo>
                  <a:pt x="28540" y="14444"/>
                </a:lnTo>
                <a:lnTo>
                  <a:pt x="32300" y="12353"/>
                </a:lnTo>
                <a:lnTo>
                  <a:pt x="36712" y="10959"/>
                </a:lnTo>
                <a:lnTo>
                  <a:pt x="41559" y="10030"/>
                </a:lnTo>
                <a:lnTo>
                  <a:pt x="47647" y="8458"/>
                </a:lnTo>
                <a:lnTo>
                  <a:pt x="54563" y="6457"/>
                </a:lnTo>
                <a:lnTo>
                  <a:pt x="62032" y="4171"/>
                </a:lnTo>
                <a:lnTo>
                  <a:pt x="68916" y="2647"/>
                </a:lnTo>
                <a:lnTo>
                  <a:pt x="75410" y="1631"/>
                </a:lnTo>
                <a:lnTo>
                  <a:pt x="81645" y="954"/>
                </a:lnTo>
                <a:lnTo>
                  <a:pt x="86753" y="502"/>
                </a:lnTo>
                <a:lnTo>
                  <a:pt x="91112" y="201"/>
                </a:lnTo>
                <a:lnTo>
                  <a:pt x="94970" y="0"/>
                </a:lnTo>
                <a:lnTo>
                  <a:pt x="99447" y="819"/>
                </a:lnTo>
                <a:lnTo>
                  <a:pt x="104337" y="2318"/>
                </a:lnTo>
                <a:lnTo>
                  <a:pt x="109502" y="4269"/>
                </a:lnTo>
                <a:lnTo>
                  <a:pt x="114850" y="6522"/>
                </a:lnTo>
                <a:lnTo>
                  <a:pt x="120320" y="8977"/>
                </a:lnTo>
                <a:lnTo>
                  <a:pt x="125872" y="11566"/>
                </a:lnTo>
                <a:lnTo>
                  <a:pt x="130526" y="14245"/>
                </a:lnTo>
                <a:lnTo>
                  <a:pt x="134582" y="16983"/>
                </a:lnTo>
                <a:lnTo>
                  <a:pt x="138237" y="19761"/>
                </a:lnTo>
                <a:lnTo>
                  <a:pt x="141626" y="23518"/>
                </a:lnTo>
                <a:lnTo>
                  <a:pt x="144839" y="27927"/>
                </a:lnTo>
                <a:lnTo>
                  <a:pt x="147933" y="32772"/>
                </a:lnTo>
                <a:lnTo>
                  <a:pt x="150948" y="37907"/>
                </a:lnTo>
                <a:lnTo>
                  <a:pt x="153911" y="43235"/>
                </a:lnTo>
                <a:lnTo>
                  <a:pt x="156838" y="48692"/>
                </a:lnTo>
                <a:lnTo>
                  <a:pt x="159743" y="57093"/>
                </a:lnTo>
                <a:lnTo>
                  <a:pt x="162631" y="67456"/>
                </a:lnTo>
                <a:lnTo>
                  <a:pt x="165509" y="79127"/>
                </a:lnTo>
                <a:lnTo>
                  <a:pt x="167428" y="90718"/>
                </a:lnTo>
                <a:lnTo>
                  <a:pt x="168707" y="102255"/>
                </a:lnTo>
                <a:lnTo>
                  <a:pt x="169561" y="113756"/>
                </a:lnTo>
                <a:lnTo>
                  <a:pt x="169177" y="124281"/>
                </a:lnTo>
                <a:lnTo>
                  <a:pt x="167968" y="134156"/>
                </a:lnTo>
                <a:lnTo>
                  <a:pt x="166210" y="143596"/>
                </a:lnTo>
                <a:lnTo>
                  <a:pt x="163133" y="153700"/>
                </a:lnTo>
                <a:lnTo>
                  <a:pt x="159176" y="164245"/>
                </a:lnTo>
                <a:lnTo>
                  <a:pt x="154634" y="175086"/>
                </a:lnTo>
                <a:lnTo>
                  <a:pt x="147047" y="192211"/>
                </a:lnTo>
                <a:lnTo>
                  <a:pt x="143690" y="199444"/>
                </a:lnTo>
                <a:lnTo>
                  <a:pt x="140499" y="205219"/>
                </a:lnTo>
                <a:lnTo>
                  <a:pt x="137419" y="210022"/>
                </a:lnTo>
                <a:lnTo>
                  <a:pt x="134414" y="214176"/>
                </a:lnTo>
                <a:lnTo>
                  <a:pt x="130506" y="217898"/>
                </a:lnTo>
                <a:lnTo>
                  <a:pt x="125995" y="221331"/>
                </a:lnTo>
                <a:lnTo>
                  <a:pt x="121083" y="224573"/>
                </a:lnTo>
                <a:lnTo>
                  <a:pt x="115903" y="227687"/>
                </a:lnTo>
                <a:lnTo>
                  <a:pt x="110545" y="230715"/>
                </a:lnTo>
                <a:lnTo>
                  <a:pt x="105068" y="233687"/>
                </a:lnTo>
                <a:lnTo>
                  <a:pt x="100464" y="236620"/>
                </a:lnTo>
                <a:lnTo>
                  <a:pt x="96442" y="239528"/>
                </a:lnTo>
                <a:lnTo>
                  <a:pt x="92808" y="242419"/>
                </a:lnTo>
                <a:lnTo>
                  <a:pt x="88481" y="243394"/>
                </a:lnTo>
                <a:lnTo>
                  <a:pt x="83691" y="243092"/>
                </a:lnTo>
                <a:lnTo>
                  <a:pt x="78593" y="241938"/>
                </a:lnTo>
                <a:lnTo>
                  <a:pt x="73288" y="241168"/>
                </a:lnTo>
                <a:lnTo>
                  <a:pt x="67848" y="240655"/>
                </a:lnTo>
                <a:lnTo>
                  <a:pt x="62315" y="240313"/>
                </a:lnTo>
                <a:lnTo>
                  <a:pt x="56723" y="239133"/>
                </a:lnTo>
                <a:lnTo>
                  <a:pt x="51089" y="237393"/>
                </a:lnTo>
                <a:lnTo>
                  <a:pt x="45428" y="235281"/>
                </a:lnTo>
                <a:lnTo>
                  <a:pt x="40702" y="232920"/>
                </a:lnTo>
                <a:lnTo>
                  <a:pt x="36598" y="230394"/>
                </a:lnTo>
                <a:lnTo>
                  <a:pt x="32910" y="227757"/>
                </a:lnTo>
                <a:lnTo>
                  <a:pt x="28546" y="225047"/>
                </a:lnTo>
                <a:lnTo>
                  <a:pt x="23732" y="222288"/>
                </a:lnTo>
                <a:lnTo>
                  <a:pt x="18617" y="219496"/>
                </a:lnTo>
                <a:lnTo>
                  <a:pt x="14256" y="216682"/>
                </a:lnTo>
                <a:lnTo>
                  <a:pt x="10395" y="213853"/>
                </a:lnTo>
                <a:lnTo>
                  <a:pt x="6868" y="211015"/>
                </a:lnTo>
                <a:lnTo>
                  <a:pt x="4517" y="208171"/>
                </a:lnTo>
                <a:lnTo>
                  <a:pt x="2951" y="205322"/>
                </a:lnTo>
                <a:lnTo>
                  <a:pt x="1906" y="202470"/>
                </a:lnTo>
                <a:lnTo>
                  <a:pt x="1209" y="198664"/>
                </a:lnTo>
                <a:lnTo>
                  <a:pt x="745" y="194222"/>
                </a:lnTo>
                <a:lnTo>
                  <a:pt x="435" y="189355"/>
                </a:lnTo>
                <a:lnTo>
                  <a:pt x="91" y="181408"/>
                </a:lnTo>
                <a:lnTo>
                  <a:pt x="0" y="177955"/>
                </a:lnTo>
                <a:lnTo>
                  <a:pt x="1843" y="174700"/>
                </a:lnTo>
                <a:lnTo>
                  <a:pt x="4978" y="171578"/>
                </a:lnTo>
                <a:lnTo>
                  <a:pt x="8972" y="168544"/>
                </a:lnTo>
                <a:lnTo>
                  <a:pt x="13540" y="165569"/>
                </a:lnTo>
                <a:lnTo>
                  <a:pt x="18490" y="162634"/>
                </a:lnTo>
                <a:lnTo>
                  <a:pt x="23695" y="159724"/>
                </a:lnTo>
                <a:lnTo>
                  <a:pt x="30024" y="156831"/>
                </a:lnTo>
                <a:lnTo>
                  <a:pt x="37099" y="153951"/>
                </a:lnTo>
                <a:lnTo>
                  <a:pt x="44674" y="151078"/>
                </a:lnTo>
                <a:lnTo>
                  <a:pt x="53534" y="150115"/>
                </a:lnTo>
                <a:lnTo>
                  <a:pt x="63250" y="150425"/>
                </a:lnTo>
                <a:lnTo>
                  <a:pt x="73538" y="151585"/>
                </a:lnTo>
                <a:lnTo>
                  <a:pt x="83254" y="153310"/>
                </a:lnTo>
                <a:lnTo>
                  <a:pt x="92589" y="155413"/>
                </a:lnTo>
                <a:lnTo>
                  <a:pt x="101670" y="157768"/>
                </a:lnTo>
                <a:lnTo>
                  <a:pt x="108676" y="159337"/>
                </a:lnTo>
                <a:lnTo>
                  <a:pt x="114300" y="160384"/>
                </a:lnTo>
                <a:lnTo>
                  <a:pt x="119000" y="161081"/>
                </a:lnTo>
                <a:lnTo>
                  <a:pt x="123088" y="161547"/>
                </a:lnTo>
                <a:lnTo>
                  <a:pt x="126765" y="161857"/>
                </a:lnTo>
                <a:lnTo>
                  <a:pt x="136976" y="1624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6"/>
          <p:cNvSpPr/>
          <p:nvPr/>
        </p:nvSpPr>
        <p:spPr>
          <a:xfrm>
            <a:off x="7075169" y="3308985"/>
            <a:ext cx="111444" cy="17145"/>
          </a:xfrm>
          <a:custGeom>
            <a:avLst/>
            <a:gdLst/>
            <a:ahLst/>
            <a:cxnLst/>
            <a:rect l="0" t="0" r="0" b="0"/>
            <a:pathLst>
              <a:path w="111444" h="17145">
                <a:moveTo>
                  <a:pt x="0" y="17144"/>
                </a:moveTo>
                <a:lnTo>
                  <a:pt x="0" y="12594"/>
                </a:lnTo>
                <a:lnTo>
                  <a:pt x="1906" y="11253"/>
                </a:lnTo>
                <a:lnTo>
                  <a:pt x="5081" y="10360"/>
                </a:lnTo>
                <a:lnTo>
                  <a:pt x="9102" y="9764"/>
                </a:lnTo>
                <a:lnTo>
                  <a:pt x="12736" y="9367"/>
                </a:lnTo>
                <a:lnTo>
                  <a:pt x="16111" y="9102"/>
                </a:lnTo>
                <a:lnTo>
                  <a:pt x="19313" y="8925"/>
                </a:lnTo>
                <a:lnTo>
                  <a:pt x="27163" y="7855"/>
                </a:lnTo>
                <a:lnTo>
                  <a:pt x="51126" y="4126"/>
                </a:lnTo>
                <a:lnTo>
                  <a:pt x="61707" y="2750"/>
                </a:lnTo>
                <a:lnTo>
                  <a:pt x="70666" y="1833"/>
                </a:ln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7"/>
          <p:cNvSpPr/>
          <p:nvPr/>
        </p:nvSpPr>
        <p:spPr>
          <a:xfrm>
            <a:off x="7221030" y="3215145"/>
            <a:ext cx="239903" cy="252973"/>
          </a:xfrm>
          <a:custGeom>
            <a:avLst/>
            <a:gdLst/>
            <a:ahLst/>
            <a:cxnLst/>
            <a:rect l="0" t="0" r="0" b="0"/>
            <a:pathLst>
              <a:path w="239903" h="252973">
                <a:moveTo>
                  <a:pt x="25589" y="16687"/>
                </a:moveTo>
                <a:lnTo>
                  <a:pt x="34691" y="12136"/>
                </a:lnTo>
                <a:lnTo>
                  <a:pt x="37372" y="9843"/>
                </a:lnTo>
                <a:lnTo>
                  <a:pt x="39160" y="7362"/>
                </a:lnTo>
                <a:lnTo>
                  <a:pt x="40351" y="4755"/>
                </a:lnTo>
                <a:lnTo>
                  <a:pt x="42098" y="3018"/>
                </a:lnTo>
                <a:lnTo>
                  <a:pt x="44215" y="1859"/>
                </a:lnTo>
                <a:lnTo>
                  <a:pt x="46579" y="1087"/>
                </a:lnTo>
                <a:lnTo>
                  <a:pt x="50061" y="572"/>
                </a:lnTo>
                <a:lnTo>
                  <a:pt x="54286" y="229"/>
                </a:lnTo>
                <a:lnTo>
                  <a:pt x="59008" y="0"/>
                </a:lnTo>
                <a:lnTo>
                  <a:pt x="65013" y="800"/>
                </a:lnTo>
                <a:lnTo>
                  <a:pt x="71875" y="2286"/>
                </a:lnTo>
                <a:lnTo>
                  <a:pt x="79306" y="4229"/>
                </a:lnTo>
                <a:lnTo>
                  <a:pt x="85213" y="6476"/>
                </a:lnTo>
                <a:lnTo>
                  <a:pt x="90104" y="8927"/>
                </a:lnTo>
                <a:lnTo>
                  <a:pt x="94317" y="11514"/>
                </a:lnTo>
                <a:lnTo>
                  <a:pt x="100935" y="15143"/>
                </a:lnTo>
                <a:lnTo>
                  <a:pt x="118449" y="24256"/>
                </a:lnTo>
                <a:lnTo>
                  <a:pt x="125596" y="29353"/>
                </a:lnTo>
                <a:lnTo>
                  <a:pt x="131313" y="34656"/>
                </a:lnTo>
                <a:lnTo>
                  <a:pt x="136077" y="40097"/>
                </a:lnTo>
                <a:lnTo>
                  <a:pt x="141158" y="44676"/>
                </a:lnTo>
                <a:lnTo>
                  <a:pt x="146450" y="48681"/>
                </a:lnTo>
                <a:lnTo>
                  <a:pt x="151883" y="52304"/>
                </a:lnTo>
                <a:lnTo>
                  <a:pt x="156458" y="56624"/>
                </a:lnTo>
                <a:lnTo>
                  <a:pt x="160461" y="61410"/>
                </a:lnTo>
                <a:lnTo>
                  <a:pt x="164082" y="66505"/>
                </a:lnTo>
                <a:lnTo>
                  <a:pt x="166495" y="71806"/>
                </a:lnTo>
                <a:lnTo>
                  <a:pt x="168104" y="77246"/>
                </a:lnTo>
                <a:lnTo>
                  <a:pt x="169177" y="82777"/>
                </a:lnTo>
                <a:lnTo>
                  <a:pt x="170845" y="88370"/>
                </a:lnTo>
                <a:lnTo>
                  <a:pt x="172908" y="94003"/>
                </a:lnTo>
                <a:lnTo>
                  <a:pt x="175237" y="99663"/>
                </a:lnTo>
                <a:lnTo>
                  <a:pt x="176790" y="105342"/>
                </a:lnTo>
                <a:lnTo>
                  <a:pt x="177825" y="111033"/>
                </a:lnTo>
                <a:lnTo>
                  <a:pt x="178515" y="116732"/>
                </a:lnTo>
                <a:lnTo>
                  <a:pt x="178023" y="122436"/>
                </a:lnTo>
                <a:lnTo>
                  <a:pt x="176741" y="128144"/>
                </a:lnTo>
                <a:lnTo>
                  <a:pt x="174935" y="133854"/>
                </a:lnTo>
                <a:lnTo>
                  <a:pt x="173731" y="139566"/>
                </a:lnTo>
                <a:lnTo>
                  <a:pt x="172927" y="145279"/>
                </a:lnTo>
                <a:lnTo>
                  <a:pt x="172393" y="150992"/>
                </a:lnTo>
                <a:lnTo>
                  <a:pt x="171083" y="156706"/>
                </a:lnTo>
                <a:lnTo>
                  <a:pt x="169258" y="162421"/>
                </a:lnTo>
                <a:lnTo>
                  <a:pt x="167088" y="168135"/>
                </a:lnTo>
                <a:lnTo>
                  <a:pt x="163737" y="175755"/>
                </a:lnTo>
                <a:lnTo>
                  <a:pt x="154933" y="194382"/>
                </a:lnTo>
                <a:lnTo>
                  <a:pt x="149919" y="202778"/>
                </a:lnTo>
                <a:lnTo>
                  <a:pt x="144671" y="210280"/>
                </a:lnTo>
                <a:lnTo>
                  <a:pt x="139268" y="217186"/>
                </a:lnTo>
                <a:lnTo>
                  <a:pt x="134712" y="222743"/>
                </a:lnTo>
                <a:lnTo>
                  <a:pt x="130723" y="227401"/>
                </a:lnTo>
                <a:lnTo>
                  <a:pt x="127111" y="231458"/>
                </a:lnTo>
                <a:lnTo>
                  <a:pt x="122798" y="235115"/>
                </a:lnTo>
                <a:lnTo>
                  <a:pt x="118018" y="238506"/>
                </a:lnTo>
                <a:lnTo>
                  <a:pt x="112926" y="241719"/>
                </a:lnTo>
                <a:lnTo>
                  <a:pt x="108579" y="243861"/>
                </a:lnTo>
                <a:lnTo>
                  <a:pt x="101209" y="246241"/>
                </a:lnTo>
                <a:lnTo>
                  <a:pt x="96957" y="246875"/>
                </a:lnTo>
                <a:lnTo>
                  <a:pt x="92218" y="247299"/>
                </a:lnTo>
                <a:lnTo>
                  <a:pt x="87154" y="247580"/>
                </a:lnTo>
                <a:lnTo>
                  <a:pt x="79967" y="248721"/>
                </a:lnTo>
                <a:lnTo>
                  <a:pt x="71366" y="250434"/>
                </a:lnTo>
                <a:lnTo>
                  <a:pt x="61823" y="252528"/>
                </a:lnTo>
                <a:lnTo>
                  <a:pt x="54507" y="252972"/>
                </a:lnTo>
                <a:lnTo>
                  <a:pt x="48678" y="252315"/>
                </a:lnTo>
                <a:lnTo>
                  <a:pt x="43839" y="250925"/>
                </a:lnTo>
                <a:lnTo>
                  <a:pt x="39661" y="249998"/>
                </a:lnTo>
                <a:lnTo>
                  <a:pt x="32478" y="248968"/>
                </a:lnTo>
                <a:lnTo>
                  <a:pt x="28277" y="247742"/>
                </a:lnTo>
                <a:lnTo>
                  <a:pt x="23571" y="245971"/>
                </a:lnTo>
                <a:lnTo>
                  <a:pt x="18529" y="243838"/>
                </a:lnTo>
                <a:lnTo>
                  <a:pt x="15167" y="241464"/>
                </a:lnTo>
                <a:lnTo>
                  <a:pt x="12926" y="238928"/>
                </a:lnTo>
                <a:lnTo>
                  <a:pt x="9484" y="233571"/>
                </a:lnTo>
                <a:lnTo>
                  <a:pt x="4779" y="228015"/>
                </a:lnTo>
                <a:lnTo>
                  <a:pt x="3143" y="225200"/>
                </a:lnTo>
                <a:lnTo>
                  <a:pt x="1326" y="219532"/>
                </a:lnTo>
                <a:lnTo>
                  <a:pt x="518" y="213838"/>
                </a:lnTo>
                <a:lnTo>
                  <a:pt x="159" y="207180"/>
                </a:lnTo>
                <a:lnTo>
                  <a:pt x="0" y="197870"/>
                </a:lnTo>
                <a:lnTo>
                  <a:pt x="1863" y="191769"/>
                </a:lnTo>
                <a:lnTo>
                  <a:pt x="5009" y="184843"/>
                </a:lnTo>
                <a:lnTo>
                  <a:pt x="9011" y="177369"/>
                </a:lnTo>
                <a:lnTo>
                  <a:pt x="12633" y="171433"/>
                </a:lnTo>
                <a:lnTo>
                  <a:pt x="15999" y="166524"/>
                </a:lnTo>
                <a:lnTo>
                  <a:pt x="19197" y="162298"/>
                </a:lnTo>
                <a:lnTo>
                  <a:pt x="23233" y="158528"/>
                </a:lnTo>
                <a:lnTo>
                  <a:pt x="27828" y="155063"/>
                </a:lnTo>
                <a:lnTo>
                  <a:pt x="32797" y="151800"/>
                </a:lnTo>
                <a:lnTo>
                  <a:pt x="39919" y="148673"/>
                </a:lnTo>
                <a:lnTo>
                  <a:pt x="48478" y="145635"/>
                </a:lnTo>
                <a:lnTo>
                  <a:pt x="57994" y="142657"/>
                </a:lnTo>
                <a:lnTo>
                  <a:pt x="66243" y="139720"/>
                </a:lnTo>
                <a:lnTo>
                  <a:pt x="73647" y="136809"/>
                </a:lnTo>
                <a:lnTo>
                  <a:pt x="80487" y="133916"/>
                </a:lnTo>
                <a:lnTo>
                  <a:pt x="86000" y="131987"/>
                </a:lnTo>
                <a:lnTo>
                  <a:pt x="90629" y="130701"/>
                </a:lnTo>
                <a:lnTo>
                  <a:pt x="94666" y="129844"/>
                </a:lnTo>
                <a:lnTo>
                  <a:pt x="99263" y="130225"/>
                </a:lnTo>
                <a:lnTo>
                  <a:pt x="104232" y="131432"/>
                </a:lnTo>
                <a:lnTo>
                  <a:pt x="109452" y="133188"/>
                </a:lnTo>
                <a:lnTo>
                  <a:pt x="117692" y="135312"/>
                </a:lnTo>
                <a:lnTo>
                  <a:pt x="139549" y="140212"/>
                </a:lnTo>
                <a:lnTo>
                  <a:pt x="150141" y="143805"/>
                </a:lnTo>
                <a:lnTo>
                  <a:pt x="160059" y="148105"/>
                </a:lnTo>
                <a:lnTo>
                  <a:pt x="169528" y="152876"/>
                </a:lnTo>
                <a:lnTo>
                  <a:pt x="178698" y="157010"/>
                </a:lnTo>
                <a:lnTo>
                  <a:pt x="187670" y="160718"/>
                </a:lnTo>
                <a:lnTo>
                  <a:pt x="196508" y="164143"/>
                </a:lnTo>
                <a:lnTo>
                  <a:pt x="203353" y="166426"/>
                </a:lnTo>
                <a:lnTo>
                  <a:pt x="208869" y="167948"/>
                </a:lnTo>
                <a:lnTo>
                  <a:pt x="213498" y="168963"/>
                </a:lnTo>
                <a:lnTo>
                  <a:pt x="217537" y="170592"/>
                </a:lnTo>
                <a:lnTo>
                  <a:pt x="224565" y="174942"/>
                </a:lnTo>
                <a:lnTo>
                  <a:pt x="230863" y="177510"/>
                </a:lnTo>
                <a:lnTo>
                  <a:pt x="239902" y="1881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8"/>
          <p:cNvSpPr/>
          <p:nvPr/>
        </p:nvSpPr>
        <p:spPr>
          <a:xfrm>
            <a:off x="7846755" y="2498231"/>
            <a:ext cx="179963" cy="210680"/>
          </a:xfrm>
          <a:custGeom>
            <a:avLst/>
            <a:gdLst/>
            <a:ahLst/>
            <a:cxnLst/>
            <a:rect l="0" t="0" r="0" b="0"/>
            <a:pathLst>
              <a:path w="179963" h="210680">
                <a:moveTo>
                  <a:pt x="179962" y="4939"/>
                </a:moveTo>
                <a:lnTo>
                  <a:pt x="170861" y="388"/>
                </a:lnTo>
                <a:lnTo>
                  <a:pt x="166275" y="0"/>
                </a:lnTo>
                <a:lnTo>
                  <a:pt x="161312" y="693"/>
                </a:lnTo>
                <a:lnTo>
                  <a:pt x="156099" y="2109"/>
                </a:lnTo>
                <a:lnTo>
                  <a:pt x="150718" y="3052"/>
                </a:lnTo>
                <a:lnTo>
                  <a:pt x="145226" y="3681"/>
                </a:lnTo>
                <a:lnTo>
                  <a:pt x="139660" y="4100"/>
                </a:lnTo>
                <a:lnTo>
                  <a:pt x="134044" y="5332"/>
                </a:lnTo>
                <a:lnTo>
                  <a:pt x="128395" y="7106"/>
                </a:lnTo>
                <a:lnTo>
                  <a:pt x="122725" y="9241"/>
                </a:lnTo>
                <a:lnTo>
                  <a:pt x="110371" y="10664"/>
                </a:lnTo>
                <a:lnTo>
                  <a:pt x="93563" y="11613"/>
                </a:lnTo>
                <a:lnTo>
                  <a:pt x="41399" y="13136"/>
                </a:lnTo>
                <a:lnTo>
                  <a:pt x="21219" y="13400"/>
                </a:lnTo>
                <a:lnTo>
                  <a:pt x="16031" y="14390"/>
                </a:lnTo>
                <a:lnTo>
                  <a:pt x="11620" y="16002"/>
                </a:lnTo>
                <a:lnTo>
                  <a:pt x="2247" y="20882"/>
                </a:lnTo>
                <a:lnTo>
                  <a:pt x="1478" y="22235"/>
                </a:lnTo>
                <a:lnTo>
                  <a:pt x="624" y="26279"/>
                </a:lnTo>
                <a:lnTo>
                  <a:pt x="396" y="29642"/>
                </a:lnTo>
                <a:lnTo>
                  <a:pt x="244" y="33790"/>
                </a:lnTo>
                <a:lnTo>
                  <a:pt x="30" y="48730"/>
                </a:lnTo>
                <a:lnTo>
                  <a:pt x="0" y="54135"/>
                </a:lnTo>
                <a:lnTo>
                  <a:pt x="932" y="58691"/>
                </a:lnTo>
                <a:lnTo>
                  <a:pt x="2506" y="62681"/>
                </a:lnTo>
                <a:lnTo>
                  <a:pt x="4508" y="66294"/>
                </a:lnTo>
                <a:lnTo>
                  <a:pt x="5843" y="70607"/>
                </a:lnTo>
                <a:lnTo>
                  <a:pt x="6733" y="75388"/>
                </a:lnTo>
                <a:lnTo>
                  <a:pt x="7326" y="80480"/>
                </a:lnTo>
                <a:lnTo>
                  <a:pt x="7722" y="85779"/>
                </a:lnTo>
                <a:lnTo>
                  <a:pt x="7985" y="91217"/>
                </a:lnTo>
                <a:lnTo>
                  <a:pt x="8356" y="105433"/>
                </a:lnTo>
                <a:lnTo>
                  <a:pt x="8491" y="119878"/>
                </a:lnTo>
                <a:lnTo>
                  <a:pt x="8502" y="118570"/>
                </a:lnTo>
                <a:lnTo>
                  <a:pt x="11048" y="114814"/>
                </a:lnTo>
                <a:lnTo>
                  <a:pt x="15355" y="109970"/>
                </a:lnTo>
                <a:lnTo>
                  <a:pt x="20443" y="104642"/>
                </a:lnTo>
                <a:lnTo>
                  <a:pt x="22180" y="101887"/>
                </a:lnTo>
                <a:lnTo>
                  <a:pt x="24112" y="96287"/>
                </a:lnTo>
                <a:lnTo>
                  <a:pt x="25579" y="94412"/>
                </a:lnTo>
                <a:lnTo>
                  <a:pt x="27510" y="93163"/>
                </a:lnTo>
                <a:lnTo>
                  <a:pt x="29751" y="92330"/>
                </a:lnTo>
                <a:lnTo>
                  <a:pt x="33149" y="90822"/>
                </a:lnTo>
                <a:lnTo>
                  <a:pt x="42003" y="86606"/>
                </a:lnTo>
                <a:lnTo>
                  <a:pt x="47032" y="85101"/>
                </a:lnTo>
                <a:lnTo>
                  <a:pt x="52290" y="84098"/>
                </a:lnTo>
                <a:lnTo>
                  <a:pt x="57700" y="83429"/>
                </a:lnTo>
                <a:lnTo>
                  <a:pt x="62259" y="82983"/>
                </a:lnTo>
                <a:lnTo>
                  <a:pt x="66251" y="82686"/>
                </a:lnTo>
                <a:lnTo>
                  <a:pt x="69864" y="82487"/>
                </a:lnTo>
                <a:lnTo>
                  <a:pt x="81499" y="82267"/>
                </a:lnTo>
                <a:lnTo>
                  <a:pt x="103151" y="82126"/>
                </a:lnTo>
                <a:lnTo>
                  <a:pt x="107800" y="83067"/>
                </a:lnTo>
                <a:lnTo>
                  <a:pt x="112804" y="84647"/>
                </a:lnTo>
                <a:lnTo>
                  <a:pt x="118044" y="86652"/>
                </a:lnTo>
                <a:lnTo>
                  <a:pt x="122492" y="88942"/>
                </a:lnTo>
                <a:lnTo>
                  <a:pt x="126409" y="91421"/>
                </a:lnTo>
                <a:lnTo>
                  <a:pt x="129972" y="94026"/>
                </a:lnTo>
                <a:lnTo>
                  <a:pt x="134253" y="97668"/>
                </a:lnTo>
                <a:lnTo>
                  <a:pt x="139011" y="102000"/>
                </a:lnTo>
                <a:lnTo>
                  <a:pt x="144090" y="106794"/>
                </a:lnTo>
                <a:lnTo>
                  <a:pt x="148427" y="111895"/>
                </a:lnTo>
                <a:lnTo>
                  <a:pt x="152271" y="117200"/>
                </a:lnTo>
                <a:lnTo>
                  <a:pt x="155787" y="122642"/>
                </a:lnTo>
                <a:lnTo>
                  <a:pt x="157178" y="129128"/>
                </a:lnTo>
                <a:lnTo>
                  <a:pt x="157153" y="136309"/>
                </a:lnTo>
                <a:lnTo>
                  <a:pt x="156184" y="143954"/>
                </a:lnTo>
                <a:lnTo>
                  <a:pt x="155537" y="150955"/>
                </a:lnTo>
                <a:lnTo>
                  <a:pt x="155106" y="157528"/>
                </a:lnTo>
                <a:lnTo>
                  <a:pt x="154819" y="163815"/>
                </a:lnTo>
                <a:lnTo>
                  <a:pt x="153676" y="168958"/>
                </a:lnTo>
                <a:lnTo>
                  <a:pt x="151960" y="173340"/>
                </a:lnTo>
                <a:lnTo>
                  <a:pt x="149864" y="177214"/>
                </a:lnTo>
                <a:lnTo>
                  <a:pt x="147514" y="180749"/>
                </a:lnTo>
                <a:lnTo>
                  <a:pt x="142363" y="187216"/>
                </a:lnTo>
                <a:lnTo>
                  <a:pt x="140608" y="190275"/>
                </a:lnTo>
                <a:lnTo>
                  <a:pt x="138659" y="196213"/>
                </a:lnTo>
                <a:lnTo>
                  <a:pt x="137187" y="198177"/>
                </a:lnTo>
                <a:lnTo>
                  <a:pt x="135253" y="199487"/>
                </a:lnTo>
                <a:lnTo>
                  <a:pt x="133011" y="200360"/>
                </a:lnTo>
                <a:lnTo>
                  <a:pt x="129611" y="201894"/>
                </a:lnTo>
                <a:lnTo>
                  <a:pt x="120754" y="206140"/>
                </a:lnTo>
                <a:lnTo>
                  <a:pt x="115725" y="207653"/>
                </a:lnTo>
                <a:lnTo>
                  <a:pt x="110467" y="208661"/>
                </a:lnTo>
                <a:lnTo>
                  <a:pt x="105058" y="209334"/>
                </a:lnTo>
                <a:lnTo>
                  <a:pt x="100498" y="209782"/>
                </a:lnTo>
                <a:lnTo>
                  <a:pt x="96505" y="210081"/>
                </a:lnTo>
                <a:lnTo>
                  <a:pt x="92892" y="210280"/>
                </a:lnTo>
                <a:lnTo>
                  <a:pt x="83797" y="210501"/>
                </a:lnTo>
                <a:lnTo>
                  <a:pt x="59947" y="2106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9"/>
          <p:cNvSpPr/>
          <p:nvPr/>
        </p:nvSpPr>
        <p:spPr>
          <a:xfrm>
            <a:off x="7760969" y="2846145"/>
            <a:ext cx="213699" cy="257101"/>
          </a:xfrm>
          <a:custGeom>
            <a:avLst/>
            <a:gdLst/>
            <a:ahLst/>
            <a:cxnLst/>
            <a:rect l="0" t="0" r="0" b="0"/>
            <a:pathLst>
              <a:path w="213699" h="257101">
                <a:moveTo>
                  <a:pt x="0" y="59932"/>
                </a:moveTo>
                <a:lnTo>
                  <a:pt x="4552" y="55381"/>
                </a:lnTo>
                <a:lnTo>
                  <a:pt x="5892" y="52136"/>
                </a:lnTo>
                <a:lnTo>
                  <a:pt x="6786" y="48067"/>
                </a:lnTo>
                <a:lnTo>
                  <a:pt x="7382" y="43449"/>
                </a:lnTo>
                <a:lnTo>
                  <a:pt x="8731" y="39419"/>
                </a:lnTo>
                <a:lnTo>
                  <a:pt x="12772" y="32400"/>
                </a:lnTo>
                <a:lnTo>
                  <a:pt x="17742" y="26106"/>
                </a:lnTo>
                <a:lnTo>
                  <a:pt x="20400" y="23094"/>
                </a:lnTo>
                <a:lnTo>
                  <a:pt x="25030" y="19181"/>
                </a:lnTo>
                <a:lnTo>
                  <a:pt x="30975" y="14667"/>
                </a:lnTo>
                <a:lnTo>
                  <a:pt x="37795" y="9753"/>
                </a:lnTo>
                <a:lnTo>
                  <a:pt x="44247" y="6477"/>
                </a:lnTo>
                <a:lnTo>
                  <a:pt x="50453" y="4293"/>
                </a:lnTo>
                <a:lnTo>
                  <a:pt x="56496" y="2837"/>
                </a:lnTo>
                <a:lnTo>
                  <a:pt x="62429" y="1866"/>
                </a:lnTo>
                <a:lnTo>
                  <a:pt x="68290" y="1219"/>
                </a:lnTo>
                <a:lnTo>
                  <a:pt x="74102" y="787"/>
                </a:lnTo>
                <a:lnTo>
                  <a:pt x="80834" y="500"/>
                </a:lnTo>
                <a:lnTo>
                  <a:pt x="95934" y="180"/>
                </a:lnTo>
                <a:lnTo>
                  <a:pt x="120500" y="0"/>
                </a:lnTo>
                <a:lnTo>
                  <a:pt x="127007" y="928"/>
                </a:lnTo>
                <a:lnTo>
                  <a:pt x="132297" y="2498"/>
                </a:lnTo>
                <a:lnTo>
                  <a:pt x="136774" y="4498"/>
                </a:lnTo>
                <a:lnTo>
                  <a:pt x="140713" y="5831"/>
                </a:lnTo>
                <a:lnTo>
                  <a:pt x="144292" y="6720"/>
                </a:lnTo>
                <a:lnTo>
                  <a:pt x="147629" y="7312"/>
                </a:lnTo>
                <a:lnTo>
                  <a:pt x="153878" y="10510"/>
                </a:lnTo>
                <a:lnTo>
                  <a:pt x="156879" y="12697"/>
                </a:lnTo>
                <a:lnTo>
                  <a:pt x="158879" y="15107"/>
                </a:lnTo>
                <a:lnTo>
                  <a:pt x="160211" y="17666"/>
                </a:lnTo>
                <a:lnTo>
                  <a:pt x="162646" y="24002"/>
                </a:lnTo>
                <a:lnTo>
                  <a:pt x="164627" y="28359"/>
                </a:lnTo>
                <a:lnTo>
                  <a:pt x="166902" y="33168"/>
                </a:lnTo>
                <a:lnTo>
                  <a:pt x="167466" y="37327"/>
                </a:lnTo>
                <a:lnTo>
                  <a:pt x="166889" y="41052"/>
                </a:lnTo>
                <a:lnTo>
                  <a:pt x="163708" y="48684"/>
                </a:lnTo>
                <a:lnTo>
                  <a:pt x="159119" y="58425"/>
                </a:lnTo>
                <a:lnTo>
                  <a:pt x="151182" y="74620"/>
                </a:lnTo>
                <a:lnTo>
                  <a:pt x="145555" y="81154"/>
                </a:lnTo>
                <a:lnTo>
                  <a:pt x="137995" y="88367"/>
                </a:lnTo>
                <a:lnTo>
                  <a:pt x="122291" y="102098"/>
                </a:lnTo>
                <a:lnTo>
                  <a:pt x="105616" y="117402"/>
                </a:lnTo>
                <a:lnTo>
                  <a:pt x="99133" y="123739"/>
                </a:lnTo>
                <a:lnTo>
                  <a:pt x="94663" y="125330"/>
                </a:lnTo>
                <a:lnTo>
                  <a:pt x="88827" y="126391"/>
                </a:lnTo>
                <a:lnTo>
                  <a:pt x="82078" y="127098"/>
                </a:lnTo>
                <a:lnTo>
                  <a:pt x="78531" y="126617"/>
                </a:lnTo>
                <a:lnTo>
                  <a:pt x="77120" y="125343"/>
                </a:lnTo>
                <a:lnTo>
                  <a:pt x="77146" y="121007"/>
                </a:lnTo>
                <a:lnTo>
                  <a:pt x="81701" y="115705"/>
                </a:lnTo>
                <a:lnTo>
                  <a:pt x="85900" y="113306"/>
                </a:lnTo>
                <a:lnTo>
                  <a:pt x="91557" y="110755"/>
                </a:lnTo>
                <a:lnTo>
                  <a:pt x="98186" y="108102"/>
                </a:lnTo>
                <a:lnTo>
                  <a:pt x="103557" y="106333"/>
                </a:lnTo>
                <a:lnTo>
                  <a:pt x="108091" y="105153"/>
                </a:lnTo>
                <a:lnTo>
                  <a:pt x="112065" y="104367"/>
                </a:lnTo>
                <a:lnTo>
                  <a:pt x="115668" y="103843"/>
                </a:lnTo>
                <a:lnTo>
                  <a:pt x="122211" y="103261"/>
                </a:lnTo>
                <a:lnTo>
                  <a:pt x="126242" y="103105"/>
                </a:lnTo>
                <a:lnTo>
                  <a:pt x="135800" y="102932"/>
                </a:lnTo>
                <a:lnTo>
                  <a:pt x="140064" y="103839"/>
                </a:lnTo>
                <a:lnTo>
                  <a:pt x="143859" y="105396"/>
                </a:lnTo>
                <a:lnTo>
                  <a:pt x="147342" y="107386"/>
                </a:lnTo>
                <a:lnTo>
                  <a:pt x="153750" y="109598"/>
                </a:lnTo>
                <a:lnTo>
                  <a:pt x="156793" y="110188"/>
                </a:lnTo>
                <a:lnTo>
                  <a:pt x="160727" y="111533"/>
                </a:lnTo>
                <a:lnTo>
                  <a:pt x="165254" y="113383"/>
                </a:lnTo>
                <a:lnTo>
                  <a:pt x="170177" y="115568"/>
                </a:lnTo>
                <a:lnTo>
                  <a:pt x="174411" y="117978"/>
                </a:lnTo>
                <a:lnTo>
                  <a:pt x="178188" y="120537"/>
                </a:lnTo>
                <a:lnTo>
                  <a:pt x="181657" y="123195"/>
                </a:lnTo>
                <a:lnTo>
                  <a:pt x="185875" y="127825"/>
                </a:lnTo>
                <a:lnTo>
                  <a:pt x="190591" y="133769"/>
                </a:lnTo>
                <a:lnTo>
                  <a:pt x="195641" y="140589"/>
                </a:lnTo>
                <a:lnTo>
                  <a:pt x="199960" y="146089"/>
                </a:lnTo>
                <a:lnTo>
                  <a:pt x="203792" y="150707"/>
                </a:lnTo>
                <a:lnTo>
                  <a:pt x="209638" y="158379"/>
                </a:lnTo>
                <a:lnTo>
                  <a:pt x="212235" y="164964"/>
                </a:lnTo>
                <a:lnTo>
                  <a:pt x="212928" y="169958"/>
                </a:lnTo>
                <a:lnTo>
                  <a:pt x="213390" y="176145"/>
                </a:lnTo>
                <a:lnTo>
                  <a:pt x="213698" y="183128"/>
                </a:lnTo>
                <a:lnTo>
                  <a:pt x="211997" y="188735"/>
                </a:lnTo>
                <a:lnTo>
                  <a:pt x="208960" y="193426"/>
                </a:lnTo>
                <a:lnTo>
                  <a:pt x="202409" y="201178"/>
                </a:lnTo>
                <a:lnTo>
                  <a:pt x="199497" y="207798"/>
                </a:lnTo>
                <a:lnTo>
                  <a:pt x="196815" y="210897"/>
                </a:lnTo>
                <a:lnTo>
                  <a:pt x="193123" y="213915"/>
                </a:lnTo>
                <a:lnTo>
                  <a:pt x="188757" y="216880"/>
                </a:lnTo>
                <a:lnTo>
                  <a:pt x="184894" y="219809"/>
                </a:lnTo>
                <a:lnTo>
                  <a:pt x="181364" y="222714"/>
                </a:lnTo>
                <a:lnTo>
                  <a:pt x="178060" y="225604"/>
                </a:lnTo>
                <a:lnTo>
                  <a:pt x="173952" y="228482"/>
                </a:lnTo>
                <a:lnTo>
                  <a:pt x="169308" y="231354"/>
                </a:lnTo>
                <a:lnTo>
                  <a:pt x="164307" y="234221"/>
                </a:lnTo>
                <a:lnTo>
                  <a:pt x="160021" y="236132"/>
                </a:lnTo>
                <a:lnTo>
                  <a:pt x="156211" y="237406"/>
                </a:lnTo>
                <a:lnTo>
                  <a:pt x="152718" y="238256"/>
                </a:lnTo>
                <a:lnTo>
                  <a:pt x="148485" y="239774"/>
                </a:lnTo>
                <a:lnTo>
                  <a:pt x="143757" y="241739"/>
                </a:lnTo>
                <a:lnTo>
                  <a:pt x="138701" y="244002"/>
                </a:lnTo>
                <a:lnTo>
                  <a:pt x="131520" y="246463"/>
                </a:lnTo>
                <a:lnTo>
                  <a:pt x="122923" y="249056"/>
                </a:lnTo>
                <a:lnTo>
                  <a:pt x="113381" y="251737"/>
                </a:lnTo>
                <a:lnTo>
                  <a:pt x="102258" y="253525"/>
                </a:lnTo>
                <a:lnTo>
                  <a:pt x="90079" y="254716"/>
                </a:lnTo>
                <a:lnTo>
                  <a:pt x="25718" y="2571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0"/>
          <p:cNvSpPr/>
          <p:nvPr/>
        </p:nvSpPr>
        <p:spPr>
          <a:xfrm>
            <a:off x="7735252" y="3252613"/>
            <a:ext cx="188442" cy="262113"/>
          </a:xfrm>
          <a:custGeom>
            <a:avLst/>
            <a:gdLst/>
            <a:ahLst/>
            <a:cxnLst/>
            <a:rect l="0" t="0" r="0" b="0"/>
            <a:pathLst>
              <a:path w="188442" h="262113">
                <a:moveTo>
                  <a:pt x="0" y="13509"/>
                </a:moveTo>
                <a:lnTo>
                  <a:pt x="0" y="8958"/>
                </a:lnTo>
                <a:lnTo>
                  <a:pt x="953" y="7618"/>
                </a:lnTo>
                <a:lnTo>
                  <a:pt x="2540" y="6724"/>
                </a:lnTo>
                <a:lnTo>
                  <a:pt x="6845" y="5731"/>
                </a:lnTo>
                <a:lnTo>
                  <a:pt x="11932" y="5290"/>
                </a:lnTo>
                <a:lnTo>
                  <a:pt x="19908" y="5093"/>
                </a:lnTo>
                <a:lnTo>
                  <a:pt x="49930" y="4946"/>
                </a:lnTo>
                <a:lnTo>
                  <a:pt x="56147" y="3990"/>
                </a:lnTo>
                <a:lnTo>
                  <a:pt x="63149" y="2401"/>
                </a:lnTo>
                <a:lnTo>
                  <a:pt x="70674" y="388"/>
                </a:lnTo>
                <a:lnTo>
                  <a:pt x="78549" y="0"/>
                </a:lnTo>
                <a:lnTo>
                  <a:pt x="86656" y="693"/>
                </a:lnTo>
                <a:lnTo>
                  <a:pt x="94918" y="2107"/>
                </a:lnTo>
                <a:lnTo>
                  <a:pt x="102332" y="3050"/>
                </a:lnTo>
                <a:lnTo>
                  <a:pt x="109179" y="3679"/>
                </a:lnTo>
                <a:lnTo>
                  <a:pt x="120914" y="4378"/>
                </a:lnTo>
                <a:lnTo>
                  <a:pt x="129305" y="4688"/>
                </a:lnTo>
                <a:lnTo>
                  <a:pt x="148486" y="4863"/>
                </a:lnTo>
                <a:lnTo>
                  <a:pt x="154235" y="5840"/>
                </a:lnTo>
                <a:lnTo>
                  <a:pt x="159021" y="7444"/>
                </a:lnTo>
                <a:lnTo>
                  <a:pt x="163165" y="9466"/>
                </a:lnTo>
                <a:lnTo>
                  <a:pt x="166878" y="10813"/>
                </a:lnTo>
                <a:lnTo>
                  <a:pt x="170308" y="11712"/>
                </a:lnTo>
                <a:lnTo>
                  <a:pt x="173546" y="12311"/>
                </a:lnTo>
                <a:lnTo>
                  <a:pt x="176657" y="13663"/>
                </a:lnTo>
                <a:lnTo>
                  <a:pt x="179685" y="15516"/>
                </a:lnTo>
                <a:lnTo>
                  <a:pt x="182654" y="17705"/>
                </a:lnTo>
                <a:lnTo>
                  <a:pt x="184634" y="20116"/>
                </a:lnTo>
                <a:lnTo>
                  <a:pt x="185955" y="22677"/>
                </a:lnTo>
                <a:lnTo>
                  <a:pt x="188074" y="29078"/>
                </a:lnTo>
                <a:lnTo>
                  <a:pt x="188248" y="33413"/>
                </a:lnTo>
                <a:lnTo>
                  <a:pt x="188441" y="48390"/>
                </a:lnTo>
                <a:lnTo>
                  <a:pt x="187539" y="57718"/>
                </a:lnTo>
                <a:lnTo>
                  <a:pt x="185986" y="67747"/>
                </a:lnTo>
                <a:lnTo>
                  <a:pt x="183999" y="78242"/>
                </a:lnTo>
                <a:lnTo>
                  <a:pt x="182674" y="87145"/>
                </a:lnTo>
                <a:lnTo>
                  <a:pt x="181790" y="94985"/>
                </a:lnTo>
                <a:lnTo>
                  <a:pt x="181201" y="102116"/>
                </a:lnTo>
                <a:lnTo>
                  <a:pt x="180808" y="108775"/>
                </a:lnTo>
                <a:lnTo>
                  <a:pt x="180372" y="121255"/>
                </a:lnTo>
                <a:lnTo>
                  <a:pt x="179302" y="127250"/>
                </a:lnTo>
                <a:lnTo>
                  <a:pt x="177637" y="133151"/>
                </a:lnTo>
                <a:lnTo>
                  <a:pt x="175575" y="138990"/>
                </a:lnTo>
                <a:lnTo>
                  <a:pt x="173248" y="146693"/>
                </a:lnTo>
                <a:lnTo>
                  <a:pt x="168121" y="165412"/>
                </a:lnTo>
                <a:lnTo>
                  <a:pt x="159880" y="197371"/>
                </a:lnTo>
                <a:lnTo>
                  <a:pt x="158022" y="205616"/>
                </a:lnTo>
                <a:lnTo>
                  <a:pt x="156783" y="212065"/>
                </a:lnTo>
                <a:lnTo>
                  <a:pt x="155957" y="217317"/>
                </a:lnTo>
                <a:lnTo>
                  <a:pt x="154454" y="222724"/>
                </a:lnTo>
                <a:lnTo>
                  <a:pt x="152499" y="228233"/>
                </a:lnTo>
                <a:lnTo>
                  <a:pt x="150244" y="233811"/>
                </a:lnTo>
                <a:lnTo>
                  <a:pt x="148740" y="239435"/>
                </a:lnTo>
                <a:lnTo>
                  <a:pt x="147738" y="245089"/>
                </a:lnTo>
                <a:lnTo>
                  <a:pt x="147070" y="250763"/>
                </a:lnTo>
                <a:lnTo>
                  <a:pt x="145672" y="254546"/>
                </a:lnTo>
                <a:lnTo>
                  <a:pt x="143788" y="257068"/>
                </a:lnTo>
                <a:lnTo>
                  <a:pt x="137160" y="2621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1"/>
          <p:cNvSpPr/>
          <p:nvPr/>
        </p:nvSpPr>
        <p:spPr>
          <a:xfrm>
            <a:off x="7615237" y="3154680"/>
            <a:ext cx="42756" cy="480061"/>
          </a:xfrm>
          <a:custGeom>
            <a:avLst/>
            <a:gdLst/>
            <a:ahLst/>
            <a:cxnLst/>
            <a:rect l="0" t="0" r="0" b="0"/>
            <a:pathLst>
              <a:path w="42756" h="480061">
                <a:moveTo>
                  <a:pt x="17145" y="0"/>
                </a:moveTo>
                <a:lnTo>
                  <a:pt x="17145" y="57486"/>
                </a:lnTo>
                <a:lnTo>
                  <a:pt x="18098" y="64041"/>
                </a:lnTo>
                <a:lnTo>
                  <a:pt x="19686" y="71269"/>
                </a:lnTo>
                <a:lnTo>
                  <a:pt x="21696" y="78945"/>
                </a:lnTo>
                <a:lnTo>
                  <a:pt x="23989" y="89777"/>
                </a:lnTo>
                <a:lnTo>
                  <a:pt x="29077" y="117054"/>
                </a:lnTo>
                <a:lnTo>
                  <a:pt x="30814" y="130423"/>
                </a:lnTo>
                <a:lnTo>
                  <a:pt x="31973" y="143146"/>
                </a:lnTo>
                <a:lnTo>
                  <a:pt x="33260" y="165538"/>
                </a:lnTo>
                <a:lnTo>
                  <a:pt x="33832" y="181840"/>
                </a:lnTo>
                <a:lnTo>
                  <a:pt x="34937" y="189806"/>
                </a:lnTo>
                <a:lnTo>
                  <a:pt x="36626" y="197975"/>
                </a:lnTo>
                <a:lnTo>
                  <a:pt x="38705" y="206278"/>
                </a:lnTo>
                <a:lnTo>
                  <a:pt x="40091" y="215623"/>
                </a:lnTo>
                <a:lnTo>
                  <a:pt x="41015" y="225664"/>
                </a:lnTo>
                <a:lnTo>
                  <a:pt x="42042" y="245075"/>
                </a:lnTo>
                <a:lnTo>
                  <a:pt x="42498" y="260052"/>
                </a:lnTo>
                <a:lnTo>
                  <a:pt x="42755" y="279194"/>
                </a:lnTo>
                <a:lnTo>
                  <a:pt x="41838" y="285189"/>
                </a:lnTo>
                <a:lnTo>
                  <a:pt x="40274" y="291091"/>
                </a:lnTo>
                <a:lnTo>
                  <a:pt x="38280" y="296931"/>
                </a:lnTo>
                <a:lnTo>
                  <a:pt x="36950" y="304634"/>
                </a:lnTo>
                <a:lnTo>
                  <a:pt x="36063" y="313579"/>
                </a:lnTo>
                <a:lnTo>
                  <a:pt x="35472" y="323353"/>
                </a:lnTo>
                <a:lnTo>
                  <a:pt x="34126" y="331773"/>
                </a:lnTo>
                <a:lnTo>
                  <a:pt x="32276" y="339292"/>
                </a:lnTo>
                <a:lnTo>
                  <a:pt x="22462" y="369598"/>
                </a:lnTo>
                <a:lnTo>
                  <a:pt x="20690" y="375938"/>
                </a:lnTo>
                <a:lnTo>
                  <a:pt x="19508" y="381118"/>
                </a:lnTo>
                <a:lnTo>
                  <a:pt x="18721" y="385524"/>
                </a:lnTo>
                <a:lnTo>
                  <a:pt x="15305" y="400578"/>
                </a:lnTo>
                <a:lnTo>
                  <a:pt x="13060" y="409927"/>
                </a:lnTo>
                <a:lnTo>
                  <a:pt x="11565" y="417112"/>
                </a:lnTo>
                <a:lnTo>
                  <a:pt x="10568" y="422855"/>
                </a:lnTo>
                <a:lnTo>
                  <a:pt x="9902" y="427635"/>
                </a:lnTo>
                <a:lnTo>
                  <a:pt x="8506" y="433680"/>
                </a:lnTo>
                <a:lnTo>
                  <a:pt x="6624" y="440567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72"/>
          <p:cNvSpPr/>
          <p:nvPr/>
        </p:nvSpPr>
        <p:spPr>
          <a:xfrm>
            <a:off x="4410461" y="2432149"/>
            <a:ext cx="148758" cy="103658"/>
          </a:xfrm>
          <a:custGeom>
            <a:avLst/>
            <a:gdLst/>
            <a:ahLst/>
            <a:cxnLst/>
            <a:rect l="0" t="0" r="0" b="0"/>
            <a:pathLst>
              <a:path w="148758" h="103658">
                <a:moveTo>
                  <a:pt x="15806" y="36731"/>
                </a:moveTo>
                <a:lnTo>
                  <a:pt x="11255" y="36731"/>
                </a:lnTo>
                <a:lnTo>
                  <a:pt x="9914" y="37683"/>
                </a:lnTo>
                <a:lnTo>
                  <a:pt x="9021" y="39271"/>
                </a:lnTo>
                <a:lnTo>
                  <a:pt x="7587" y="44111"/>
                </a:lnTo>
                <a:lnTo>
                  <a:pt x="9931" y="47313"/>
                </a:lnTo>
                <a:lnTo>
                  <a:pt x="11889" y="49501"/>
                </a:lnTo>
                <a:lnTo>
                  <a:pt x="14147" y="50959"/>
                </a:lnTo>
                <a:lnTo>
                  <a:pt x="16605" y="51931"/>
                </a:lnTo>
                <a:lnTo>
                  <a:pt x="19196" y="52579"/>
                </a:lnTo>
                <a:lnTo>
                  <a:pt x="21876" y="52059"/>
                </a:lnTo>
                <a:lnTo>
                  <a:pt x="24615" y="50759"/>
                </a:lnTo>
                <a:lnTo>
                  <a:pt x="27394" y="48941"/>
                </a:lnTo>
                <a:lnTo>
                  <a:pt x="30199" y="46776"/>
                </a:lnTo>
                <a:lnTo>
                  <a:pt x="33021" y="44380"/>
                </a:lnTo>
                <a:lnTo>
                  <a:pt x="35855" y="41830"/>
                </a:lnTo>
                <a:lnTo>
                  <a:pt x="37745" y="39178"/>
                </a:lnTo>
                <a:lnTo>
                  <a:pt x="39004" y="36457"/>
                </a:lnTo>
                <a:lnTo>
                  <a:pt x="39844" y="33691"/>
                </a:lnTo>
                <a:lnTo>
                  <a:pt x="40404" y="28989"/>
                </a:lnTo>
                <a:lnTo>
                  <a:pt x="40777" y="22997"/>
                </a:lnTo>
                <a:lnTo>
                  <a:pt x="41026" y="16145"/>
                </a:lnTo>
                <a:lnTo>
                  <a:pt x="40239" y="10624"/>
                </a:lnTo>
                <a:lnTo>
                  <a:pt x="38762" y="5991"/>
                </a:lnTo>
                <a:lnTo>
                  <a:pt x="36826" y="1950"/>
                </a:lnTo>
                <a:lnTo>
                  <a:pt x="34582" y="209"/>
                </a:lnTo>
                <a:lnTo>
                  <a:pt x="32133" y="0"/>
                </a:lnTo>
                <a:lnTo>
                  <a:pt x="29548" y="814"/>
                </a:lnTo>
                <a:lnTo>
                  <a:pt x="26872" y="1356"/>
                </a:lnTo>
                <a:lnTo>
                  <a:pt x="24136" y="1717"/>
                </a:lnTo>
                <a:lnTo>
                  <a:pt x="21359" y="1959"/>
                </a:lnTo>
                <a:lnTo>
                  <a:pt x="18556" y="3072"/>
                </a:lnTo>
                <a:lnTo>
                  <a:pt x="15734" y="4766"/>
                </a:lnTo>
                <a:lnTo>
                  <a:pt x="12901" y="6849"/>
                </a:lnTo>
                <a:lnTo>
                  <a:pt x="11012" y="9189"/>
                </a:lnTo>
                <a:lnTo>
                  <a:pt x="9752" y="11702"/>
                </a:lnTo>
                <a:lnTo>
                  <a:pt x="8913" y="14330"/>
                </a:lnTo>
                <a:lnTo>
                  <a:pt x="7400" y="17987"/>
                </a:lnTo>
                <a:lnTo>
                  <a:pt x="5440" y="22330"/>
                </a:lnTo>
                <a:lnTo>
                  <a:pt x="3180" y="27130"/>
                </a:lnTo>
                <a:lnTo>
                  <a:pt x="1674" y="31283"/>
                </a:lnTo>
                <a:lnTo>
                  <a:pt x="670" y="35004"/>
                </a:lnTo>
                <a:lnTo>
                  <a:pt x="0" y="38437"/>
                </a:lnTo>
                <a:lnTo>
                  <a:pt x="506" y="41678"/>
                </a:lnTo>
                <a:lnTo>
                  <a:pt x="1796" y="44791"/>
                </a:lnTo>
                <a:lnTo>
                  <a:pt x="3609" y="47819"/>
                </a:lnTo>
                <a:lnTo>
                  <a:pt x="4817" y="50791"/>
                </a:lnTo>
                <a:lnTo>
                  <a:pt x="5622" y="53724"/>
                </a:lnTo>
                <a:lnTo>
                  <a:pt x="6159" y="56632"/>
                </a:lnTo>
                <a:lnTo>
                  <a:pt x="6518" y="59523"/>
                </a:lnTo>
                <a:lnTo>
                  <a:pt x="6756" y="62403"/>
                </a:lnTo>
                <a:lnTo>
                  <a:pt x="6915" y="65276"/>
                </a:lnTo>
                <a:lnTo>
                  <a:pt x="7974" y="69096"/>
                </a:lnTo>
                <a:lnTo>
                  <a:pt x="9632" y="73547"/>
                </a:lnTo>
                <a:lnTo>
                  <a:pt x="11690" y="78420"/>
                </a:lnTo>
                <a:lnTo>
                  <a:pt x="14967" y="81669"/>
                </a:lnTo>
                <a:lnTo>
                  <a:pt x="19057" y="83834"/>
                </a:lnTo>
                <a:lnTo>
                  <a:pt x="30206" y="87310"/>
                </a:lnTo>
                <a:lnTo>
                  <a:pt x="34271" y="87785"/>
                </a:lnTo>
                <a:lnTo>
                  <a:pt x="36689" y="87912"/>
                </a:lnTo>
                <a:lnTo>
                  <a:pt x="40206" y="87044"/>
                </a:lnTo>
                <a:lnTo>
                  <a:pt x="44455" y="85513"/>
                </a:lnTo>
                <a:lnTo>
                  <a:pt x="49193" y="83540"/>
                </a:lnTo>
                <a:lnTo>
                  <a:pt x="53304" y="82224"/>
                </a:lnTo>
                <a:lnTo>
                  <a:pt x="56997" y="81347"/>
                </a:lnTo>
                <a:lnTo>
                  <a:pt x="60412" y="80762"/>
                </a:lnTo>
                <a:lnTo>
                  <a:pt x="63641" y="78468"/>
                </a:lnTo>
                <a:lnTo>
                  <a:pt x="66746" y="75033"/>
                </a:lnTo>
                <a:lnTo>
                  <a:pt x="69768" y="70838"/>
                </a:lnTo>
                <a:lnTo>
                  <a:pt x="72736" y="67089"/>
                </a:lnTo>
                <a:lnTo>
                  <a:pt x="75667" y="63637"/>
                </a:lnTo>
                <a:lnTo>
                  <a:pt x="78573" y="60383"/>
                </a:lnTo>
                <a:lnTo>
                  <a:pt x="84342" y="54228"/>
                </a:lnTo>
                <a:lnTo>
                  <a:pt x="87214" y="51253"/>
                </a:lnTo>
                <a:lnTo>
                  <a:pt x="88177" y="48317"/>
                </a:lnTo>
                <a:lnTo>
                  <a:pt x="87866" y="45407"/>
                </a:lnTo>
                <a:lnTo>
                  <a:pt x="86706" y="42515"/>
                </a:lnTo>
                <a:lnTo>
                  <a:pt x="84980" y="38682"/>
                </a:lnTo>
                <a:lnTo>
                  <a:pt x="80523" y="29343"/>
                </a:lnTo>
                <a:lnTo>
                  <a:pt x="78001" y="26090"/>
                </a:lnTo>
                <a:lnTo>
                  <a:pt x="75367" y="23922"/>
                </a:lnTo>
                <a:lnTo>
                  <a:pt x="72658" y="22477"/>
                </a:lnTo>
                <a:lnTo>
                  <a:pt x="68947" y="22465"/>
                </a:lnTo>
                <a:lnTo>
                  <a:pt x="64569" y="23410"/>
                </a:lnTo>
                <a:lnTo>
                  <a:pt x="59744" y="24993"/>
                </a:lnTo>
                <a:lnTo>
                  <a:pt x="56529" y="27000"/>
                </a:lnTo>
                <a:lnTo>
                  <a:pt x="54384" y="29291"/>
                </a:lnTo>
                <a:lnTo>
                  <a:pt x="52955" y="31771"/>
                </a:lnTo>
                <a:lnTo>
                  <a:pt x="48827" y="39606"/>
                </a:lnTo>
                <a:lnTo>
                  <a:pt x="46392" y="44363"/>
                </a:lnTo>
                <a:lnTo>
                  <a:pt x="44770" y="48486"/>
                </a:lnTo>
                <a:lnTo>
                  <a:pt x="43688" y="52188"/>
                </a:lnTo>
                <a:lnTo>
                  <a:pt x="42966" y="55608"/>
                </a:lnTo>
                <a:lnTo>
                  <a:pt x="44390" y="60745"/>
                </a:lnTo>
                <a:lnTo>
                  <a:pt x="47245" y="67028"/>
                </a:lnTo>
                <a:lnTo>
                  <a:pt x="51053" y="74074"/>
                </a:lnTo>
                <a:lnTo>
                  <a:pt x="54544" y="78771"/>
                </a:lnTo>
                <a:lnTo>
                  <a:pt x="57824" y="81902"/>
                </a:lnTo>
                <a:lnTo>
                  <a:pt x="60963" y="83990"/>
                </a:lnTo>
                <a:lnTo>
                  <a:pt x="64008" y="86335"/>
                </a:lnTo>
                <a:lnTo>
                  <a:pt x="66991" y="88850"/>
                </a:lnTo>
                <a:lnTo>
                  <a:pt x="69932" y="91479"/>
                </a:lnTo>
                <a:lnTo>
                  <a:pt x="75739" y="96941"/>
                </a:lnTo>
                <a:lnTo>
                  <a:pt x="78621" y="99731"/>
                </a:lnTo>
                <a:lnTo>
                  <a:pt x="81496" y="101591"/>
                </a:lnTo>
                <a:lnTo>
                  <a:pt x="84364" y="102831"/>
                </a:lnTo>
                <a:lnTo>
                  <a:pt x="87229" y="103657"/>
                </a:lnTo>
                <a:lnTo>
                  <a:pt x="91044" y="103256"/>
                </a:lnTo>
                <a:lnTo>
                  <a:pt x="95492" y="102036"/>
                </a:lnTo>
                <a:lnTo>
                  <a:pt x="100363" y="100270"/>
                </a:lnTo>
                <a:lnTo>
                  <a:pt x="104562" y="98140"/>
                </a:lnTo>
                <a:lnTo>
                  <a:pt x="108314" y="95768"/>
                </a:lnTo>
                <a:lnTo>
                  <a:pt x="111768" y="93234"/>
                </a:lnTo>
                <a:lnTo>
                  <a:pt x="115024" y="91544"/>
                </a:lnTo>
                <a:lnTo>
                  <a:pt x="118146" y="90418"/>
                </a:lnTo>
                <a:lnTo>
                  <a:pt x="121180" y="89668"/>
                </a:lnTo>
                <a:lnTo>
                  <a:pt x="125108" y="87262"/>
                </a:lnTo>
                <a:lnTo>
                  <a:pt x="129631" y="83753"/>
                </a:lnTo>
                <a:lnTo>
                  <a:pt x="134552" y="79509"/>
                </a:lnTo>
                <a:lnTo>
                  <a:pt x="137833" y="75727"/>
                </a:lnTo>
                <a:lnTo>
                  <a:pt x="140020" y="72253"/>
                </a:lnTo>
                <a:lnTo>
                  <a:pt x="141478" y="68985"/>
                </a:lnTo>
                <a:lnTo>
                  <a:pt x="143402" y="63948"/>
                </a:lnTo>
                <a:lnTo>
                  <a:pt x="148081" y="50732"/>
                </a:lnTo>
                <a:lnTo>
                  <a:pt x="148757" y="45113"/>
                </a:lnTo>
                <a:lnTo>
                  <a:pt x="148255" y="40414"/>
                </a:lnTo>
                <a:lnTo>
                  <a:pt x="146968" y="36329"/>
                </a:lnTo>
                <a:lnTo>
                  <a:pt x="146110" y="32653"/>
                </a:lnTo>
                <a:lnTo>
                  <a:pt x="145538" y="29249"/>
                </a:lnTo>
                <a:lnTo>
                  <a:pt x="145156" y="26028"/>
                </a:lnTo>
                <a:lnTo>
                  <a:pt x="142997" y="22928"/>
                </a:lnTo>
                <a:lnTo>
                  <a:pt x="139653" y="19909"/>
                </a:lnTo>
                <a:lnTo>
                  <a:pt x="135518" y="16944"/>
                </a:lnTo>
                <a:lnTo>
                  <a:pt x="131809" y="14967"/>
                </a:lnTo>
                <a:lnTo>
                  <a:pt x="128384" y="13649"/>
                </a:lnTo>
                <a:lnTo>
                  <a:pt x="125148" y="12770"/>
                </a:lnTo>
                <a:lnTo>
                  <a:pt x="122038" y="12185"/>
                </a:lnTo>
                <a:lnTo>
                  <a:pt x="119012" y="11794"/>
                </a:lnTo>
                <a:lnTo>
                  <a:pt x="116042" y="11534"/>
                </a:lnTo>
                <a:lnTo>
                  <a:pt x="113110" y="11360"/>
                </a:lnTo>
                <a:lnTo>
                  <a:pt x="101531" y="110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3"/>
          <p:cNvSpPr/>
          <p:nvPr/>
        </p:nvSpPr>
        <p:spPr>
          <a:xfrm>
            <a:off x="5018274" y="2988503"/>
            <a:ext cx="81070" cy="97053"/>
          </a:xfrm>
          <a:custGeom>
            <a:avLst/>
            <a:gdLst/>
            <a:ahLst/>
            <a:cxnLst/>
            <a:rect l="0" t="0" r="0" b="0"/>
            <a:pathLst>
              <a:path w="81070" h="97053">
                <a:moveTo>
                  <a:pt x="33785" y="63307"/>
                </a:moveTo>
                <a:lnTo>
                  <a:pt x="33785" y="76959"/>
                </a:lnTo>
                <a:lnTo>
                  <a:pt x="34738" y="80981"/>
                </a:lnTo>
                <a:lnTo>
                  <a:pt x="36326" y="83662"/>
                </a:lnTo>
                <a:lnTo>
                  <a:pt x="38337" y="85449"/>
                </a:lnTo>
                <a:lnTo>
                  <a:pt x="41582" y="86641"/>
                </a:lnTo>
                <a:lnTo>
                  <a:pt x="45651" y="87435"/>
                </a:lnTo>
                <a:lnTo>
                  <a:pt x="56767" y="88710"/>
                </a:lnTo>
                <a:lnTo>
                  <a:pt x="59584" y="87862"/>
                </a:lnTo>
                <a:lnTo>
                  <a:pt x="63367" y="86345"/>
                </a:lnTo>
                <a:lnTo>
                  <a:pt x="67794" y="84380"/>
                </a:lnTo>
                <a:lnTo>
                  <a:pt x="70745" y="82118"/>
                </a:lnTo>
                <a:lnTo>
                  <a:pt x="72713" y="79658"/>
                </a:lnTo>
                <a:lnTo>
                  <a:pt x="74024" y="77065"/>
                </a:lnTo>
                <a:lnTo>
                  <a:pt x="75852" y="72479"/>
                </a:lnTo>
                <a:lnTo>
                  <a:pt x="80422" y="59763"/>
                </a:lnTo>
                <a:lnTo>
                  <a:pt x="81069" y="54277"/>
                </a:lnTo>
                <a:lnTo>
                  <a:pt x="80548" y="49667"/>
                </a:lnTo>
                <a:lnTo>
                  <a:pt x="72868" y="26322"/>
                </a:lnTo>
                <a:lnTo>
                  <a:pt x="70318" y="20553"/>
                </a:lnTo>
                <a:lnTo>
                  <a:pt x="67665" y="15754"/>
                </a:lnTo>
                <a:lnTo>
                  <a:pt x="64945" y="11602"/>
                </a:lnTo>
                <a:lnTo>
                  <a:pt x="63130" y="7882"/>
                </a:lnTo>
                <a:lnTo>
                  <a:pt x="61921" y="4449"/>
                </a:lnTo>
                <a:lnTo>
                  <a:pt x="61115" y="1209"/>
                </a:lnTo>
                <a:lnTo>
                  <a:pt x="58673" y="0"/>
                </a:lnTo>
                <a:lnTo>
                  <a:pt x="55140" y="147"/>
                </a:lnTo>
                <a:lnTo>
                  <a:pt x="44883" y="2676"/>
                </a:lnTo>
                <a:lnTo>
                  <a:pt x="43089" y="3836"/>
                </a:lnTo>
                <a:lnTo>
                  <a:pt x="40940" y="5562"/>
                </a:lnTo>
                <a:lnTo>
                  <a:pt x="38556" y="7665"/>
                </a:lnTo>
                <a:lnTo>
                  <a:pt x="36013" y="10020"/>
                </a:lnTo>
                <a:lnTo>
                  <a:pt x="30648" y="15176"/>
                </a:lnTo>
                <a:lnTo>
                  <a:pt x="27884" y="19790"/>
                </a:lnTo>
                <a:lnTo>
                  <a:pt x="25089" y="25723"/>
                </a:lnTo>
                <a:lnTo>
                  <a:pt x="22273" y="32536"/>
                </a:lnTo>
                <a:lnTo>
                  <a:pt x="20395" y="38030"/>
                </a:lnTo>
                <a:lnTo>
                  <a:pt x="19144" y="42646"/>
                </a:lnTo>
                <a:lnTo>
                  <a:pt x="18309" y="46675"/>
                </a:lnTo>
                <a:lnTo>
                  <a:pt x="17753" y="51266"/>
                </a:lnTo>
                <a:lnTo>
                  <a:pt x="17382" y="56232"/>
                </a:lnTo>
                <a:lnTo>
                  <a:pt x="16970" y="65878"/>
                </a:lnTo>
                <a:lnTo>
                  <a:pt x="16787" y="73339"/>
                </a:lnTo>
                <a:lnTo>
                  <a:pt x="17691" y="76662"/>
                </a:lnTo>
                <a:lnTo>
                  <a:pt x="19246" y="79831"/>
                </a:lnTo>
                <a:lnTo>
                  <a:pt x="24035" y="87208"/>
                </a:lnTo>
                <a:lnTo>
                  <a:pt x="25380" y="88766"/>
                </a:lnTo>
                <a:lnTo>
                  <a:pt x="27230" y="90757"/>
                </a:lnTo>
                <a:lnTo>
                  <a:pt x="29414" y="93037"/>
                </a:lnTo>
                <a:lnTo>
                  <a:pt x="31824" y="93604"/>
                </a:lnTo>
                <a:lnTo>
                  <a:pt x="34383" y="93030"/>
                </a:lnTo>
                <a:lnTo>
                  <a:pt x="37041" y="91695"/>
                </a:lnTo>
                <a:lnTo>
                  <a:pt x="39766" y="90805"/>
                </a:lnTo>
                <a:lnTo>
                  <a:pt x="42535" y="90211"/>
                </a:lnTo>
                <a:lnTo>
                  <a:pt x="45333" y="89815"/>
                </a:lnTo>
                <a:lnTo>
                  <a:pt x="48152" y="88599"/>
                </a:lnTo>
                <a:lnTo>
                  <a:pt x="50983" y="86836"/>
                </a:lnTo>
                <a:lnTo>
                  <a:pt x="57820" y="81713"/>
                </a:lnTo>
                <a:lnTo>
                  <a:pt x="59333" y="79387"/>
                </a:lnTo>
                <a:lnTo>
                  <a:pt x="61295" y="75932"/>
                </a:lnTo>
                <a:lnTo>
                  <a:pt x="63555" y="71724"/>
                </a:lnTo>
                <a:lnTo>
                  <a:pt x="65062" y="67013"/>
                </a:lnTo>
                <a:lnTo>
                  <a:pt x="66066" y="61967"/>
                </a:lnTo>
                <a:lnTo>
                  <a:pt x="66736" y="56699"/>
                </a:lnTo>
                <a:lnTo>
                  <a:pt x="67183" y="51281"/>
                </a:lnTo>
                <a:lnTo>
                  <a:pt x="67480" y="45765"/>
                </a:lnTo>
                <a:lnTo>
                  <a:pt x="67679" y="40182"/>
                </a:lnTo>
                <a:lnTo>
                  <a:pt x="66859" y="35508"/>
                </a:lnTo>
                <a:lnTo>
                  <a:pt x="65359" y="31439"/>
                </a:lnTo>
                <a:lnTo>
                  <a:pt x="63407" y="27774"/>
                </a:lnTo>
                <a:lnTo>
                  <a:pt x="61153" y="24378"/>
                </a:lnTo>
                <a:lnTo>
                  <a:pt x="58698" y="21162"/>
                </a:lnTo>
                <a:lnTo>
                  <a:pt x="56109" y="18065"/>
                </a:lnTo>
                <a:lnTo>
                  <a:pt x="52478" y="16001"/>
                </a:lnTo>
                <a:lnTo>
                  <a:pt x="48152" y="14624"/>
                </a:lnTo>
                <a:lnTo>
                  <a:pt x="43363" y="13707"/>
                </a:lnTo>
                <a:lnTo>
                  <a:pt x="39218" y="13095"/>
                </a:lnTo>
                <a:lnTo>
                  <a:pt x="35502" y="12687"/>
                </a:lnTo>
                <a:lnTo>
                  <a:pt x="32072" y="12415"/>
                </a:lnTo>
                <a:lnTo>
                  <a:pt x="28834" y="13186"/>
                </a:lnTo>
                <a:lnTo>
                  <a:pt x="25721" y="14653"/>
                </a:lnTo>
                <a:lnTo>
                  <a:pt x="22695" y="16583"/>
                </a:lnTo>
                <a:lnTo>
                  <a:pt x="19724" y="18823"/>
                </a:lnTo>
                <a:lnTo>
                  <a:pt x="16791" y="21268"/>
                </a:lnTo>
                <a:lnTo>
                  <a:pt x="13883" y="23851"/>
                </a:lnTo>
                <a:lnTo>
                  <a:pt x="10992" y="27478"/>
                </a:lnTo>
                <a:lnTo>
                  <a:pt x="8113" y="31801"/>
                </a:lnTo>
                <a:lnTo>
                  <a:pt x="5241" y="36588"/>
                </a:lnTo>
                <a:lnTo>
                  <a:pt x="3326" y="41684"/>
                </a:lnTo>
                <a:lnTo>
                  <a:pt x="2049" y="46987"/>
                </a:lnTo>
                <a:lnTo>
                  <a:pt x="1197" y="52427"/>
                </a:lnTo>
                <a:lnTo>
                  <a:pt x="630" y="57958"/>
                </a:lnTo>
                <a:lnTo>
                  <a:pt x="252" y="63551"/>
                </a:lnTo>
                <a:lnTo>
                  <a:pt x="0" y="69184"/>
                </a:lnTo>
                <a:lnTo>
                  <a:pt x="784" y="73893"/>
                </a:lnTo>
                <a:lnTo>
                  <a:pt x="2260" y="77984"/>
                </a:lnTo>
                <a:lnTo>
                  <a:pt x="4196" y="81664"/>
                </a:lnTo>
                <a:lnTo>
                  <a:pt x="6439" y="85070"/>
                </a:lnTo>
                <a:lnTo>
                  <a:pt x="8887" y="88293"/>
                </a:lnTo>
                <a:lnTo>
                  <a:pt x="11472" y="91394"/>
                </a:lnTo>
                <a:lnTo>
                  <a:pt x="14147" y="93461"/>
                </a:lnTo>
                <a:lnTo>
                  <a:pt x="16883" y="94840"/>
                </a:lnTo>
                <a:lnTo>
                  <a:pt x="19660" y="95759"/>
                </a:lnTo>
                <a:lnTo>
                  <a:pt x="22464" y="96371"/>
                </a:lnTo>
                <a:lnTo>
                  <a:pt x="25285" y="96780"/>
                </a:lnTo>
                <a:lnTo>
                  <a:pt x="28118" y="97052"/>
                </a:lnTo>
                <a:lnTo>
                  <a:pt x="30960" y="96281"/>
                </a:lnTo>
                <a:lnTo>
                  <a:pt x="33807" y="94814"/>
                </a:lnTo>
                <a:lnTo>
                  <a:pt x="36657" y="92884"/>
                </a:lnTo>
                <a:lnTo>
                  <a:pt x="39510" y="90645"/>
                </a:lnTo>
                <a:lnTo>
                  <a:pt x="42364" y="88200"/>
                </a:lnTo>
                <a:lnTo>
                  <a:pt x="45220" y="85617"/>
                </a:lnTo>
                <a:lnTo>
                  <a:pt x="48076" y="81990"/>
                </a:lnTo>
                <a:lnTo>
                  <a:pt x="50933" y="77667"/>
                </a:lnTo>
                <a:lnTo>
                  <a:pt x="53790" y="72881"/>
                </a:lnTo>
                <a:lnTo>
                  <a:pt x="56646" y="66832"/>
                </a:lnTo>
                <a:lnTo>
                  <a:pt x="59504" y="59942"/>
                </a:lnTo>
                <a:lnTo>
                  <a:pt x="68076" y="204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4"/>
          <p:cNvSpPr/>
          <p:nvPr/>
        </p:nvSpPr>
        <p:spPr>
          <a:xfrm>
            <a:off x="3757612" y="1881465"/>
            <a:ext cx="102722" cy="124500"/>
          </a:xfrm>
          <a:custGeom>
            <a:avLst/>
            <a:gdLst/>
            <a:ahLst/>
            <a:cxnLst/>
            <a:rect l="0" t="0" r="0" b="0"/>
            <a:pathLst>
              <a:path w="102722" h="124500">
                <a:moveTo>
                  <a:pt x="0" y="124499"/>
                </a:moveTo>
                <a:lnTo>
                  <a:pt x="34074" y="124499"/>
                </a:lnTo>
                <a:lnTo>
                  <a:pt x="37956" y="123547"/>
                </a:lnTo>
                <a:lnTo>
                  <a:pt x="41497" y="121960"/>
                </a:lnTo>
                <a:lnTo>
                  <a:pt x="44809" y="119949"/>
                </a:lnTo>
                <a:lnTo>
                  <a:pt x="47970" y="117656"/>
                </a:lnTo>
                <a:lnTo>
                  <a:pt x="51031" y="115174"/>
                </a:lnTo>
                <a:lnTo>
                  <a:pt x="54023" y="112568"/>
                </a:lnTo>
                <a:lnTo>
                  <a:pt x="56018" y="108925"/>
                </a:lnTo>
                <a:lnTo>
                  <a:pt x="57347" y="104592"/>
                </a:lnTo>
                <a:lnTo>
                  <a:pt x="58234" y="99798"/>
                </a:lnTo>
                <a:lnTo>
                  <a:pt x="59778" y="94697"/>
                </a:lnTo>
                <a:lnTo>
                  <a:pt x="61759" y="89391"/>
                </a:lnTo>
                <a:lnTo>
                  <a:pt x="64033" y="83949"/>
                </a:lnTo>
                <a:lnTo>
                  <a:pt x="65548" y="78416"/>
                </a:lnTo>
                <a:lnTo>
                  <a:pt x="66559" y="72822"/>
                </a:lnTo>
                <a:lnTo>
                  <a:pt x="67233" y="67188"/>
                </a:lnTo>
                <a:lnTo>
                  <a:pt x="66729" y="60574"/>
                </a:lnTo>
                <a:lnTo>
                  <a:pt x="65441" y="53308"/>
                </a:lnTo>
                <a:lnTo>
                  <a:pt x="63630" y="45606"/>
                </a:lnTo>
                <a:lnTo>
                  <a:pt x="61470" y="38566"/>
                </a:lnTo>
                <a:lnTo>
                  <a:pt x="59078" y="31968"/>
                </a:lnTo>
                <a:lnTo>
                  <a:pt x="56530" y="25664"/>
                </a:lnTo>
                <a:lnTo>
                  <a:pt x="53879" y="20509"/>
                </a:lnTo>
                <a:lnTo>
                  <a:pt x="51159" y="16120"/>
                </a:lnTo>
                <a:lnTo>
                  <a:pt x="48394" y="12242"/>
                </a:lnTo>
                <a:lnTo>
                  <a:pt x="45597" y="9656"/>
                </a:lnTo>
                <a:lnTo>
                  <a:pt x="42781" y="7932"/>
                </a:lnTo>
                <a:lnTo>
                  <a:pt x="39950" y="6783"/>
                </a:lnTo>
                <a:lnTo>
                  <a:pt x="37111" y="5064"/>
                </a:lnTo>
                <a:lnTo>
                  <a:pt x="34266" y="2966"/>
                </a:lnTo>
                <a:lnTo>
                  <a:pt x="31416" y="615"/>
                </a:lnTo>
                <a:lnTo>
                  <a:pt x="28564" y="0"/>
                </a:lnTo>
                <a:lnTo>
                  <a:pt x="25710" y="542"/>
                </a:lnTo>
                <a:lnTo>
                  <a:pt x="22856" y="1856"/>
                </a:lnTo>
                <a:lnTo>
                  <a:pt x="19999" y="2732"/>
                </a:lnTo>
                <a:lnTo>
                  <a:pt x="17143" y="3316"/>
                </a:lnTo>
                <a:lnTo>
                  <a:pt x="14286" y="3706"/>
                </a:lnTo>
                <a:lnTo>
                  <a:pt x="12381" y="4918"/>
                </a:lnTo>
                <a:lnTo>
                  <a:pt x="11112" y="6678"/>
                </a:lnTo>
                <a:lnTo>
                  <a:pt x="10266" y="8805"/>
                </a:lnTo>
                <a:lnTo>
                  <a:pt x="8749" y="12127"/>
                </a:lnTo>
                <a:lnTo>
                  <a:pt x="4523" y="20899"/>
                </a:lnTo>
                <a:lnTo>
                  <a:pt x="3016" y="24952"/>
                </a:lnTo>
                <a:lnTo>
                  <a:pt x="2011" y="28607"/>
                </a:lnTo>
                <a:lnTo>
                  <a:pt x="1341" y="31996"/>
                </a:lnTo>
                <a:lnTo>
                  <a:pt x="894" y="36161"/>
                </a:lnTo>
                <a:lnTo>
                  <a:pt x="596" y="40842"/>
                </a:lnTo>
                <a:lnTo>
                  <a:pt x="397" y="45868"/>
                </a:lnTo>
                <a:lnTo>
                  <a:pt x="1217" y="53028"/>
                </a:lnTo>
                <a:lnTo>
                  <a:pt x="2717" y="61612"/>
                </a:lnTo>
                <a:lnTo>
                  <a:pt x="4669" y="71145"/>
                </a:lnTo>
                <a:lnTo>
                  <a:pt x="8827" y="80357"/>
                </a:lnTo>
                <a:lnTo>
                  <a:pt x="14458" y="89356"/>
                </a:lnTo>
                <a:lnTo>
                  <a:pt x="21068" y="98213"/>
                </a:lnTo>
                <a:lnTo>
                  <a:pt x="26428" y="105070"/>
                </a:lnTo>
                <a:lnTo>
                  <a:pt x="30954" y="110594"/>
                </a:lnTo>
                <a:lnTo>
                  <a:pt x="34923" y="115229"/>
                </a:lnTo>
                <a:lnTo>
                  <a:pt x="39475" y="118319"/>
                </a:lnTo>
                <a:lnTo>
                  <a:pt x="44414" y="120380"/>
                </a:lnTo>
                <a:lnTo>
                  <a:pt x="49612" y="121753"/>
                </a:lnTo>
                <a:lnTo>
                  <a:pt x="54030" y="122668"/>
                </a:lnTo>
                <a:lnTo>
                  <a:pt x="57927" y="123279"/>
                </a:lnTo>
                <a:lnTo>
                  <a:pt x="61478" y="123686"/>
                </a:lnTo>
                <a:lnTo>
                  <a:pt x="64798" y="123005"/>
                </a:lnTo>
                <a:lnTo>
                  <a:pt x="67964" y="121598"/>
                </a:lnTo>
                <a:lnTo>
                  <a:pt x="71027" y="119708"/>
                </a:lnTo>
                <a:lnTo>
                  <a:pt x="74021" y="118447"/>
                </a:lnTo>
                <a:lnTo>
                  <a:pt x="76970" y="117607"/>
                </a:lnTo>
                <a:lnTo>
                  <a:pt x="79889" y="117047"/>
                </a:lnTo>
                <a:lnTo>
                  <a:pt x="82786" y="114769"/>
                </a:lnTo>
                <a:lnTo>
                  <a:pt x="85671" y="111345"/>
                </a:lnTo>
                <a:lnTo>
                  <a:pt x="88547" y="107157"/>
                </a:lnTo>
                <a:lnTo>
                  <a:pt x="91416" y="103413"/>
                </a:lnTo>
                <a:lnTo>
                  <a:pt x="94282" y="99964"/>
                </a:lnTo>
                <a:lnTo>
                  <a:pt x="97144" y="96713"/>
                </a:lnTo>
                <a:lnTo>
                  <a:pt x="99053" y="92640"/>
                </a:lnTo>
                <a:lnTo>
                  <a:pt x="100326" y="88020"/>
                </a:lnTo>
                <a:lnTo>
                  <a:pt x="101174" y="83035"/>
                </a:lnTo>
                <a:lnTo>
                  <a:pt x="101739" y="77806"/>
                </a:lnTo>
                <a:lnTo>
                  <a:pt x="102116" y="72416"/>
                </a:lnTo>
                <a:lnTo>
                  <a:pt x="102367" y="66917"/>
                </a:lnTo>
                <a:lnTo>
                  <a:pt x="102646" y="55727"/>
                </a:lnTo>
                <a:lnTo>
                  <a:pt x="102721" y="50076"/>
                </a:lnTo>
                <a:lnTo>
                  <a:pt x="101818" y="45357"/>
                </a:lnTo>
                <a:lnTo>
                  <a:pt x="100264" y="41258"/>
                </a:lnTo>
                <a:lnTo>
                  <a:pt x="98275" y="37572"/>
                </a:lnTo>
                <a:lnTo>
                  <a:pt x="96949" y="33211"/>
                </a:lnTo>
                <a:lnTo>
                  <a:pt x="96065" y="28398"/>
                </a:lnTo>
                <a:lnTo>
                  <a:pt x="95476" y="23284"/>
                </a:lnTo>
                <a:lnTo>
                  <a:pt x="94131" y="18923"/>
                </a:lnTo>
                <a:lnTo>
                  <a:pt x="92282" y="15062"/>
                </a:lnTo>
                <a:lnTo>
                  <a:pt x="90096" y="11537"/>
                </a:lnTo>
                <a:lnTo>
                  <a:pt x="87687" y="9186"/>
                </a:lnTo>
                <a:lnTo>
                  <a:pt x="85127" y="7619"/>
                </a:lnTo>
                <a:lnTo>
                  <a:pt x="82469" y="6574"/>
                </a:lnTo>
                <a:lnTo>
                  <a:pt x="79744" y="6830"/>
                </a:lnTo>
                <a:lnTo>
                  <a:pt x="76976" y="7953"/>
                </a:lnTo>
                <a:lnTo>
                  <a:pt x="70239" y="12049"/>
                </a:lnTo>
                <a:lnTo>
                  <a:pt x="68733" y="14290"/>
                </a:lnTo>
                <a:lnTo>
                  <a:pt x="66777" y="17689"/>
                </a:lnTo>
                <a:lnTo>
                  <a:pt x="60008" y="302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5"/>
          <p:cNvSpPr/>
          <p:nvPr/>
        </p:nvSpPr>
        <p:spPr>
          <a:xfrm>
            <a:off x="3774757" y="1920239"/>
            <a:ext cx="1208723" cy="1105854"/>
          </a:xfrm>
          <a:custGeom>
            <a:avLst/>
            <a:gdLst/>
            <a:ahLst/>
            <a:cxnLst/>
            <a:rect l="0" t="0" r="0" b="0"/>
            <a:pathLst>
              <a:path w="1208723" h="1105854">
                <a:moveTo>
                  <a:pt x="0" y="0"/>
                </a:moveTo>
                <a:lnTo>
                  <a:pt x="12735" y="13688"/>
                </a:lnTo>
                <a:lnTo>
                  <a:pt x="23353" y="28292"/>
                </a:lnTo>
                <a:lnTo>
                  <a:pt x="53569" y="49858"/>
                </a:lnTo>
                <a:lnTo>
                  <a:pt x="86887" y="75204"/>
                </a:lnTo>
                <a:lnTo>
                  <a:pt x="113268" y="102293"/>
                </a:lnTo>
                <a:lnTo>
                  <a:pt x="150856" y="136870"/>
                </a:lnTo>
                <a:lnTo>
                  <a:pt x="185792" y="174179"/>
                </a:lnTo>
                <a:lnTo>
                  <a:pt x="216559" y="204096"/>
                </a:lnTo>
                <a:lnTo>
                  <a:pt x="252761" y="237003"/>
                </a:lnTo>
                <a:lnTo>
                  <a:pt x="284125" y="264851"/>
                </a:lnTo>
                <a:lnTo>
                  <a:pt x="310110" y="287257"/>
                </a:lnTo>
                <a:lnTo>
                  <a:pt x="347059" y="322615"/>
                </a:lnTo>
                <a:lnTo>
                  <a:pt x="381261" y="351030"/>
                </a:lnTo>
                <a:lnTo>
                  <a:pt x="412337" y="374136"/>
                </a:lnTo>
                <a:lnTo>
                  <a:pt x="461370" y="412375"/>
                </a:lnTo>
                <a:lnTo>
                  <a:pt x="508266" y="449660"/>
                </a:lnTo>
                <a:lnTo>
                  <a:pt x="538869" y="475986"/>
                </a:lnTo>
                <a:lnTo>
                  <a:pt x="610972" y="540797"/>
                </a:lnTo>
                <a:lnTo>
                  <a:pt x="665244" y="591192"/>
                </a:lnTo>
                <a:lnTo>
                  <a:pt x="686383" y="611298"/>
                </a:lnTo>
                <a:lnTo>
                  <a:pt x="725112" y="646339"/>
                </a:lnTo>
                <a:lnTo>
                  <a:pt x="743440" y="662350"/>
                </a:lnTo>
                <a:lnTo>
                  <a:pt x="766137" y="683502"/>
                </a:lnTo>
                <a:lnTo>
                  <a:pt x="862606" y="777492"/>
                </a:lnTo>
                <a:lnTo>
                  <a:pt x="956521" y="870917"/>
                </a:lnTo>
                <a:lnTo>
                  <a:pt x="980581" y="893984"/>
                </a:lnTo>
                <a:lnTo>
                  <a:pt x="1002336" y="914125"/>
                </a:lnTo>
                <a:lnTo>
                  <a:pt x="1022554" y="932314"/>
                </a:lnTo>
                <a:lnTo>
                  <a:pt x="1208722" y="11058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6"/>
          <p:cNvSpPr/>
          <p:nvPr/>
        </p:nvSpPr>
        <p:spPr>
          <a:xfrm>
            <a:off x="4872037" y="2931795"/>
            <a:ext cx="805816" cy="600076"/>
          </a:xfrm>
          <a:custGeom>
            <a:avLst/>
            <a:gdLst/>
            <a:ahLst/>
            <a:cxnLst/>
            <a:rect l="0" t="0" r="0" b="0"/>
            <a:pathLst>
              <a:path w="805816" h="600076">
                <a:moveTo>
                  <a:pt x="0" y="0"/>
                </a:moveTo>
                <a:lnTo>
                  <a:pt x="40302" y="20151"/>
                </a:lnTo>
                <a:lnTo>
                  <a:pt x="59890" y="33366"/>
                </a:lnTo>
                <a:lnTo>
                  <a:pt x="80593" y="46262"/>
                </a:lnTo>
                <a:lnTo>
                  <a:pt x="105371" y="60485"/>
                </a:lnTo>
                <a:lnTo>
                  <a:pt x="120227" y="70732"/>
                </a:lnTo>
                <a:lnTo>
                  <a:pt x="139671" y="88619"/>
                </a:lnTo>
                <a:lnTo>
                  <a:pt x="151451" y="99176"/>
                </a:lnTo>
                <a:lnTo>
                  <a:pt x="182093" y="118741"/>
                </a:lnTo>
                <a:lnTo>
                  <a:pt x="200628" y="129291"/>
                </a:lnTo>
                <a:lnTo>
                  <a:pt x="219660" y="140330"/>
                </a:lnTo>
                <a:lnTo>
                  <a:pt x="243943" y="158207"/>
                </a:lnTo>
                <a:lnTo>
                  <a:pt x="267169" y="173184"/>
                </a:lnTo>
                <a:lnTo>
                  <a:pt x="285747" y="186826"/>
                </a:lnTo>
                <a:lnTo>
                  <a:pt x="306916" y="202676"/>
                </a:lnTo>
                <a:lnTo>
                  <a:pt x="344788" y="225666"/>
                </a:lnTo>
                <a:lnTo>
                  <a:pt x="357494" y="234264"/>
                </a:lnTo>
                <a:lnTo>
                  <a:pt x="370727" y="243806"/>
                </a:lnTo>
                <a:lnTo>
                  <a:pt x="453489" y="304699"/>
                </a:lnTo>
                <a:lnTo>
                  <a:pt x="474729" y="321242"/>
                </a:lnTo>
                <a:lnTo>
                  <a:pt x="492699" y="336081"/>
                </a:lnTo>
                <a:lnTo>
                  <a:pt x="508488" y="349784"/>
                </a:lnTo>
                <a:lnTo>
                  <a:pt x="527587" y="364634"/>
                </a:lnTo>
                <a:lnTo>
                  <a:pt x="548892" y="380249"/>
                </a:lnTo>
                <a:lnTo>
                  <a:pt x="571668" y="396374"/>
                </a:lnTo>
                <a:lnTo>
                  <a:pt x="588757" y="409030"/>
                </a:lnTo>
                <a:lnTo>
                  <a:pt x="602055" y="419371"/>
                </a:lnTo>
                <a:lnTo>
                  <a:pt x="621910" y="435942"/>
                </a:lnTo>
                <a:lnTo>
                  <a:pt x="637085" y="449657"/>
                </a:lnTo>
                <a:lnTo>
                  <a:pt x="660888" y="468088"/>
                </a:lnTo>
                <a:lnTo>
                  <a:pt x="690590" y="490165"/>
                </a:lnTo>
                <a:lnTo>
                  <a:pt x="714418" y="505702"/>
                </a:lnTo>
                <a:lnTo>
                  <a:pt x="729952" y="520667"/>
                </a:lnTo>
                <a:lnTo>
                  <a:pt x="805815" y="600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9568" y="960120"/>
            <a:ext cx="3984865" cy="493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9265" y="1097280"/>
            <a:ext cx="4345470" cy="466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35"/>
          <p:cNvSpPr/>
          <p:nvPr/>
        </p:nvSpPr>
        <p:spPr>
          <a:xfrm>
            <a:off x="7203757" y="1303019"/>
            <a:ext cx="240031" cy="420054"/>
          </a:xfrm>
          <a:custGeom>
            <a:avLst/>
            <a:gdLst/>
            <a:ahLst/>
            <a:cxnLst/>
            <a:rect l="0" t="0" r="0" b="0"/>
            <a:pathLst>
              <a:path w="240031" h="420054">
                <a:moveTo>
                  <a:pt x="240030" y="0"/>
                </a:moveTo>
                <a:lnTo>
                  <a:pt x="235479" y="9102"/>
                </a:lnTo>
                <a:lnTo>
                  <a:pt x="232234" y="16546"/>
                </a:lnTo>
                <a:lnTo>
                  <a:pt x="223547" y="37517"/>
                </a:lnTo>
                <a:lnTo>
                  <a:pt x="219517" y="47871"/>
                </a:lnTo>
                <a:lnTo>
                  <a:pt x="212498" y="66996"/>
                </a:lnTo>
                <a:lnTo>
                  <a:pt x="203191" y="93829"/>
                </a:lnTo>
                <a:lnTo>
                  <a:pt x="199278" y="102558"/>
                </a:lnTo>
                <a:lnTo>
                  <a:pt x="194765" y="111234"/>
                </a:lnTo>
                <a:lnTo>
                  <a:pt x="156493" y="178796"/>
                </a:lnTo>
                <a:lnTo>
                  <a:pt x="142260" y="205513"/>
                </a:lnTo>
                <a:lnTo>
                  <a:pt x="135798" y="217019"/>
                </a:lnTo>
                <a:lnTo>
                  <a:pt x="129584" y="227547"/>
                </a:lnTo>
                <a:lnTo>
                  <a:pt x="123537" y="237423"/>
                </a:lnTo>
                <a:lnTo>
                  <a:pt x="99038" y="273797"/>
                </a:lnTo>
                <a:lnTo>
                  <a:pt x="83170" y="296831"/>
                </a:lnTo>
                <a:lnTo>
                  <a:pt x="68782" y="318855"/>
                </a:lnTo>
                <a:lnTo>
                  <a:pt x="42635" y="361106"/>
                </a:lnTo>
                <a:lnTo>
                  <a:pt x="32233" y="376945"/>
                </a:lnTo>
                <a:lnTo>
                  <a:pt x="23394" y="389410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36"/>
          <p:cNvSpPr/>
          <p:nvPr/>
        </p:nvSpPr>
        <p:spPr>
          <a:xfrm>
            <a:off x="7143750" y="1380172"/>
            <a:ext cx="360045" cy="342901"/>
          </a:xfrm>
          <a:custGeom>
            <a:avLst/>
            <a:gdLst/>
            <a:ahLst/>
            <a:cxnLst/>
            <a:rect l="0" t="0" r="0" b="0"/>
            <a:pathLst>
              <a:path w="360045" h="34290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2"/>
                </a:lnTo>
                <a:lnTo>
                  <a:pt x="11865" y="17368"/>
                </a:lnTo>
                <a:lnTo>
                  <a:pt x="20513" y="22959"/>
                </a:lnTo>
                <a:lnTo>
                  <a:pt x="31689" y="32414"/>
                </a:lnTo>
                <a:lnTo>
                  <a:pt x="41388" y="41711"/>
                </a:lnTo>
                <a:lnTo>
                  <a:pt x="78967" y="78996"/>
                </a:lnTo>
                <a:lnTo>
                  <a:pt x="85982" y="86954"/>
                </a:lnTo>
                <a:lnTo>
                  <a:pt x="92564" y="95117"/>
                </a:lnTo>
                <a:lnTo>
                  <a:pt x="98857" y="103416"/>
                </a:lnTo>
                <a:lnTo>
                  <a:pt x="105909" y="111807"/>
                </a:lnTo>
                <a:lnTo>
                  <a:pt x="113469" y="120258"/>
                </a:lnTo>
                <a:lnTo>
                  <a:pt x="129488" y="137268"/>
                </a:lnTo>
                <a:lnTo>
                  <a:pt x="146132" y="154353"/>
                </a:lnTo>
                <a:lnTo>
                  <a:pt x="153619" y="162910"/>
                </a:lnTo>
                <a:lnTo>
                  <a:pt x="160515" y="171471"/>
                </a:lnTo>
                <a:lnTo>
                  <a:pt x="167018" y="180037"/>
                </a:lnTo>
                <a:lnTo>
                  <a:pt x="175162" y="188605"/>
                </a:lnTo>
                <a:lnTo>
                  <a:pt x="184402" y="197174"/>
                </a:lnTo>
                <a:lnTo>
                  <a:pt x="194372" y="205744"/>
                </a:lnTo>
                <a:lnTo>
                  <a:pt x="202924" y="214315"/>
                </a:lnTo>
                <a:lnTo>
                  <a:pt x="210530" y="222887"/>
                </a:lnTo>
                <a:lnTo>
                  <a:pt x="217506" y="231459"/>
                </a:lnTo>
                <a:lnTo>
                  <a:pt x="225014" y="239078"/>
                </a:lnTo>
                <a:lnTo>
                  <a:pt x="232877" y="246063"/>
                </a:lnTo>
                <a:lnTo>
                  <a:pt x="275129" y="280063"/>
                </a:lnTo>
                <a:lnTo>
                  <a:pt x="286289" y="288626"/>
                </a:lnTo>
                <a:lnTo>
                  <a:pt x="360044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7"/>
          <p:cNvSpPr/>
          <p:nvPr/>
        </p:nvSpPr>
        <p:spPr>
          <a:xfrm>
            <a:off x="7572375" y="1225867"/>
            <a:ext cx="36546" cy="1792970"/>
          </a:xfrm>
          <a:custGeom>
            <a:avLst/>
            <a:gdLst/>
            <a:ahLst/>
            <a:cxnLst/>
            <a:rect l="0" t="0" r="0" b="0"/>
            <a:pathLst>
              <a:path w="36546" h="1792970">
                <a:moveTo>
                  <a:pt x="0" y="0"/>
                </a:moveTo>
                <a:lnTo>
                  <a:pt x="0" y="78725"/>
                </a:lnTo>
                <a:lnTo>
                  <a:pt x="952" y="90583"/>
                </a:lnTo>
                <a:lnTo>
                  <a:pt x="4550" y="121539"/>
                </a:lnTo>
                <a:lnTo>
                  <a:pt x="5891" y="141034"/>
                </a:lnTo>
                <a:lnTo>
                  <a:pt x="7380" y="185554"/>
                </a:lnTo>
                <a:lnTo>
                  <a:pt x="9504" y="592086"/>
                </a:lnTo>
                <a:lnTo>
                  <a:pt x="11098" y="627134"/>
                </a:lnTo>
                <a:lnTo>
                  <a:pt x="13113" y="658119"/>
                </a:lnTo>
                <a:lnTo>
                  <a:pt x="15353" y="712868"/>
                </a:lnTo>
                <a:lnTo>
                  <a:pt x="16614" y="786530"/>
                </a:lnTo>
                <a:lnTo>
                  <a:pt x="17040" y="879687"/>
                </a:lnTo>
                <a:lnTo>
                  <a:pt x="18027" y="903641"/>
                </a:lnTo>
                <a:lnTo>
                  <a:pt x="19638" y="928182"/>
                </a:lnTo>
                <a:lnTo>
                  <a:pt x="21665" y="953116"/>
                </a:lnTo>
                <a:lnTo>
                  <a:pt x="34884" y="1755803"/>
                </a:lnTo>
                <a:lnTo>
                  <a:pt x="36545" y="17929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8"/>
          <p:cNvSpPr/>
          <p:nvPr/>
        </p:nvSpPr>
        <p:spPr>
          <a:xfrm>
            <a:off x="7623809" y="335184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9"/>
          <p:cNvSpPr/>
          <p:nvPr/>
        </p:nvSpPr>
        <p:spPr>
          <a:xfrm>
            <a:off x="7692390" y="1397317"/>
            <a:ext cx="111443" cy="180024"/>
          </a:xfrm>
          <a:custGeom>
            <a:avLst/>
            <a:gdLst/>
            <a:ahLst/>
            <a:cxnLst/>
            <a:rect l="0" t="0" r="0" b="0"/>
            <a:pathLst>
              <a:path w="111443" h="180024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3"/>
                </a:lnTo>
                <a:lnTo>
                  <a:pt x="24987" y="38111"/>
                </a:lnTo>
                <a:lnTo>
                  <a:pt x="33804" y="51125"/>
                </a:lnTo>
                <a:lnTo>
                  <a:pt x="42538" y="66468"/>
                </a:lnTo>
                <a:lnTo>
                  <a:pt x="51218" y="83365"/>
                </a:lnTo>
                <a:lnTo>
                  <a:pt x="59863" y="101296"/>
                </a:lnTo>
                <a:lnTo>
                  <a:pt x="67531" y="116109"/>
                </a:lnTo>
                <a:lnTo>
                  <a:pt x="74549" y="128841"/>
                </a:lnTo>
                <a:lnTo>
                  <a:pt x="81131" y="140186"/>
                </a:lnTo>
                <a:lnTo>
                  <a:pt x="87425" y="149655"/>
                </a:lnTo>
                <a:lnTo>
                  <a:pt x="93526" y="157872"/>
                </a:lnTo>
                <a:lnTo>
                  <a:pt x="111442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0"/>
          <p:cNvSpPr/>
          <p:nvPr/>
        </p:nvSpPr>
        <p:spPr>
          <a:xfrm>
            <a:off x="7760969" y="1405890"/>
            <a:ext cx="120016" cy="308611"/>
          </a:xfrm>
          <a:custGeom>
            <a:avLst/>
            <a:gdLst/>
            <a:ahLst/>
            <a:cxnLst/>
            <a:rect l="0" t="0" r="0" b="0"/>
            <a:pathLst>
              <a:path w="120016" h="308611">
                <a:moveTo>
                  <a:pt x="120015" y="0"/>
                </a:moveTo>
                <a:lnTo>
                  <a:pt x="120015" y="9101"/>
                </a:lnTo>
                <a:lnTo>
                  <a:pt x="119063" y="12735"/>
                </a:lnTo>
                <a:lnTo>
                  <a:pt x="115464" y="19312"/>
                </a:lnTo>
                <a:lnTo>
                  <a:pt x="113230" y="27950"/>
                </a:lnTo>
                <a:lnTo>
                  <a:pt x="112635" y="32921"/>
                </a:lnTo>
                <a:lnTo>
                  <a:pt x="111285" y="39092"/>
                </a:lnTo>
                <a:lnTo>
                  <a:pt x="109433" y="46064"/>
                </a:lnTo>
                <a:lnTo>
                  <a:pt x="107246" y="53569"/>
                </a:lnTo>
                <a:lnTo>
                  <a:pt x="103882" y="61430"/>
                </a:lnTo>
                <a:lnTo>
                  <a:pt x="99735" y="69528"/>
                </a:lnTo>
                <a:lnTo>
                  <a:pt x="95065" y="77784"/>
                </a:lnTo>
                <a:lnTo>
                  <a:pt x="90999" y="87099"/>
                </a:lnTo>
                <a:lnTo>
                  <a:pt x="87337" y="97118"/>
                </a:lnTo>
                <a:lnTo>
                  <a:pt x="83942" y="107608"/>
                </a:lnTo>
                <a:lnTo>
                  <a:pt x="70011" y="144663"/>
                </a:lnTo>
                <a:lnTo>
                  <a:pt x="53976" y="186214"/>
                </a:lnTo>
                <a:lnTo>
                  <a:pt x="43675" y="214207"/>
                </a:lnTo>
                <a:lnTo>
                  <a:pt x="39595" y="224719"/>
                </a:lnTo>
                <a:lnTo>
                  <a:pt x="35921" y="233633"/>
                </a:lnTo>
                <a:lnTo>
                  <a:pt x="32520" y="241480"/>
                </a:lnTo>
                <a:lnTo>
                  <a:pt x="26202" y="255279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1"/>
          <p:cNvSpPr/>
          <p:nvPr/>
        </p:nvSpPr>
        <p:spPr>
          <a:xfrm>
            <a:off x="7015162" y="1825942"/>
            <a:ext cx="1157289" cy="34288"/>
          </a:xfrm>
          <a:custGeom>
            <a:avLst/>
            <a:gdLst/>
            <a:ahLst/>
            <a:cxnLst/>
            <a:rect l="0" t="0" r="0" b="0"/>
            <a:pathLst>
              <a:path w="1157289" h="34288">
                <a:moveTo>
                  <a:pt x="0" y="25718"/>
                </a:moveTo>
                <a:lnTo>
                  <a:pt x="4551" y="30268"/>
                </a:lnTo>
                <a:lnTo>
                  <a:pt x="6845" y="31609"/>
                </a:lnTo>
                <a:lnTo>
                  <a:pt x="9326" y="32503"/>
                </a:lnTo>
                <a:lnTo>
                  <a:pt x="15574" y="33496"/>
                </a:lnTo>
                <a:lnTo>
                  <a:pt x="45102" y="34185"/>
                </a:lnTo>
                <a:lnTo>
                  <a:pt x="163520" y="34287"/>
                </a:lnTo>
                <a:lnTo>
                  <a:pt x="177593" y="33336"/>
                </a:lnTo>
                <a:lnTo>
                  <a:pt x="192691" y="31749"/>
                </a:lnTo>
                <a:lnTo>
                  <a:pt x="208470" y="29738"/>
                </a:lnTo>
                <a:lnTo>
                  <a:pt x="229467" y="28398"/>
                </a:lnTo>
                <a:lnTo>
                  <a:pt x="253943" y="27505"/>
                </a:lnTo>
                <a:lnTo>
                  <a:pt x="338450" y="26247"/>
                </a:lnTo>
                <a:lnTo>
                  <a:pt x="368509" y="26071"/>
                </a:lnTo>
                <a:lnTo>
                  <a:pt x="399977" y="25000"/>
                </a:lnTo>
                <a:lnTo>
                  <a:pt x="512290" y="18979"/>
                </a:lnTo>
                <a:lnTo>
                  <a:pt x="530122" y="18368"/>
                </a:lnTo>
                <a:lnTo>
                  <a:pt x="614379" y="12956"/>
                </a:lnTo>
                <a:lnTo>
                  <a:pt x="640090" y="10543"/>
                </a:lnTo>
                <a:lnTo>
                  <a:pt x="661995" y="7981"/>
                </a:lnTo>
                <a:lnTo>
                  <a:pt x="681360" y="5321"/>
                </a:lnTo>
                <a:lnTo>
                  <a:pt x="701890" y="3547"/>
                </a:lnTo>
                <a:lnTo>
                  <a:pt x="723197" y="2365"/>
                </a:lnTo>
                <a:lnTo>
                  <a:pt x="745021" y="1577"/>
                </a:lnTo>
                <a:lnTo>
                  <a:pt x="11572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2"/>
          <p:cNvSpPr/>
          <p:nvPr/>
        </p:nvSpPr>
        <p:spPr>
          <a:xfrm>
            <a:off x="7111176" y="2005964"/>
            <a:ext cx="203657" cy="195376"/>
          </a:xfrm>
          <a:custGeom>
            <a:avLst/>
            <a:gdLst/>
            <a:ahLst/>
            <a:cxnLst/>
            <a:rect l="0" t="0" r="0" b="0"/>
            <a:pathLst>
              <a:path w="203657" h="195376">
                <a:moveTo>
                  <a:pt x="109726" y="0"/>
                </a:moveTo>
                <a:lnTo>
                  <a:pt x="100624" y="9102"/>
                </a:lnTo>
                <a:lnTo>
                  <a:pt x="95086" y="15593"/>
                </a:lnTo>
                <a:lnTo>
                  <a:pt x="81312" y="32966"/>
                </a:lnTo>
                <a:lnTo>
                  <a:pt x="74590" y="41027"/>
                </a:lnTo>
                <a:lnTo>
                  <a:pt x="68205" y="48307"/>
                </a:lnTo>
                <a:lnTo>
                  <a:pt x="56029" y="61475"/>
                </a:lnTo>
                <a:lnTo>
                  <a:pt x="44269" y="73677"/>
                </a:lnTo>
                <a:lnTo>
                  <a:pt x="36560" y="85313"/>
                </a:lnTo>
                <a:lnTo>
                  <a:pt x="27611" y="100691"/>
                </a:lnTo>
                <a:lnTo>
                  <a:pt x="17836" y="118562"/>
                </a:lnTo>
                <a:lnTo>
                  <a:pt x="11318" y="132382"/>
                </a:lnTo>
                <a:lnTo>
                  <a:pt x="6974" y="143500"/>
                </a:lnTo>
                <a:lnTo>
                  <a:pt x="4077" y="152817"/>
                </a:lnTo>
                <a:lnTo>
                  <a:pt x="2145" y="159980"/>
                </a:lnTo>
                <a:lnTo>
                  <a:pt x="858" y="165709"/>
                </a:lnTo>
                <a:lnTo>
                  <a:pt x="0" y="170480"/>
                </a:lnTo>
                <a:lnTo>
                  <a:pt x="381" y="174614"/>
                </a:lnTo>
                <a:lnTo>
                  <a:pt x="1586" y="178322"/>
                </a:lnTo>
                <a:lnTo>
                  <a:pt x="3343" y="181746"/>
                </a:lnTo>
                <a:lnTo>
                  <a:pt x="5467" y="184982"/>
                </a:lnTo>
                <a:lnTo>
                  <a:pt x="7835" y="188091"/>
                </a:lnTo>
                <a:lnTo>
                  <a:pt x="10366" y="191117"/>
                </a:lnTo>
                <a:lnTo>
                  <a:pt x="13958" y="193134"/>
                </a:lnTo>
                <a:lnTo>
                  <a:pt x="18259" y="194479"/>
                </a:lnTo>
                <a:lnTo>
                  <a:pt x="23030" y="195375"/>
                </a:lnTo>
                <a:lnTo>
                  <a:pt x="28116" y="195020"/>
                </a:lnTo>
                <a:lnTo>
                  <a:pt x="33412" y="193831"/>
                </a:lnTo>
                <a:lnTo>
                  <a:pt x="60150" y="185079"/>
                </a:lnTo>
                <a:lnTo>
                  <a:pt x="67150" y="181489"/>
                </a:lnTo>
                <a:lnTo>
                  <a:pt x="73722" y="177190"/>
                </a:lnTo>
                <a:lnTo>
                  <a:pt x="80009" y="172420"/>
                </a:lnTo>
                <a:lnTo>
                  <a:pt x="88962" y="166382"/>
                </a:lnTo>
                <a:lnTo>
                  <a:pt x="111610" y="152053"/>
                </a:lnTo>
                <a:lnTo>
                  <a:pt x="121460" y="145184"/>
                </a:lnTo>
                <a:lnTo>
                  <a:pt x="129931" y="138699"/>
                </a:lnTo>
                <a:lnTo>
                  <a:pt x="137483" y="132471"/>
                </a:lnTo>
                <a:lnTo>
                  <a:pt x="146329" y="124509"/>
                </a:lnTo>
                <a:lnTo>
                  <a:pt x="166316" y="105503"/>
                </a:lnTo>
                <a:lnTo>
                  <a:pt x="175076" y="95100"/>
                </a:lnTo>
                <a:lnTo>
                  <a:pt x="182820" y="84355"/>
                </a:lnTo>
                <a:lnTo>
                  <a:pt x="189888" y="73382"/>
                </a:lnTo>
                <a:lnTo>
                  <a:pt x="194600" y="64162"/>
                </a:lnTo>
                <a:lnTo>
                  <a:pt x="197741" y="56110"/>
                </a:lnTo>
                <a:lnTo>
                  <a:pt x="199835" y="48837"/>
                </a:lnTo>
                <a:lnTo>
                  <a:pt x="201231" y="43035"/>
                </a:lnTo>
                <a:lnTo>
                  <a:pt x="202162" y="38216"/>
                </a:lnTo>
                <a:lnTo>
                  <a:pt x="202783" y="34050"/>
                </a:lnTo>
                <a:lnTo>
                  <a:pt x="203196" y="30320"/>
                </a:lnTo>
                <a:lnTo>
                  <a:pt x="203472" y="26881"/>
                </a:lnTo>
                <a:lnTo>
                  <a:pt x="203656" y="23636"/>
                </a:lnTo>
                <a:lnTo>
                  <a:pt x="202826" y="21472"/>
                </a:lnTo>
                <a:lnTo>
                  <a:pt x="201320" y="20030"/>
                </a:lnTo>
                <a:lnTo>
                  <a:pt x="195202" y="17475"/>
                </a:lnTo>
                <a:lnTo>
                  <a:pt x="182958" y="13165"/>
                </a:lnTo>
                <a:lnTo>
                  <a:pt x="175693" y="11634"/>
                </a:lnTo>
                <a:lnTo>
                  <a:pt x="167991" y="10614"/>
                </a:lnTo>
                <a:lnTo>
                  <a:pt x="160000" y="9933"/>
                </a:lnTo>
                <a:lnTo>
                  <a:pt x="153719" y="10432"/>
                </a:lnTo>
                <a:lnTo>
                  <a:pt x="148580" y="11718"/>
                </a:lnTo>
                <a:lnTo>
                  <a:pt x="144201" y="13527"/>
                </a:lnTo>
                <a:lnTo>
                  <a:pt x="140330" y="14733"/>
                </a:lnTo>
                <a:lnTo>
                  <a:pt x="136796" y="15537"/>
                </a:lnTo>
                <a:lnTo>
                  <a:pt x="133487" y="16073"/>
                </a:lnTo>
                <a:lnTo>
                  <a:pt x="127272" y="16669"/>
                </a:lnTo>
                <a:lnTo>
                  <a:pt x="118299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3"/>
          <p:cNvSpPr/>
          <p:nvPr/>
        </p:nvSpPr>
        <p:spPr>
          <a:xfrm>
            <a:off x="7169467" y="2357437"/>
            <a:ext cx="8574" cy="145734"/>
          </a:xfrm>
          <a:custGeom>
            <a:avLst/>
            <a:gdLst/>
            <a:ahLst/>
            <a:cxnLst/>
            <a:rect l="0" t="0" r="0" b="0"/>
            <a:pathLst>
              <a:path w="8574" h="145734">
                <a:moveTo>
                  <a:pt x="0" y="0"/>
                </a:moveTo>
                <a:lnTo>
                  <a:pt x="4551" y="13652"/>
                </a:lnTo>
                <a:lnTo>
                  <a:pt x="5891" y="20532"/>
                </a:lnTo>
                <a:lnTo>
                  <a:pt x="6785" y="27975"/>
                </a:lnTo>
                <a:lnTo>
                  <a:pt x="7381" y="35795"/>
                </a:lnTo>
                <a:lnTo>
                  <a:pt x="7778" y="48628"/>
                </a:lnTo>
                <a:lnTo>
                  <a:pt x="8573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4"/>
          <p:cNvSpPr/>
          <p:nvPr/>
        </p:nvSpPr>
        <p:spPr>
          <a:xfrm>
            <a:off x="7032307" y="2580443"/>
            <a:ext cx="257176" cy="299868"/>
          </a:xfrm>
          <a:custGeom>
            <a:avLst/>
            <a:gdLst/>
            <a:ahLst/>
            <a:cxnLst/>
            <a:rect l="0" t="0" r="0" b="0"/>
            <a:pathLst>
              <a:path w="257176" h="299868">
                <a:moveTo>
                  <a:pt x="0" y="51314"/>
                </a:moveTo>
                <a:lnTo>
                  <a:pt x="23863" y="27451"/>
                </a:lnTo>
                <a:lnTo>
                  <a:pt x="29244" y="23023"/>
                </a:lnTo>
                <a:lnTo>
                  <a:pt x="34736" y="19118"/>
                </a:lnTo>
                <a:lnTo>
                  <a:pt x="40302" y="15563"/>
                </a:lnTo>
                <a:lnTo>
                  <a:pt x="45918" y="13192"/>
                </a:lnTo>
                <a:lnTo>
                  <a:pt x="51567" y="11612"/>
                </a:lnTo>
                <a:lnTo>
                  <a:pt x="57238" y="10559"/>
                </a:lnTo>
                <a:lnTo>
                  <a:pt x="62924" y="8904"/>
                </a:lnTo>
                <a:lnTo>
                  <a:pt x="68620" y="6848"/>
                </a:lnTo>
                <a:lnTo>
                  <a:pt x="74322" y="4525"/>
                </a:lnTo>
                <a:lnTo>
                  <a:pt x="80027" y="2976"/>
                </a:lnTo>
                <a:lnTo>
                  <a:pt x="85736" y="1944"/>
                </a:lnTo>
                <a:lnTo>
                  <a:pt x="91448" y="1256"/>
                </a:lnTo>
                <a:lnTo>
                  <a:pt x="98113" y="797"/>
                </a:lnTo>
                <a:lnTo>
                  <a:pt x="105414" y="491"/>
                </a:lnTo>
                <a:lnTo>
                  <a:pt x="126801" y="60"/>
                </a:lnTo>
                <a:lnTo>
                  <a:pt x="133112" y="0"/>
                </a:lnTo>
                <a:lnTo>
                  <a:pt x="138271" y="912"/>
                </a:lnTo>
                <a:lnTo>
                  <a:pt x="142663" y="2473"/>
                </a:lnTo>
                <a:lnTo>
                  <a:pt x="146544" y="4466"/>
                </a:lnTo>
                <a:lnTo>
                  <a:pt x="151036" y="5794"/>
                </a:lnTo>
                <a:lnTo>
                  <a:pt x="155936" y="6680"/>
                </a:lnTo>
                <a:lnTo>
                  <a:pt x="161107" y="7271"/>
                </a:lnTo>
                <a:lnTo>
                  <a:pt x="165507" y="8617"/>
                </a:lnTo>
                <a:lnTo>
                  <a:pt x="172936" y="12652"/>
                </a:lnTo>
                <a:lnTo>
                  <a:pt x="179414" y="20161"/>
                </a:lnTo>
                <a:lnTo>
                  <a:pt x="182474" y="24830"/>
                </a:lnTo>
                <a:lnTo>
                  <a:pt x="184514" y="29848"/>
                </a:lnTo>
                <a:lnTo>
                  <a:pt x="185874" y="35099"/>
                </a:lnTo>
                <a:lnTo>
                  <a:pt x="186781" y="40504"/>
                </a:lnTo>
                <a:lnTo>
                  <a:pt x="187789" y="49049"/>
                </a:lnTo>
                <a:lnTo>
                  <a:pt x="188058" y="52662"/>
                </a:lnTo>
                <a:lnTo>
                  <a:pt x="187284" y="57928"/>
                </a:lnTo>
                <a:lnTo>
                  <a:pt x="185816" y="64295"/>
                </a:lnTo>
                <a:lnTo>
                  <a:pt x="183885" y="71399"/>
                </a:lnTo>
                <a:lnTo>
                  <a:pt x="181645" y="78039"/>
                </a:lnTo>
                <a:lnTo>
                  <a:pt x="179200" y="84371"/>
                </a:lnTo>
                <a:lnTo>
                  <a:pt x="168666" y="110004"/>
                </a:lnTo>
                <a:lnTo>
                  <a:pt x="163879" y="121873"/>
                </a:lnTo>
                <a:lnTo>
                  <a:pt x="157830" y="134548"/>
                </a:lnTo>
                <a:lnTo>
                  <a:pt x="150940" y="147761"/>
                </a:lnTo>
                <a:lnTo>
                  <a:pt x="114800" y="212288"/>
                </a:lnTo>
                <a:lnTo>
                  <a:pt x="107966" y="226257"/>
                </a:lnTo>
                <a:lnTo>
                  <a:pt x="103410" y="237476"/>
                </a:lnTo>
                <a:lnTo>
                  <a:pt x="100372" y="246859"/>
                </a:lnTo>
                <a:lnTo>
                  <a:pt x="98347" y="255020"/>
                </a:lnTo>
                <a:lnTo>
                  <a:pt x="96998" y="262366"/>
                </a:lnTo>
                <a:lnTo>
                  <a:pt x="96098" y="269167"/>
                </a:lnTo>
                <a:lnTo>
                  <a:pt x="96450" y="274655"/>
                </a:lnTo>
                <a:lnTo>
                  <a:pt x="97638" y="279265"/>
                </a:lnTo>
                <a:lnTo>
                  <a:pt x="101497" y="286928"/>
                </a:lnTo>
                <a:lnTo>
                  <a:pt x="106387" y="293509"/>
                </a:lnTo>
                <a:lnTo>
                  <a:pt x="109977" y="295645"/>
                </a:lnTo>
                <a:lnTo>
                  <a:pt x="114276" y="297069"/>
                </a:lnTo>
                <a:lnTo>
                  <a:pt x="119047" y="298018"/>
                </a:lnTo>
                <a:lnTo>
                  <a:pt x="126887" y="299073"/>
                </a:lnTo>
                <a:lnTo>
                  <a:pt x="134499" y="299542"/>
                </a:lnTo>
                <a:lnTo>
                  <a:pt x="144233" y="299750"/>
                </a:lnTo>
                <a:lnTo>
                  <a:pt x="164973" y="299867"/>
                </a:lnTo>
                <a:lnTo>
                  <a:pt x="171894" y="298931"/>
                </a:lnTo>
                <a:lnTo>
                  <a:pt x="178414" y="297355"/>
                </a:lnTo>
                <a:lnTo>
                  <a:pt x="184666" y="295351"/>
                </a:lnTo>
                <a:lnTo>
                  <a:pt x="189785" y="294015"/>
                </a:lnTo>
                <a:lnTo>
                  <a:pt x="194151" y="293125"/>
                </a:lnTo>
                <a:lnTo>
                  <a:pt x="198014" y="292531"/>
                </a:lnTo>
                <a:lnTo>
                  <a:pt x="204400" y="292135"/>
                </a:lnTo>
                <a:lnTo>
                  <a:pt x="212467" y="291872"/>
                </a:lnTo>
                <a:lnTo>
                  <a:pt x="257175" y="282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45"/>
          <p:cNvSpPr/>
          <p:nvPr/>
        </p:nvSpPr>
        <p:spPr>
          <a:xfrm>
            <a:off x="7178040" y="2468880"/>
            <a:ext cx="8573" cy="94298"/>
          </a:xfrm>
          <a:custGeom>
            <a:avLst/>
            <a:gdLst/>
            <a:ahLst/>
            <a:cxnLst/>
            <a:rect l="0" t="0" r="0" b="0"/>
            <a:pathLst>
              <a:path w="8573" h="94298">
                <a:moveTo>
                  <a:pt x="8572" y="0"/>
                </a:moveTo>
                <a:lnTo>
                  <a:pt x="8572" y="61572"/>
                </a:lnTo>
                <a:lnTo>
                  <a:pt x="7620" y="64860"/>
                </a:lnTo>
                <a:lnTo>
                  <a:pt x="6033" y="68005"/>
                </a:lnTo>
                <a:lnTo>
                  <a:pt x="4021" y="71054"/>
                </a:lnTo>
                <a:lnTo>
                  <a:pt x="2681" y="74992"/>
                </a:lnTo>
                <a:lnTo>
                  <a:pt x="1787" y="79522"/>
                </a:lnTo>
                <a:lnTo>
                  <a:pt x="0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46"/>
          <p:cNvSpPr/>
          <p:nvPr/>
        </p:nvSpPr>
        <p:spPr>
          <a:xfrm>
            <a:off x="7178040" y="2434589"/>
            <a:ext cx="8573" cy="102872"/>
          </a:xfrm>
          <a:custGeom>
            <a:avLst/>
            <a:gdLst/>
            <a:ahLst/>
            <a:cxnLst/>
            <a:rect l="0" t="0" r="0" b="0"/>
            <a:pathLst>
              <a:path w="8573" h="102872">
                <a:moveTo>
                  <a:pt x="0" y="102871"/>
                </a:moveTo>
                <a:lnTo>
                  <a:pt x="0" y="93769"/>
                </a:lnTo>
                <a:lnTo>
                  <a:pt x="952" y="90135"/>
                </a:lnTo>
                <a:lnTo>
                  <a:pt x="2540" y="86760"/>
                </a:lnTo>
                <a:lnTo>
                  <a:pt x="4551" y="83558"/>
                </a:lnTo>
                <a:lnTo>
                  <a:pt x="5891" y="80471"/>
                </a:lnTo>
                <a:lnTo>
                  <a:pt x="6785" y="77460"/>
                </a:lnTo>
                <a:lnTo>
                  <a:pt x="7381" y="74500"/>
                </a:lnTo>
                <a:lnTo>
                  <a:pt x="7777" y="69669"/>
                </a:lnTo>
                <a:lnTo>
                  <a:pt x="8043" y="63591"/>
                </a:lnTo>
                <a:lnTo>
                  <a:pt x="8467" y="42407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47"/>
          <p:cNvSpPr/>
          <p:nvPr/>
        </p:nvSpPr>
        <p:spPr>
          <a:xfrm>
            <a:off x="7675244" y="2640199"/>
            <a:ext cx="515" cy="132"/>
          </a:xfrm>
          <a:custGeom>
            <a:avLst/>
            <a:gdLst/>
            <a:ahLst/>
            <a:cxnLst/>
            <a:rect l="0" t="0" r="0" b="0"/>
            <a:pathLst>
              <a:path w="515" h="132">
                <a:moveTo>
                  <a:pt x="514" y="0"/>
                </a:moveTo>
                <a:lnTo>
                  <a:pt x="0" y="1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8"/>
          <p:cNvSpPr/>
          <p:nvPr/>
        </p:nvSpPr>
        <p:spPr>
          <a:xfrm>
            <a:off x="4391977" y="6849427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25718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49"/>
          <p:cNvSpPr/>
          <p:nvPr/>
        </p:nvSpPr>
        <p:spPr>
          <a:xfrm>
            <a:off x="7658100" y="2065972"/>
            <a:ext cx="188595" cy="25718"/>
          </a:xfrm>
          <a:custGeom>
            <a:avLst/>
            <a:gdLst/>
            <a:ahLst/>
            <a:cxnLst/>
            <a:rect l="0" t="0" r="0" b="0"/>
            <a:pathLst>
              <a:path w="188595" h="25718">
                <a:moveTo>
                  <a:pt x="0" y="25717"/>
                </a:moveTo>
                <a:lnTo>
                  <a:pt x="0" y="21167"/>
                </a:lnTo>
                <a:lnTo>
                  <a:pt x="1905" y="19826"/>
                </a:lnTo>
                <a:lnTo>
                  <a:pt x="5080" y="18932"/>
                </a:lnTo>
                <a:lnTo>
                  <a:pt x="9101" y="18337"/>
                </a:lnTo>
                <a:lnTo>
                  <a:pt x="13687" y="17939"/>
                </a:lnTo>
                <a:lnTo>
                  <a:pt x="18650" y="17675"/>
                </a:lnTo>
                <a:lnTo>
                  <a:pt x="23862" y="17498"/>
                </a:lnTo>
                <a:lnTo>
                  <a:pt x="30196" y="16428"/>
                </a:lnTo>
                <a:lnTo>
                  <a:pt x="37276" y="14762"/>
                </a:lnTo>
                <a:lnTo>
                  <a:pt x="44853" y="12699"/>
                </a:lnTo>
                <a:lnTo>
                  <a:pt x="52761" y="11323"/>
                </a:lnTo>
                <a:lnTo>
                  <a:pt x="60892" y="10406"/>
                </a:lnTo>
                <a:lnTo>
                  <a:pt x="69169" y="9795"/>
                </a:lnTo>
                <a:lnTo>
                  <a:pt x="137382" y="2923"/>
                </a:lnTo>
                <a:lnTo>
                  <a:pt x="149690" y="1949"/>
                </a:lnTo>
                <a:lnTo>
                  <a:pt x="167493" y="866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0"/>
          <p:cNvSpPr/>
          <p:nvPr/>
        </p:nvSpPr>
        <p:spPr>
          <a:xfrm>
            <a:off x="7855267" y="1983971"/>
            <a:ext cx="317184" cy="252579"/>
          </a:xfrm>
          <a:custGeom>
            <a:avLst/>
            <a:gdLst/>
            <a:ahLst/>
            <a:cxnLst/>
            <a:rect l="0" t="0" r="0" b="0"/>
            <a:pathLst>
              <a:path w="317184" h="252579">
                <a:moveTo>
                  <a:pt x="0" y="21993"/>
                </a:moveTo>
                <a:lnTo>
                  <a:pt x="13653" y="17443"/>
                </a:lnTo>
                <a:lnTo>
                  <a:pt x="22895" y="12668"/>
                </a:lnTo>
                <a:lnTo>
                  <a:pt x="26694" y="10062"/>
                </a:lnTo>
                <a:lnTo>
                  <a:pt x="32083" y="8324"/>
                </a:lnTo>
                <a:lnTo>
                  <a:pt x="38534" y="7166"/>
                </a:lnTo>
                <a:lnTo>
                  <a:pt x="45691" y="6393"/>
                </a:lnTo>
                <a:lnTo>
                  <a:pt x="52368" y="5878"/>
                </a:lnTo>
                <a:lnTo>
                  <a:pt x="58725" y="5535"/>
                </a:lnTo>
                <a:lnTo>
                  <a:pt x="64867" y="5306"/>
                </a:lnTo>
                <a:lnTo>
                  <a:pt x="72772" y="4201"/>
                </a:lnTo>
                <a:lnTo>
                  <a:pt x="81852" y="2512"/>
                </a:lnTo>
                <a:lnTo>
                  <a:pt x="91716" y="433"/>
                </a:lnTo>
                <a:lnTo>
                  <a:pt x="100197" y="0"/>
                </a:lnTo>
                <a:lnTo>
                  <a:pt x="107755" y="664"/>
                </a:lnTo>
                <a:lnTo>
                  <a:pt x="114699" y="2059"/>
                </a:lnTo>
                <a:lnTo>
                  <a:pt x="122187" y="2989"/>
                </a:lnTo>
                <a:lnTo>
                  <a:pt x="130035" y="3609"/>
                </a:lnTo>
                <a:lnTo>
                  <a:pt x="138125" y="4022"/>
                </a:lnTo>
                <a:lnTo>
                  <a:pt x="144471" y="5250"/>
                </a:lnTo>
                <a:lnTo>
                  <a:pt x="154062" y="9155"/>
                </a:lnTo>
                <a:lnTo>
                  <a:pt x="169367" y="16708"/>
                </a:lnTo>
                <a:lnTo>
                  <a:pt x="172919" y="19422"/>
                </a:lnTo>
                <a:lnTo>
                  <a:pt x="175287" y="22184"/>
                </a:lnTo>
                <a:lnTo>
                  <a:pt x="176865" y="24978"/>
                </a:lnTo>
                <a:lnTo>
                  <a:pt x="177918" y="29698"/>
                </a:lnTo>
                <a:lnTo>
                  <a:pt x="178619" y="35703"/>
                </a:lnTo>
                <a:lnTo>
                  <a:pt x="179087" y="42563"/>
                </a:lnTo>
                <a:lnTo>
                  <a:pt x="175589" y="50946"/>
                </a:lnTo>
                <a:lnTo>
                  <a:pt x="169447" y="60345"/>
                </a:lnTo>
                <a:lnTo>
                  <a:pt x="161542" y="70422"/>
                </a:lnTo>
                <a:lnTo>
                  <a:pt x="155320" y="79044"/>
                </a:lnTo>
                <a:lnTo>
                  <a:pt x="150220" y="86697"/>
                </a:lnTo>
                <a:lnTo>
                  <a:pt x="145865" y="93704"/>
                </a:lnTo>
                <a:lnTo>
                  <a:pt x="141059" y="100281"/>
                </a:lnTo>
                <a:lnTo>
                  <a:pt x="135949" y="106570"/>
                </a:lnTo>
                <a:lnTo>
                  <a:pt x="130637" y="112668"/>
                </a:lnTo>
                <a:lnTo>
                  <a:pt x="124239" y="119591"/>
                </a:lnTo>
                <a:lnTo>
                  <a:pt x="109511" y="134902"/>
                </a:lnTo>
                <a:lnTo>
                  <a:pt x="102534" y="142986"/>
                </a:lnTo>
                <a:lnTo>
                  <a:pt x="95979" y="151233"/>
                </a:lnTo>
                <a:lnTo>
                  <a:pt x="89703" y="159588"/>
                </a:lnTo>
                <a:lnTo>
                  <a:pt x="84566" y="166111"/>
                </a:lnTo>
                <a:lnTo>
                  <a:pt x="80190" y="171412"/>
                </a:lnTo>
                <a:lnTo>
                  <a:pt x="76320" y="175898"/>
                </a:lnTo>
                <a:lnTo>
                  <a:pt x="73740" y="180794"/>
                </a:lnTo>
                <a:lnTo>
                  <a:pt x="72021" y="185963"/>
                </a:lnTo>
                <a:lnTo>
                  <a:pt x="70873" y="191314"/>
                </a:lnTo>
                <a:lnTo>
                  <a:pt x="70109" y="196786"/>
                </a:lnTo>
                <a:lnTo>
                  <a:pt x="69599" y="202340"/>
                </a:lnTo>
                <a:lnTo>
                  <a:pt x="69033" y="212637"/>
                </a:lnTo>
                <a:lnTo>
                  <a:pt x="68782" y="220389"/>
                </a:lnTo>
                <a:lnTo>
                  <a:pt x="69667" y="223790"/>
                </a:lnTo>
                <a:lnTo>
                  <a:pt x="73190" y="230108"/>
                </a:lnTo>
                <a:lnTo>
                  <a:pt x="75464" y="232174"/>
                </a:lnTo>
                <a:lnTo>
                  <a:pt x="77932" y="233551"/>
                </a:lnTo>
                <a:lnTo>
                  <a:pt x="84166" y="236034"/>
                </a:lnTo>
                <a:lnTo>
                  <a:pt x="93288" y="240313"/>
                </a:lnTo>
                <a:lnTo>
                  <a:pt x="98387" y="241835"/>
                </a:lnTo>
                <a:lnTo>
                  <a:pt x="103692" y="242849"/>
                </a:lnTo>
                <a:lnTo>
                  <a:pt x="109133" y="243526"/>
                </a:lnTo>
                <a:lnTo>
                  <a:pt x="116570" y="244929"/>
                </a:lnTo>
                <a:lnTo>
                  <a:pt x="134994" y="249028"/>
                </a:lnTo>
                <a:lnTo>
                  <a:pt x="144288" y="250503"/>
                </a:lnTo>
                <a:lnTo>
                  <a:pt x="153342" y="251485"/>
                </a:lnTo>
                <a:lnTo>
                  <a:pt x="162236" y="252141"/>
                </a:lnTo>
                <a:lnTo>
                  <a:pt x="179595" y="251625"/>
                </a:lnTo>
                <a:lnTo>
                  <a:pt x="229362" y="248512"/>
                </a:lnTo>
                <a:lnTo>
                  <a:pt x="251016" y="248253"/>
                </a:lnTo>
                <a:lnTo>
                  <a:pt x="269261" y="249033"/>
                </a:lnTo>
                <a:lnTo>
                  <a:pt x="307716" y="252578"/>
                </a:lnTo>
                <a:lnTo>
                  <a:pt x="310871" y="251917"/>
                </a:lnTo>
                <a:lnTo>
                  <a:pt x="312976" y="250523"/>
                </a:lnTo>
                <a:lnTo>
                  <a:pt x="317183" y="2448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1"/>
          <p:cNvSpPr/>
          <p:nvPr/>
        </p:nvSpPr>
        <p:spPr>
          <a:xfrm>
            <a:off x="7847886" y="2340292"/>
            <a:ext cx="15921" cy="265748"/>
          </a:xfrm>
          <a:custGeom>
            <a:avLst/>
            <a:gdLst/>
            <a:ahLst/>
            <a:cxnLst/>
            <a:rect l="0" t="0" r="0" b="0"/>
            <a:pathLst>
              <a:path w="15921" h="265748">
                <a:moveTo>
                  <a:pt x="7381" y="0"/>
                </a:moveTo>
                <a:lnTo>
                  <a:pt x="2830" y="0"/>
                </a:lnTo>
                <a:lnTo>
                  <a:pt x="1489" y="953"/>
                </a:lnTo>
                <a:lnTo>
                  <a:pt x="596" y="2540"/>
                </a:lnTo>
                <a:lnTo>
                  <a:pt x="0" y="4551"/>
                </a:lnTo>
                <a:lnTo>
                  <a:pt x="555" y="9701"/>
                </a:lnTo>
                <a:lnTo>
                  <a:pt x="1879" y="16945"/>
                </a:lnTo>
                <a:lnTo>
                  <a:pt x="3713" y="25584"/>
                </a:lnTo>
                <a:lnTo>
                  <a:pt x="4936" y="34201"/>
                </a:lnTo>
                <a:lnTo>
                  <a:pt x="5750" y="42804"/>
                </a:lnTo>
                <a:lnTo>
                  <a:pt x="6294" y="51396"/>
                </a:lnTo>
                <a:lnTo>
                  <a:pt x="7608" y="59029"/>
                </a:lnTo>
                <a:lnTo>
                  <a:pt x="9438" y="66022"/>
                </a:lnTo>
                <a:lnTo>
                  <a:pt x="11610" y="72590"/>
                </a:lnTo>
                <a:lnTo>
                  <a:pt x="13058" y="78873"/>
                </a:lnTo>
                <a:lnTo>
                  <a:pt x="14023" y="84967"/>
                </a:lnTo>
                <a:lnTo>
                  <a:pt x="14667" y="90935"/>
                </a:lnTo>
                <a:lnTo>
                  <a:pt x="15096" y="96818"/>
                </a:lnTo>
                <a:lnTo>
                  <a:pt x="15382" y="102646"/>
                </a:lnTo>
                <a:lnTo>
                  <a:pt x="15699" y="114200"/>
                </a:lnTo>
                <a:lnTo>
                  <a:pt x="15920" y="156514"/>
                </a:lnTo>
                <a:lnTo>
                  <a:pt x="14979" y="169113"/>
                </a:lnTo>
                <a:lnTo>
                  <a:pt x="13399" y="182274"/>
                </a:lnTo>
                <a:lnTo>
                  <a:pt x="11393" y="195811"/>
                </a:lnTo>
                <a:lnTo>
                  <a:pt x="10056" y="209599"/>
                </a:lnTo>
                <a:lnTo>
                  <a:pt x="9164" y="223552"/>
                </a:lnTo>
                <a:lnTo>
                  <a:pt x="7381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2"/>
          <p:cNvSpPr/>
          <p:nvPr/>
        </p:nvSpPr>
        <p:spPr>
          <a:xfrm>
            <a:off x="7703711" y="2726055"/>
            <a:ext cx="254427" cy="205741"/>
          </a:xfrm>
          <a:custGeom>
            <a:avLst/>
            <a:gdLst/>
            <a:ahLst/>
            <a:cxnLst/>
            <a:rect l="0" t="0" r="0" b="0"/>
            <a:pathLst>
              <a:path w="254427" h="205741">
                <a:moveTo>
                  <a:pt x="40114" y="0"/>
                </a:moveTo>
                <a:lnTo>
                  <a:pt x="40114" y="9101"/>
                </a:lnTo>
                <a:lnTo>
                  <a:pt x="39162" y="12735"/>
                </a:lnTo>
                <a:lnTo>
                  <a:pt x="37574" y="16110"/>
                </a:lnTo>
                <a:lnTo>
                  <a:pt x="35563" y="19312"/>
                </a:lnTo>
                <a:lnTo>
                  <a:pt x="33270" y="25257"/>
                </a:lnTo>
                <a:lnTo>
                  <a:pt x="30788" y="33030"/>
                </a:lnTo>
                <a:lnTo>
                  <a:pt x="28182" y="42023"/>
                </a:lnTo>
                <a:lnTo>
                  <a:pt x="26445" y="49922"/>
                </a:lnTo>
                <a:lnTo>
                  <a:pt x="25286" y="57094"/>
                </a:lnTo>
                <a:lnTo>
                  <a:pt x="24513" y="63780"/>
                </a:lnTo>
                <a:lnTo>
                  <a:pt x="23998" y="70142"/>
                </a:lnTo>
                <a:lnTo>
                  <a:pt x="23655" y="76289"/>
                </a:lnTo>
                <a:lnTo>
                  <a:pt x="23426" y="82292"/>
                </a:lnTo>
                <a:lnTo>
                  <a:pt x="22322" y="89151"/>
                </a:lnTo>
                <a:lnTo>
                  <a:pt x="20632" y="96582"/>
                </a:lnTo>
                <a:lnTo>
                  <a:pt x="11164" y="130851"/>
                </a:lnTo>
                <a:lnTo>
                  <a:pt x="0" y="170309"/>
                </a:lnTo>
                <a:lnTo>
                  <a:pt x="989" y="173547"/>
                </a:lnTo>
                <a:lnTo>
                  <a:pt x="3553" y="175705"/>
                </a:lnTo>
                <a:lnTo>
                  <a:pt x="10529" y="178104"/>
                </a:lnTo>
                <a:lnTo>
                  <a:pt x="16806" y="179169"/>
                </a:lnTo>
                <a:lnTo>
                  <a:pt x="20765" y="179454"/>
                </a:lnTo>
                <a:lnTo>
                  <a:pt x="25310" y="179643"/>
                </a:lnTo>
                <a:lnTo>
                  <a:pt x="30244" y="179769"/>
                </a:lnTo>
                <a:lnTo>
                  <a:pt x="131511" y="180016"/>
                </a:lnTo>
                <a:lnTo>
                  <a:pt x="143907" y="181923"/>
                </a:lnTo>
                <a:lnTo>
                  <a:pt x="157887" y="185099"/>
                </a:lnTo>
                <a:lnTo>
                  <a:pt x="172922" y="189122"/>
                </a:lnTo>
                <a:lnTo>
                  <a:pt x="183898" y="191803"/>
                </a:lnTo>
                <a:lnTo>
                  <a:pt x="192166" y="193591"/>
                </a:lnTo>
                <a:lnTo>
                  <a:pt x="254426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3"/>
          <p:cNvSpPr/>
          <p:nvPr/>
        </p:nvSpPr>
        <p:spPr>
          <a:xfrm>
            <a:off x="7872412" y="2777489"/>
            <a:ext cx="17146" cy="317184"/>
          </a:xfrm>
          <a:custGeom>
            <a:avLst/>
            <a:gdLst/>
            <a:ahLst/>
            <a:cxnLst/>
            <a:rect l="0" t="0" r="0" b="0"/>
            <a:pathLst>
              <a:path w="17146" h="317184">
                <a:moveTo>
                  <a:pt x="0" y="0"/>
                </a:moveTo>
                <a:lnTo>
                  <a:pt x="0" y="13653"/>
                </a:lnTo>
                <a:lnTo>
                  <a:pt x="953" y="19580"/>
                </a:lnTo>
                <a:lnTo>
                  <a:pt x="2539" y="25436"/>
                </a:lnTo>
                <a:lnTo>
                  <a:pt x="4551" y="31245"/>
                </a:lnTo>
                <a:lnTo>
                  <a:pt x="6844" y="39880"/>
                </a:lnTo>
                <a:lnTo>
                  <a:pt x="11932" y="62175"/>
                </a:lnTo>
                <a:lnTo>
                  <a:pt x="13670" y="76693"/>
                </a:lnTo>
                <a:lnTo>
                  <a:pt x="14829" y="93039"/>
                </a:lnTo>
                <a:lnTo>
                  <a:pt x="15601" y="110604"/>
                </a:lnTo>
                <a:lnTo>
                  <a:pt x="16459" y="145360"/>
                </a:lnTo>
                <a:lnTo>
                  <a:pt x="17145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4"/>
          <p:cNvSpPr/>
          <p:nvPr/>
        </p:nvSpPr>
        <p:spPr>
          <a:xfrm>
            <a:off x="4436637" y="4354872"/>
            <a:ext cx="65202" cy="51224"/>
          </a:xfrm>
          <a:custGeom>
            <a:avLst/>
            <a:gdLst/>
            <a:ahLst/>
            <a:cxnLst/>
            <a:rect l="0" t="0" r="0" b="0"/>
            <a:pathLst>
              <a:path w="65202" h="51224">
                <a:moveTo>
                  <a:pt x="23920" y="25675"/>
                </a:moveTo>
                <a:lnTo>
                  <a:pt x="19370" y="21124"/>
                </a:lnTo>
                <a:lnTo>
                  <a:pt x="18029" y="18831"/>
                </a:lnTo>
                <a:lnTo>
                  <a:pt x="17135" y="16350"/>
                </a:lnTo>
                <a:lnTo>
                  <a:pt x="16539" y="13743"/>
                </a:lnTo>
                <a:lnTo>
                  <a:pt x="16142" y="11053"/>
                </a:lnTo>
                <a:lnTo>
                  <a:pt x="15877" y="8307"/>
                </a:lnTo>
                <a:lnTo>
                  <a:pt x="15701" y="5524"/>
                </a:lnTo>
                <a:lnTo>
                  <a:pt x="16535" y="3668"/>
                </a:lnTo>
                <a:lnTo>
                  <a:pt x="18045" y="2432"/>
                </a:lnTo>
                <a:lnTo>
                  <a:pt x="22759" y="446"/>
                </a:lnTo>
                <a:lnTo>
                  <a:pt x="25051" y="283"/>
                </a:lnTo>
                <a:lnTo>
                  <a:pt x="28484" y="175"/>
                </a:lnTo>
                <a:lnTo>
                  <a:pt x="38580" y="0"/>
                </a:lnTo>
                <a:lnTo>
                  <a:pt x="40361" y="939"/>
                </a:lnTo>
                <a:lnTo>
                  <a:pt x="42501" y="2517"/>
                </a:lnTo>
                <a:lnTo>
                  <a:pt x="48228" y="7342"/>
                </a:lnTo>
                <a:lnTo>
                  <a:pt x="51551" y="10542"/>
                </a:lnTo>
                <a:lnTo>
                  <a:pt x="65201" y="24100"/>
                </a:lnTo>
                <a:lnTo>
                  <a:pt x="64776" y="26530"/>
                </a:lnTo>
                <a:lnTo>
                  <a:pt x="63539" y="30055"/>
                </a:lnTo>
                <a:lnTo>
                  <a:pt x="61763" y="34310"/>
                </a:lnTo>
                <a:lnTo>
                  <a:pt x="59626" y="38099"/>
                </a:lnTo>
                <a:lnTo>
                  <a:pt x="57249" y="41578"/>
                </a:lnTo>
                <a:lnTo>
                  <a:pt x="54712" y="44850"/>
                </a:lnTo>
                <a:lnTo>
                  <a:pt x="52068" y="47031"/>
                </a:lnTo>
                <a:lnTo>
                  <a:pt x="49353" y="48485"/>
                </a:lnTo>
                <a:lnTo>
                  <a:pt x="46590" y="49454"/>
                </a:lnTo>
                <a:lnTo>
                  <a:pt x="43796" y="50100"/>
                </a:lnTo>
                <a:lnTo>
                  <a:pt x="40981" y="50531"/>
                </a:lnTo>
                <a:lnTo>
                  <a:pt x="38151" y="50818"/>
                </a:lnTo>
                <a:lnTo>
                  <a:pt x="34360" y="51010"/>
                </a:lnTo>
                <a:lnTo>
                  <a:pt x="25067" y="51223"/>
                </a:lnTo>
                <a:lnTo>
                  <a:pt x="20875" y="50327"/>
                </a:lnTo>
                <a:lnTo>
                  <a:pt x="17127" y="48777"/>
                </a:lnTo>
                <a:lnTo>
                  <a:pt x="13677" y="46791"/>
                </a:lnTo>
                <a:lnTo>
                  <a:pt x="10423" y="44515"/>
                </a:lnTo>
                <a:lnTo>
                  <a:pt x="7302" y="42045"/>
                </a:lnTo>
                <a:lnTo>
                  <a:pt x="4269" y="39446"/>
                </a:lnTo>
                <a:lnTo>
                  <a:pt x="2247" y="36761"/>
                </a:lnTo>
                <a:lnTo>
                  <a:pt x="899" y="34018"/>
                </a:lnTo>
                <a:lnTo>
                  <a:pt x="0" y="31237"/>
                </a:lnTo>
                <a:lnTo>
                  <a:pt x="353" y="28430"/>
                </a:lnTo>
                <a:lnTo>
                  <a:pt x="1541" y="25607"/>
                </a:lnTo>
                <a:lnTo>
                  <a:pt x="5741" y="18782"/>
                </a:lnTo>
                <a:lnTo>
                  <a:pt x="7038" y="18223"/>
                </a:lnTo>
                <a:lnTo>
                  <a:pt x="8856" y="17849"/>
                </a:lnTo>
                <a:lnTo>
                  <a:pt x="11020" y="17600"/>
                </a:lnTo>
                <a:lnTo>
                  <a:pt x="13415" y="16482"/>
                </a:lnTo>
                <a:lnTo>
                  <a:pt x="15964" y="14784"/>
                </a:lnTo>
                <a:lnTo>
                  <a:pt x="18616" y="12699"/>
                </a:lnTo>
                <a:lnTo>
                  <a:pt x="22289" y="11309"/>
                </a:lnTo>
                <a:lnTo>
                  <a:pt x="26643" y="10383"/>
                </a:lnTo>
                <a:lnTo>
                  <a:pt x="31450" y="9765"/>
                </a:lnTo>
                <a:lnTo>
                  <a:pt x="35608" y="9354"/>
                </a:lnTo>
                <a:lnTo>
                  <a:pt x="39332" y="9079"/>
                </a:lnTo>
                <a:lnTo>
                  <a:pt x="42767" y="8896"/>
                </a:lnTo>
                <a:lnTo>
                  <a:pt x="45057" y="9727"/>
                </a:lnTo>
                <a:lnTo>
                  <a:pt x="46584" y="11233"/>
                </a:lnTo>
                <a:lnTo>
                  <a:pt x="47602" y="13190"/>
                </a:lnTo>
                <a:lnTo>
                  <a:pt x="48280" y="15446"/>
                </a:lnTo>
                <a:lnTo>
                  <a:pt x="48733" y="17903"/>
                </a:lnTo>
                <a:lnTo>
                  <a:pt x="49034" y="20494"/>
                </a:lnTo>
                <a:lnTo>
                  <a:pt x="49236" y="23173"/>
                </a:lnTo>
                <a:lnTo>
                  <a:pt x="49370" y="25912"/>
                </a:lnTo>
                <a:lnTo>
                  <a:pt x="49585" y="32601"/>
                </a:lnTo>
                <a:lnTo>
                  <a:pt x="49622" y="38311"/>
                </a:lnTo>
                <a:lnTo>
                  <a:pt x="47722" y="39814"/>
                </a:lnTo>
                <a:lnTo>
                  <a:pt x="44551" y="40816"/>
                </a:lnTo>
                <a:lnTo>
                  <a:pt x="40531" y="41484"/>
                </a:lnTo>
                <a:lnTo>
                  <a:pt x="36899" y="40977"/>
                </a:lnTo>
                <a:lnTo>
                  <a:pt x="33525" y="39686"/>
                </a:lnTo>
                <a:lnTo>
                  <a:pt x="30324" y="37874"/>
                </a:lnTo>
                <a:lnTo>
                  <a:pt x="27237" y="36665"/>
                </a:lnTo>
                <a:lnTo>
                  <a:pt x="24226" y="35859"/>
                </a:lnTo>
                <a:lnTo>
                  <a:pt x="6775" y="342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55"/>
          <p:cNvSpPr/>
          <p:nvPr/>
        </p:nvSpPr>
        <p:spPr>
          <a:xfrm>
            <a:off x="4770750" y="3772401"/>
            <a:ext cx="87382" cy="68012"/>
          </a:xfrm>
          <a:custGeom>
            <a:avLst/>
            <a:gdLst/>
            <a:ahLst/>
            <a:cxnLst/>
            <a:rect l="0" t="0" r="0" b="0"/>
            <a:pathLst>
              <a:path w="87382" h="68012">
                <a:moveTo>
                  <a:pt x="24134" y="33789"/>
                </a:moveTo>
                <a:lnTo>
                  <a:pt x="15033" y="29238"/>
                </a:lnTo>
                <a:lnTo>
                  <a:pt x="12351" y="26945"/>
                </a:lnTo>
                <a:lnTo>
                  <a:pt x="10564" y="24463"/>
                </a:lnTo>
                <a:lnTo>
                  <a:pt x="9373" y="21857"/>
                </a:lnTo>
                <a:lnTo>
                  <a:pt x="9531" y="20119"/>
                </a:lnTo>
                <a:lnTo>
                  <a:pt x="10589" y="18960"/>
                </a:lnTo>
                <a:lnTo>
                  <a:pt x="12246" y="18188"/>
                </a:lnTo>
                <a:lnTo>
                  <a:pt x="13352" y="16721"/>
                </a:lnTo>
                <a:lnTo>
                  <a:pt x="14088" y="14790"/>
                </a:lnTo>
                <a:lnTo>
                  <a:pt x="15271" y="9398"/>
                </a:lnTo>
                <a:lnTo>
                  <a:pt x="16320" y="8956"/>
                </a:lnTo>
                <a:lnTo>
                  <a:pt x="17972" y="8661"/>
                </a:lnTo>
                <a:lnTo>
                  <a:pt x="20026" y="8465"/>
                </a:lnTo>
                <a:lnTo>
                  <a:pt x="24253" y="7381"/>
                </a:lnTo>
                <a:lnTo>
                  <a:pt x="29929" y="5706"/>
                </a:lnTo>
                <a:lnTo>
                  <a:pt x="36570" y="3637"/>
                </a:lnTo>
                <a:lnTo>
                  <a:pt x="41950" y="3210"/>
                </a:lnTo>
                <a:lnTo>
                  <a:pt x="46489" y="3878"/>
                </a:lnTo>
                <a:lnTo>
                  <a:pt x="50467" y="5276"/>
                </a:lnTo>
                <a:lnTo>
                  <a:pt x="54072" y="6207"/>
                </a:lnTo>
                <a:lnTo>
                  <a:pt x="57428" y="6829"/>
                </a:lnTo>
                <a:lnTo>
                  <a:pt x="65107" y="7826"/>
                </a:lnTo>
                <a:lnTo>
                  <a:pt x="67642" y="8860"/>
                </a:lnTo>
                <a:lnTo>
                  <a:pt x="71237" y="10502"/>
                </a:lnTo>
                <a:lnTo>
                  <a:pt x="75539" y="12549"/>
                </a:lnTo>
                <a:lnTo>
                  <a:pt x="79359" y="15819"/>
                </a:lnTo>
                <a:lnTo>
                  <a:pt x="82859" y="19904"/>
                </a:lnTo>
                <a:lnTo>
                  <a:pt x="86144" y="24532"/>
                </a:lnTo>
                <a:lnTo>
                  <a:pt x="87381" y="27618"/>
                </a:lnTo>
                <a:lnTo>
                  <a:pt x="87254" y="29675"/>
                </a:lnTo>
                <a:lnTo>
                  <a:pt x="86217" y="31046"/>
                </a:lnTo>
                <a:lnTo>
                  <a:pt x="84573" y="33865"/>
                </a:lnTo>
                <a:lnTo>
                  <a:pt x="80206" y="42078"/>
                </a:lnTo>
                <a:lnTo>
                  <a:pt x="77708" y="45030"/>
                </a:lnTo>
                <a:lnTo>
                  <a:pt x="75090" y="46998"/>
                </a:lnTo>
                <a:lnTo>
                  <a:pt x="72393" y="48309"/>
                </a:lnTo>
                <a:lnTo>
                  <a:pt x="68689" y="51089"/>
                </a:lnTo>
                <a:lnTo>
                  <a:pt x="64315" y="54847"/>
                </a:lnTo>
                <a:lnTo>
                  <a:pt x="59495" y="59258"/>
                </a:lnTo>
                <a:lnTo>
                  <a:pt x="55327" y="62198"/>
                </a:lnTo>
                <a:lnTo>
                  <a:pt x="51597" y="64158"/>
                </a:lnTo>
                <a:lnTo>
                  <a:pt x="48158" y="65465"/>
                </a:lnTo>
                <a:lnTo>
                  <a:pt x="43961" y="66336"/>
                </a:lnTo>
                <a:lnTo>
                  <a:pt x="39257" y="66917"/>
                </a:lnTo>
                <a:lnTo>
                  <a:pt x="27121" y="67849"/>
                </a:lnTo>
                <a:lnTo>
                  <a:pt x="25173" y="67925"/>
                </a:lnTo>
                <a:lnTo>
                  <a:pt x="20469" y="68011"/>
                </a:lnTo>
                <a:lnTo>
                  <a:pt x="18833" y="67081"/>
                </a:lnTo>
                <a:lnTo>
                  <a:pt x="17743" y="65508"/>
                </a:lnTo>
                <a:lnTo>
                  <a:pt x="17016" y="63508"/>
                </a:lnTo>
                <a:lnTo>
                  <a:pt x="15579" y="61221"/>
                </a:lnTo>
                <a:lnTo>
                  <a:pt x="13668" y="58744"/>
                </a:lnTo>
                <a:lnTo>
                  <a:pt x="11442" y="56141"/>
                </a:lnTo>
                <a:lnTo>
                  <a:pt x="9005" y="53453"/>
                </a:lnTo>
                <a:lnTo>
                  <a:pt x="3758" y="47926"/>
                </a:lnTo>
                <a:lnTo>
                  <a:pt x="1978" y="45119"/>
                </a:lnTo>
                <a:lnTo>
                  <a:pt x="791" y="42294"/>
                </a:lnTo>
                <a:lnTo>
                  <a:pt x="0" y="39459"/>
                </a:lnTo>
                <a:lnTo>
                  <a:pt x="425" y="36616"/>
                </a:lnTo>
                <a:lnTo>
                  <a:pt x="1661" y="33769"/>
                </a:lnTo>
                <a:lnTo>
                  <a:pt x="3437" y="30918"/>
                </a:lnTo>
                <a:lnTo>
                  <a:pt x="5573" y="28065"/>
                </a:lnTo>
                <a:lnTo>
                  <a:pt x="7950" y="25210"/>
                </a:lnTo>
                <a:lnTo>
                  <a:pt x="10488" y="22355"/>
                </a:lnTo>
                <a:lnTo>
                  <a:pt x="15846" y="16642"/>
                </a:lnTo>
                <a:lnTo>
                  <a:pt x="18609" y="13785"/>
                </a:lnTo>
                <a:lnTo>
                  <a:pt x="22356" y="10928"/>
                </a:lnTo>
                <a:lnTo>
                  <a:pt x="26759" y="8070"/>
                </a:lnTo>
                <a:lnTo>
                  <a:pt x="31599" y="5213"/>
                </a:lnTo>
                <a:lnTo>
                  <a:pt x="35778" y="3308"/>
                </a:lnTo>
                <a:lnTo>
                  <a:pt x="39517" y="2039"/>
                </a:lnTo>
                <a:lnTo>
                  <a:pt x="42962" y="1192"/>
                </a:lnTo>
                <a:lnTo>
                  <a:pt x="48117" y="628"/>
                </a:lnTo>
                <a:lnTo>
                  <a:pt x="54410" y="251"/>
                </a:lnTo>
                <a:lnTo>
                  <a:pt x="61463" y="0"/>
                </a:lnTo>
                <a:lnTo>
                  <a:pt x="66165" y="785"/>
                </a:lnTo>
                <a:lnTo>
                  <a:pt x="69300" y="2262"/>
                </a:lnTo>
                <a:lnTo>
                  <a:pt x="71390" y="4198"/>
                </a:lnTo>
                <a:lnTo>
                  <a:pt x="72783" y="6442"/>
                </a:lnTo>
                <a:lnTo>
                  <a:pt x="73712" y="8890"/>
                </a:lnTo>
                <a:lnTo>
                  <a:pt x="74331" y="11475"/>
                </a:lnTo>
                <a:lnTo>
                  <a:pt x="74744" y="14150"/>
                </a:lnTo>
                <a:lnTo>
                  <a:pt x="75019" y="16886"/>
                </a:lnTo>
                <a:lnTo>
                  <a:pt x="75203" y="19663"/>
                </a:lnTo>
                <a:lnTo>
                  <a:pt x="74372" y="22466"/>
                </a:lnTo>
                <a:lnTo>
                  <a:pt x="72867" y="25288"/>
                </a:lnTo>
                <a:lnTo>
                  <a:pt x="70910" y="28122"/>
                </a:lnTo>
                <a:lnTo>
                  <a:pt x="68653" y="30963"/>
                </a:lnTo>
                <a:lnTo>
                  <a:pt x="66196" y="33810"/>
                </a:lnTo>
                <a:lnTo>
                  <a:pt x="63606" y="36660"/>
                </a:lnTo>
                <a:lnTo>
                  <a:pt x="59974" y="38560"/>
                </a:lnTo>
                <a:lnTo>
                  <a:pt x="55647" y="39827"/>
                </a:lnTo>
                <a:lnTo>
                  <a:pt x="32707" y="509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56"/>
          <p:cNvSpPr/>
          <p:nvPr/>
        </p:nvSpPr>
        <p:spPr>
          <a:xfrm>
            <a:off x="5150325" y="3180566"/>
            <a:ext cx="81288" cy="67067"/>
          </a:xfrm>
          <a:custGeom>
            <a:avLst/>
            <a:gdLst/>
            <a:ahLst/>
            <a:cxnLst/>
            <a:rect l="0" t="0" r="0" b="0"/>
            <a:pathLst>
              <a:path w="81288" h="67067">
                <a:moveTo>
                  <a:pt x="38895" y="59839"/>
                </a:moveTo>
                <a:lnTo>
                  <a:pt x="38895" y="33145"/>
                </a:lnTo>
                <a:lnTo>
                  <a:pt x="39847" y="29660"/>
                </a:lnTo>
                <a:lnTo>
                  <a:pt x="41435" y="26385"/>
                </a:lnTo>
                <a:lnTo>
                  <a:pt x="43445" y="23248"/>
                </a:lnTo>
                <a:lnTo>
                  <a:pt x="45738" y="19253"/>
                </a:lnTo>
                <a:lnTo>
                  <a:pt x="50826" y="9733"/>
                </a:lnTo>
                <a:lnTo>
                  <a:pt x="53517" y="6432"/>
                </a:lnTo>
                <a:lnTo>
                  <a:pt x="56263" y="4232"/>
                </a:lnTo>
                <a:lnTo>
                  <a:pt x="62963" y="700"/>
                </a:lnTo>
                <a:lnTo>
                  <a:pt x="64465" y="411"/>
                </a:lnTo>
                <a:lnTo>
                  <a:pt x="66419" y="217"/>
                </a:lnTo>
                <a:lnTo>
                  <a:pt x="68674" y="89"/>
                </a:lnTo>
                <a:lnTo>
                  <a:pt x="71130" y="955"/>
                </a:lnTo>
                <a:lnTo>
                  <a:pt x="73720" y="2486"/>
                </a:lnTo>
                <a:lnTo>
                  <a:pt x="76398" y="4458"/>
                </a:lnTo>
                <a:lnTo>
                  <a:pt x="78185" y="6726"/>
                </a:lnTo>
                <a:lnTo>
                  <a:pt x="79376" y="9190"/>
                </a:lnTo>
                <a:lnTo>
                  <a:pt x="80170" y="11785"/>
                </a:lnTo>
                <a:lnTo>
                  <a:pt x="80699" y="14468"/>
                </a:lnTo>
                <a:lnTo>
                  <a:pt x="81052" y="17209"/>
                </a:lnTo>
                <a:lnTo>
                  <a:pt x="81287" y="19989"/>
                </a:lnTo>
                <a:lnTo>
                  <a:pt x="80491" y="21842"/>
                </a:lnTo>
                <a:lnTo>
                  <a:pt x="79008" y="23078"/>
                </a:lnTo>
                <a:lnTo>
                  <a:pt x="77067" y="23901"/>
                </a:lnTo>
                <a:lnTo>
                  <a:pt x="75773" y="25403"/>
                </a:lnTo>
                <a:lnTo>
                  <a:pt x="74910" y="27356"/>
                </a:lnTo>
                <a:lnTo>
                  <a:pt x="74335" y="29611"/>
                </a:lnTo>
                <a:lnTo>
                  <a:pt x="72999" y="31115"/>
                </a:lnTo>
                <a:lnTo>
                  <a:pt x="71156" y="32117"/>
                </a:lnTo>
                <a:lnTo>
                  <a:pt x="68975" y="32785"/>
                </a:lnTo>
                <a:lnTo>
                  <a:pt x="66568" y="33230"/>
                </a:lnTo>
                <a:lnTo>
                  <a:pt x="64011" y="33527"/>
                </a:lnTo>
                <a:lnTo>
                  <a:pt x="61354" y="33725"/>
                </a:lnTo>
                <a:lnTo>
                  <a:pt x="58630" y="33857"/>
                </a:lnTo>
                <a:lnTo>
                  <a:pt x="53063" y="34004"/>
                </a:lnTo>
                <a:lnTo>
                  <a:pt x="40024" y="34086"/>
                </a:lnTo>
                <a:lnTo>
                  <a:pt x="35837" y="33145"/>
                </a:lnTo>
                <a:lnTo>
                  <a:pt x="32093" y="31566"/>
                </a:lnTo>
                <a:lnTo>
                  <a:pt x="23793" y="26737"/>
                </a:lnTo>
                <a:lnTo>
                  <a:pt x="23112" y="24436"/>
                </a:lnTo>
                <a:lnTo>
                  <a:pt x="22658" y="20997"/>
                </a:lnTo>
                <a:lnTo>
                  <a:pt x="22355" y="16799"/>
                </a:lnTo>
                <a:lnTo>
                  <a:pt x="23106" y="13048"/>
                </a:lnTo>
                <a:lnTo>
                  <a:pt x="24559" y="9595"/>
                </a:lnTo>
                <a:lnTo>
                  <a:pt x="26480" y="6340"/>
                </a:lnTo>
                <a:lnTo>
                  <a:pt x="28713" y="4171"/>
                </a:lnTo>
                <a:lnTo>
                  <a:pt x="31154" y="2724"/>
                </a:lnTo>
                <a:lnTo>
                  <a:pt x="33734" y="1760"/>
                </a:lnTo>
                <a:lnTo>
                  <a:pt x="36407" y="1117"/>
                </a:lnTo>
                <a:lnTo>
                  <a:pt x="39141" y="688"/>
                </a:lnTo>
                <a:lnTo>
                  <a:pt x="41916" y="402"/>
                </a:lnTo>
                <a:lnTo>
                  <a:pt x="44719" y="212"/>
                </a:lnTo>
                <a:lnTo>
                  <a:pt x="47540" y="85"/>
                </a:lnTo>
                <a:lnTo>
                  <a:pt x="50373" y="0"/>
                </a:lnTo>
                <a:lnTo>
                  <a:pt x="53215" y="896"/>
                </a:lnTo>
                <a:lnTo>
                  <a:pt x="56061" y="2446"/>
                </a:lnTo>
                <a:lnTo>
                  <a:pt x="62923" y="7227"/>
                </a:lnTo>
                <a:lnTo>
                  <a:pt x="64439" y="10477"/>
                </a:lnTo>
                <a:lnTo>
                  <a:pt x="66401" y="15501"/>
                </a:lnTo>
                <a:lnTo>
                  <a:pt x="68663" y="21707"/>
                </a:lnTo>
                <a:lnTo>
                  <a:pt x="69218" y="26798"/>
                </a:lnTo>
                <a:lnTo>
                  <a:pt x="68635" y="31144"/>
                </a:lnTo>
                <a:lnTo>
                  <a:pt x="67294" y="34994"/>
                </a:lnTo>
                <a:lnTo>
                  <a:pt x="66400" y="38513"/>
                </a:lnTo>
                <a:lnTo>
                  <a:pt x="65804" y="41811"/>
                </a:lnTo>
                <a:lnTo>
                  <a:pt x="65407" y="44963"/>
                </a:lnTo>
                <a:lnTo>
                  <a:pt x="64189" y="48017"/>
                </a:lnTo>
                <a:lnTo>
                  <a:pt x="62425" y="51005"/>
                </a:lnTo>
                <a:lnTo>
                  <a:pt x="60296" y="53949"/>
                </a:lnTo>
                <a:lnTo>
                  <a:pt x="57925" y="55912"/>
                </a:lnTo>
                <a:lnTo>
                  <a:pt x="55392" y="57221"/>
                </a:lnTo>
                <a:lnTo>
                  <a:pt x="52750" y="58094"/>
                </a:lnTo>
                <a:lnTo>
                  <a:pt x="50037" y="59628"/>
                </a:lnTo>
                <a:lnTo>
                  <a:pt x="47275" y="61603"/>
                </a:lnTo>
                <a:lnTo>
                  <a:pt x="44481" y="63872"/>
                </a:lnTo>
                <a:lnTo>
                  <a:pt x="41667" y="65385"/>
                </a:lnTo>
                <a:lnTo>
                  <a:pt x="38838" y="66394"/>
                </a:lnTo>
                <a:lnTo>
                  <a:pt x="35999" y="67066"/>
                </a:lnTo>
                <a:lnTo>
                  <a:pt x="33154" y="66562"/>
                </a:lnTo>
                <a:lnTo>
                  <a:pt x="30305" y="65274"/>
                </a:lnTo>
                <a:lnTo>
                  <a:pt x="27453" y="63462"/>
                </a:lnTo>
                <a:lnTo>
                  <a:pt x="24599" y="62254"/>
                </a:lnTo>
                <a:lnTo>
                  <a:pt x="21745" y="61449"/>
                </a:lnTo>
                <a:lnTo>
                  <a:pt x="18888" y="60912"/>
                </a:lnTo>
                <a:lnTo>
                  <a:pt x="16032" y="59602"/>
                </a:lnTo>
                <a:lnTo>
                  <a:pt x="13176" y="57776"/>
                </a:lnTo>
                <a:lnTo>
                  <a:pt x="6298" y="52552"/>
                </a:lnTo>
                <a:lnTo>
                  <a:pt x="4781" y="51171"/>
                </a:lnTo>
                <a:lnTo>
                  <a:pt x="555" y="47096"/>
                </a:lnTo>
                <a:lnTo>
                  <a:pt x="0" y="43724"/>
                </a:lnTo>
                <a:lnTo>
                  <a:pt x="583" y="39570"/>
                </a:lnTo>
                <a:lnTo>
                  <a:pt x="1923" y="34897"/>
                </a:lnTo>
                <a:lnTo>
                  <a:pt x="3770" y="30828"/>
                </a:lnTo>
                <a:lnTo>
                  <a:pt x="5953" y="27163"/>
                </a:lnTo>
                <a:lnTo>
                  <a:pt x="11750" y="18988"/>
                </a:lnTo>
                <a:lnTo>
                  <a:pt x="13178" y="17365"/>
                </a:lnTo>
                <a:lnTo>
                  <a:pt x="17305" y="13022"/>
                </a:lnTo>
                <a:lnTo>
                  <a:pt x="19739" y="11482"/>
                </a:lnTo>
                <a:lnTo>
                  <a:pt x="22314" y="10456"/>
                </a:lnTo>
                <a:lnTo>
                  <a:pt x="24983" y="9772"/>
                </a:lnTo>
                <a:lnTo>
                  <a:pt x="28668" y="9316"/>
                </a:lnTo>
                <a:lnTo>
                  <a:pt x="33029" y="9012"/>
                </a:lnTo>
                <a:lnTo>
                  <a:pt x="44615" y="8524"/>
                </a:lnTo>
                <a:lnTo>
                  <a:pt x="46519" y="9436"/>
                </a:lnTo>
                <a:lnTo>
                  <a:pt x="48739" y="10997"/>
                </a:lnTo>
                <a:lnTo>
                  <a:pt x="51173" y="12990"/>
                </a:lnTo>
                <a:lnTo>
                  <a:pt x="53748" y="14319"/>
                </a:lnTo>
                <a:lnTo>
                  <a:pt x="56417" y="15204"/>
                </a:lnTo>
                <a:lnTo>
                  <a:pt x="59148" y="15795"/>
                </a:lnTo>
                <a:lnTo>
                  <a:pt x="60970" y="17141"/>
                </a:lnTo>
                <a:lnTo>
                  <a:pt x="62184" y="18991"/>
                </a:lnTo>
                <a:lnTo>
                  <a:pt x="62993" y="21177"/>
                </a:lnTo>
                <a:lnTo>
                  <a:pt x="63533" y="23587"/>
                </a:lnTo>
                <a:lnTo>
                  <a:pt x="63893" y="26146"/>
                </a:lnTo>
                <a:lnTo>
                  <a:pt x="64132" y="28804"/>
                </a:lnTo>
                <a:lnTo>
                  <a:pt x="64292" y="31529"/>
                </a:lnTo>
                <a:lnTo>
                  <a:pt x="64470" y="37097"/>
                </a:lnTo>
                <a:lnTo>
                  <a:pt x="63565" y="38962"/>
                </a:lnTo>
                <a:lnTo>
                  <a:pt x="62009" y="40206"/>
                </a:lnTo>
                <a:lnTo>
                  <a:pt x="60019" y="41035"/>
                </a:lnTo>
                <a:lnTo>
                  <a:pt x="56788" y="41588"/>
                </a:lnTo>
                <a:lnTo>
                  <a:pt x="52729" y="41957"/>
                </a:lnTo>
                <a:lnTo>
                  <a:pt x="41627" y="42548"/>
                </a:lnTo>
                <a:lnTo>
                  <a:pt x="38811" y="41644"/>
                </a:lnTo>
                <a:lnTo>
                  <a:pt x="35029" y="40089"/>
                </a:lnTo>
                <a:lnTo>
                  <a:pt x="24373" y="35300"/>
                </a:lnTo>
                <a:lnTo>
                  <a:pt x="13425" y="29920"/>
                </a:lnTo>
                <a:lnTo>
                  <a:pt x="10485" y="27510"/>
                </a:lnTo>
                <a:lnTo>
                  <a:pt x="8525" y="24951"/>
                </a:lnTo>
                <a:lnTo>
                  <a:pt x="13177" y="169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57"/>
          <p:cNvSpPr/>
          <p:nvPr/>
        </p:nvSpPr>
        <p:spPr>
          <a:xfrm>
            <a:off x="4314825" y="3077527"/>
            <a:ext cx="985838" cy="1508761"/>
          </a:xfrm>
          <a:custGeom>
            <a:avLst/>
            <a:gdLst/>
            <a:ahLst/>
            <a:cxnLst/>
            <a:rect l="0" t="0" r="0" b="0"/>
            <a:pathLst>
              <a:path w="985838" h="1508761">
                <a:moveTo>
                  <a:pt x="0" y="1508760"/>
                </a:moveTo>
                <a:lnTo>
                  <a:pt x="5891" y="1489181"/>
                </a:lnTo>
                <a:lnTo>
                  <a:pt x="8730" y="1472690"/>
                </a:lnTo>
                <a:lnTo>
                  <a:pt x="12770" y="1464789"/>
                </a:lnTo>
                <a:lnTo>
                  <a:pt x="25894" y="1448983"/>
                </a:lnTo>
                <a:lnTo>
                  <a:pt x="28693" y="1446049"/>
                </a:lnTo>
                <a:lnTo>
                  <a:pt x="56381" y="1389814"/>
                </a:lnTo>
                <a:lnTo>
                  <a:pt x="76713" y="1360593"/>
                </a:lnTo>
                <a:lnTo>
                  <a:pt x="100701" y="1338629"/>
                </a:lnTo>
                <a:lnTo>
                  <a:pt x="153904" y="1286243"/>
                </a:lnTo>
                <a:lnTo>
                  <a:pt x="172782" y="1264852"/>
                </a:lnTo>
                <a:lnTo>
                  <a:pt x="207362" y="1221622"/>
                </a:lnTo>
                <a:lnTo>
                  <a:pt x="231226" y="1186834"/>
                </a:lnTo>
                <a:lnTo>
                  <a:pt x="258342" y="1145336"/>
                </a:lnTo>
                <a:lnTo>
                  <a:pt x="284363" y="1103399"/>
                </a:lnTo>
                <a:lnTo>
                  <a:pt x="305453" y="1065709"/>
                </a:lnTo>
                <a:lnTo>
                  <a:pt x="333392" y="1012361"/>
                </a:lnTo>
                <a:lnTo>
                  <a:pt x="396391" y="887420"/>
                </a:lnTo>
                <a:lnTo>
                  <a:pt x="422889" y="842651"/>
                </a:lnTo>
                <a:lnTo>
                  <a:pt x="426075" y="833934"/>
                </a:lnTo>
                <a:lnTo>
                  <a:pt x="426925" y="830276"/>
                </a:lnTo>
                <a:lnTo>
                  <a:pt x="447788" y="784977"/>
                </a:lnTo>
                <a:lnTo>
                  <a:pt x="470249" y="747122"/>
                </a:lnTo>
                <a:lnTo>
                  <a:pt x="490939" y="716547"/>
                </a:lnTo>
                <a:lnTo>
                  <a:pt x="514423" y="683273"/>
                </a:lnTo>
                <a:lnTo>
                  <a:pt x="544534" y="639886"/>
                </a:lnTo>
                <a:lnTo>
                  <a:pt x="562817" y="619359"/>
                </a:lnTo>
                <a:lnTo>
                  <a:pt x="593164" y="574246"/>
                </a:lnTo>
                <a:lnTo>
                  <a:pt x="623051" y="539305"/>
                </a:lnTo>
                <a:lnTo>
                  <a:pt x="738069" y="371062"/>
                </a:lnTo>
                <a:lnTo>
                  <a:pt x="764881" y="327896"/>
                </a:lnTo>
                <a:lnTo>
                  <a:pt x="787384" y="287142"/>
                </a:lnTo>
                <a:lnTo>
                  <a:pt x="809879" y="255047"/>
                </a:lnTo>
                <a:lnTo>
                  <a:pt x="833021" y="222575"/>
                </a:lnTo>
                <a:lnTo>
                  <a:pt x="859172" y="189561"/>
                </a:lnTo>
                <a:lnTo>
                  <a:pt x="885076" y="148604"/>
                </a:lnTo>
                <a:lnTo>
                  <a:pt x="911077" y="109470"/>
                </a:lnTo>
                <a:lnTo>
                  <a:pt x="940191" y="63868"/>
                </a:lnTo>
                <a:lnTo>
                  <a:pt x="968820" y="18924"/>
                </a:lnTo>
                <a:lnTo>
                  <a:pt x="9858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58"/>
          <p:cNvSpPr/>
          <p:nvPr/>
        </p:nvSpPr>
        <p:spPr>
          <a:xfrm>
            <a:off x="3337559" y="684942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2276" y="1051560"/>
            <a:ext cx="4179448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07"/>
          <p:cNvSpPr/>
          <p:nvPr/>
        </p:nvSpPr>
        <p:spPr>
          <a:xfrm>
            <a:off x="7640955" y="1131569"/>
            <a:ext cx="180022" cy="1980249"/>
          </a:xfrm>
          <a:custGeom>
            <a:avLst/>
            <a:gdLst/>
            <a:ahLst/>
            <a:cxnLst/>
            <a:rect l="0" t="0" r="0" b="0"/>
            <a:pathLst>
              <a:path w="180022" h="1980249">
                <a:moveTo>
                  <a:pt x="162877" y="0"/>
                </a:moveTo>
                <a:lnTo>
                  <a:pt x="162877" y="4551"/>
                </a:lnTo>
                <a:lnTo>
                  <a:pt x="163830" y="5892"/>
                </a:lnTo>
                <a:lnTo>
                  <a:pt x="165418" y="6786"/>
                </a:lnTo>
                <a:lnTo>
                  <a:pt x="167428" y="7381"/>
                </a:lnTo>
                <a:lnTo>
                  <a:pt x="168769" y="8731"/>
                </a:lnTo>
                <a:lnTo>
                  <a:pt x="169662" y="10583"/>
                </a:lnTo>
                <a:lnTo>
                  <a:pt x="170655" y="15181"/>
                </a:lnTo>
                <a:lnTo>
                  <a:pt x="172382" y="34156"/>
                </a:lnTo>
                <a:lnTo>
                  <a:pt x="177335" y="52031"/>
                </a:lnTo>
                <a:lnTo>
                  <a:pt x="179668" y="70764"/>
                </a:lnTo>
                <a:lnTo>
                  <a:pt x="179991" y="129481"/>
                </a:lnTo>
                <a:lnTo>
                  <a:pt x="180021" y="210661"/>
                </a:lnTo>
                <a:lnTo>
                  <a:pt x="175471" y="242018"/>
                </a:lnTo>
                <a:lnTo>
                  <a:pt x="170697" y="280601"/>
                </a:lnTo>
                <a:lnTo>
                  <a:pt x="164448" y="334262"/>
                </a:lnTo>
                <a:lnTo>
                  <a:pt x="155320" y="405736"/>
                </a:lnTo>
                <a:lnTo>
                  <a:pt x="133425" y="556774"/>
                </a:lnTo>
                <a:lnTo>
                  <a:pt x="129785" y="583688"/>
                </a:lnTo>
                <a:lnTo>
                  <a:pt x="124991" y="605175"/>
                </a:lnTo>
                <a:lnTo>
                  <a:pt x="120045" y="642252"/>
                </a:lnTo>
                <a:lnTo>
                  <a:pt x="115901" y="659778"/>
                </a:lnTo>
                <a:lnTo>
                  <a:pt x="111371" y="698123"/>
                </a:lnTo>
                <a:lnTo>
                  <a:pt x="107283" y="729695"/>
                </a:lnTo>
                <a:lnTo>
                  <a:pt x="102291" y="755791"/>
                </a:lnTo>
                <a:lnTo>
                  <a:pt x="97850" y="779773"/>
                </a:lnTo>
                <a:lnTo>
                  <a:pt x="94765" y="840133"/>
                </a:lnTo>
                <a:lnTo>
                  <a:pt x="93437" y="874401"/>
                </a:lnTo>
                <a:lnTo>
                  <a:pt x="88432" y="900115"/>
                </a:lnTo>
                <a:lnTo>
                  <a:pt x="86081" y="952078"/>
                </a:lnTo>
                <a:lnTo>
                  <a:pt x="80803" y="1011791"/>
                </a:lnTo>
                <a:lnTo>
                  <a:pt x="66443" y="1157970"/>
                </a:lnTo>
                <a:lnTo>
                  <a:pt x="63346" y="1183460"/>
                </a:lnTo>
                <a:lnTo>
                  <a:pt x="60328" y="1203311"/>
                </a:lnTo>
                <a:lnTo>
                  <a:pt x="55387" y="1238703"/>
                </a:lnTo>
                <a:lnTo>
                  <a:pt x="51653" y="1300156"/>
                </a:lnTo>
                <a:lnTo>
                  <a:pt x="45891" y="1334345"/>
                </a:lnTo>
                <a:lnTo>
                  <a:pt x="43039" y="1390360"/>
                </a:lnTo>
                <a:lnTo>
                  <a:pt x="40338" y="1445402"/>
                </a:lnTo>
                <a:lnTo>
                  <a:pt x="35086" y="1503557"/>
                </a:lnTo>
                <a:lnTo>
                  <a:pt x="33357" y="1562843"/>
                </a:lnTo>
                <a:lnTo>
                  <a:pt x="28404" y="1582041"/>
                </a:lnTo>
                <a:lnTo>
                  <a:pt x="25821" y="1637804"/>
                </a:lnTo>
                <a:lnTo>
                  <a:pt x="25718" y="1790201"/>
                </a:lnTo>
                <a:lnTo>
                  <a:pt x="21167" y="1815459"/>
                </a:lnTo>
                <a:lnTo>
                  <a:pt x="17498" y="1844774"/>
                </a:lnTo>
                <a:lnTo>
                  <a:pt x="17148" y="1896914"/>
                </a:lnTo>
                <a:lnTo>
                  <a:pt x="12066" y="1913048"/>
                </a:lnTo>
                <a:lnTo>
                  <a:pt x="8044" y="1924018"/>
                </a:lnTo>
                <a:lnTo>
                  <a:pt x="3575" y="1941287"/>
                </a:lnTo>
                <a:lnTo>
                  <a:pt x="0" y="19802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08"/>
          <p:cNvSpPr/>
          <p:nvPr/>
        </p:nvSpPr>
        <p:spPr>
          <a:xfrm>
            <a:off x="7023734" y="1475778"/>
            <a:ext cx="1705929" cy="110135"/>
          </a:xfrm>
          <a:custGeom>
            <a:avLst/>
            <a:gdLst/>
            <a:ahLst/>
            <a:cxnLst/>
            <a:rect l="0" t="0" r="0" b="0"/>
            <a:pathLst>
              <a:path w="1705929" h="110135">
                <a:moveTo>
                  <a:pt x="0" y="32982"/>
                </a:moveTo>
                <a:lnTo>
                  <a:pt x="18204" y="28431"/>
                </a:lnTo>
                <a:lnTo>
                  <a:pt x="24519" y="26138"/>
                </a:lnTo>
                <a:lnTo>
                  <a:pt x="29681" y="23657"/>
                </a:lnTo>
                <a:lnTo>
                  <a:pt x="34076" y="21050"/>
                </a:lnTo>
                <a:lnTo>
                  <a:pt x="44038" y="18154"/>
                </a:lnTo>
                <a:lnTo>
                  <a:pt x="55767" y="15914"/>
                </a:lnTo>
                <a:lnTo>
                  <a:pt x="62897" y="13983"/>
                </a:lnTo>
                <a:lnTo>
                  <a:pt x="70506" y="11743"/>
                </a:lnTo>
                <a:lnTo>
                  <a:pt x="102299" y="7196"/>
                </a:lnTo>
                <a:lnTo>
                  <a:pt x="109156" y="5314"/>
                </a:lnTo>
                <a:lnTo>
                  <a:pt x="115634" y="3107"/>
                </a:lnTo>
                <a:lnTo>
                  <a:pt x="138402" y="0"/>
                </a:lnTo>
                <a:lnTo>
                  <a:pt x="159938" y="1813"/>
                </a:lnTo>
                <a:lnTo>
                  <a:pt x="183479" y="4841"/>
                </a:lnTo>
                <a:lnTo>
                  <a:pt x="243392" y="8004"/>
                </a:lnTo>
                <a:lnTo>
                  <a:pt x="275180" y="11720"/>
                </a:lnTo>
                <a:lnTo>
                  <a:pt x="351669" y="17834"/>
                </a:lnTo>
                <a:lnTo>
                  <a:pt x="371606" y="20026"/>
                </a:lnTo>
                <a:lnTo>
                  <a:pt x="414078" y="22461"/>
                </a:lnTo>
                <a:lnTo>
                  <a:pt x="459308" y="24496"/>
                </a:lnTo>
                <a:lnTo>
                  <a:pt x="529156" y="30044"/>
                </a:lnTo>
                <a:lnTo>
                  <a:pt x="581709" y="33064"/>
                </a:lnTo>
                <a:lnTo>
                  <a:pt x="597356" y="34941"/>
                </a:lnTo>
                <a:lnTo>
                  <a:pt x="612550" y="37146"/>
                </a:lnTo>
                <a:lnTo>
                  <a:pt x="656688" y="40248"/>
                </a:lnTo>
                <a:lnTo>
                  <a:pt x="700802" y="40973"/>
                </a:lnTo>
                <a:lnTo>
                  <a:pt x="749617" y="42249"/>
                </a:lnTo>
                <a:lnTo>
                  <a:pt x="769303" y="43922"/>
                </a:lnTo>
                <a:lnTo>
                  <a:pt x="787189" y="45990"/>
                </a:lnTo>
                <a:lnTo>
                  <a:pt x="835115" y="48901"/>
                </a:lnTo>
                <a:lnTo>
                  <a:pt x="1043943" y="56728"/>
                </a:lnTo>
                <a:lnTo>
                  <a:pt x="1203020" y="64907"/>
                </a:lnTo>
                <a:lnTo>
                  <a:pt x="1243336" y="67173"/>
                </a:lnTo>
                <a:lnTo>
                  <a:pt x="1259421" y="69111"/>
                </a:lnTo>
                <a:lnTo>
                  <a:pt x="1273954" y="71355"/>
                </a:lnTo>
                <a:lnTo>
                  <a:pt x="1318042" y="76389"/>
                </a:lnTo>
                <a:lnTo>
                  <a:pt x="1344467" y="79065"/>
                </a:lnTo>
                <a:lnTo>
                  <a:pt x="1389069" y="84578"/>
                </a:lnTo>
                <a:lnTo>
                  <a:pt x="1408964" y="87382"/>
                </a:lnTo>
                <a:lnTo>
                  <a:pt x="1438420" y="90203"/>
                </a:lnTo>
                <a:lnTo>
                  <a:pt x="1542952" y="97773"/>
                </a:lnTo>
                <a:lnTo>
                  <a:pt x="1579837" y="99878"/>
                </a:lnTo>
                <a:lnTo>
                  <a:pt x="1597103" y="101392"/>
                </a:lnTo>
                <a:lnTo>
                  <a:pt x="1615281" y="103353"/>
                </a:lnTo>
                <a:lnTo>
                  <a:pt x="1705928" y="1101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09"/>
          <p:cNvSpPr/>
          <p:nvPr/>
        </p:nvSpPr>
        <p:spPr>
          <a:xfrm>
            <a:off x="7289482" y="1191577"/>
            <a:ext cx="308611" cy="300039"/>
          </a:xfrm>
          <a:custGeom>
            <a:avLst/>
            <a:gdLst/>
            <a:ahLst/>
            <a:cxnLst/>
            <a:rect l="0" t="0" r="0" b="0"/>
            <a:pathLst>
              <a:path w="308611" h="300039">
                <a:moveTo>
                  <a:pt x="0" y="0"/>
                </a:moveTo>
                <a:lnTo>
                  <a:pt x="53999" y="53999"/>
                </a:lnTo>
                <a:lnTo>
                  <a:pt x="97025" y="94484"/>
                </a:lnTo>
                <a:lnTo>
                  <a:pt x="121833" y="117282"/>
                </a:lnTo>
                <a:lnTo>
                  <a:pt x="172258" y="165473"/>
                </a:lnTo>
                <a:lnTo>
                  <a:pt x="308610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0"/>
          <p:cNvSpPr/>
          <p:nvPr/>
        </p:nvSpPr>
        <p:spPr>
          <a:xfrm>
            <a:off x="7238047" y="1200150"/>
            <a:ext cx="282894" cy="274320"/>
          </a:xfrm>
          <a:custGeom>
            <a:avLst/>
            <a:gdLst/>
            <a:ahLst/>
            <a:cxnLst/>
            <a:rect l="0" t="0" r="0" b="0"/>
            <a:pathLst>
              <a:path w="282894" h="274320">
                <a:moveTo>
                  <a:pt x="282893" y="0"/>
                </a:moveTo>
                <a:lnTo>
                  <a:pt x="176781" y="106111"/>
                </a:lnTo>
                <a:lnTo>
                  <a:pt x="169289" y="112651"/>
                </a:lnTo>
                <a:lnTo>
                  <a:pt x="161437" y="118915"/>
                </a:lnTo>
                <a:lnTo>
                  <a:pt x="153345" y="124997"/>
                </a:lnTo>
                <a:lnTo>
                  <a:pt x="136733" y="136834"/>
                </a:lnTo>
                <a:lnTo>
                  <a:pt x="128303" y="142657"/>
                </a:lnTo>
                <a:lnTo>
                  <a:pt x="117921" y="151302"/>
                </a:lnTo>
                <a:lnTo>
                  <a:pt x="106236" y="161828"/>
                </a:lnTo>
                <a:lnTo>
                  <a:pt x="93684" y="173608"/>
                </a:lnTo>
                <a:lnTo>
                  <a:pt x="81506" y="184318"/>
                </a:lnTo>
                <a:lnTo>
                  <a:pt x="69578" y="194316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1"/>
          <p:cNvSpPr/>
          <p:nvPr/>
        </p:nvSpPr>
        <p:spPr>
          <a:xfrm>
            <a:off x="7958137" y="1165860"/>
            <a:ext cx="248604" cy="240031"/>
          </a:xfrm>
          <a:custGeom>
            <a:avLst/>
            <a:gdLst/>
            <a:ahLst/>
            <a:cxnLst/>
            <a:rect l="0" t="0" r="0" b="0"/>
            <a:pathLst>
              <a:path w="248604" h="240031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4551" y="11931"/>
                </a:lnTo>
                <a:lnTo>
                  <a:pt x="9325" y="17368"/>
                </a:lnTo>
                <a:lnTo>
                  <a:pt x="16527" y="23911"/>
                </a:lnTo>
                <a:lnTo>
                  <a:pt x="22448" y="28323"/>
                </a:lnTo>
                <a:lnTo>
                  <a:pt x="29252" y="33169"/>
                </a:lnTo>
                <a:lnTo>
                  <a:pt x="35695" y="38305"/>
                </a:lnTo>
                <a:lnTo>
                  <a:pt x="41894" y="43634"/>
                </a:lnTo>
                <a:lnTo>
                  <a:pt x="47933" y="49092"/>
                </a:lnTo>
                <a:lnTo>
                  <a:pt x="67341" y="65316"/>
                </a:lnTo>
                <a:lnTo>
                  <a:pt x="79184" y="74976"/>
                </a:lnTo>
                <a:lnTo>
                  <a:pt x="88984" y="83321"/>
                </a:lnTo>
                <a:lnTo>
                  <a:pt x="97424" y="90790"/>
                </a:lnTo>
                <a:lnTo>
                  <a:pt x="110927" y="103216"/>
                </a:lnTo>
                <a:lnTo>
                  <a:pt x="120103" y="111913"/>
                </a:lnTo>
                <a:lnTo>
                  <a:pt x="125788" y="116519"/>
                </a:lnTo>
                <a:lnTo>
                  <a:pt x="132436" y="121494"/>
                </a:lnTo>
                <a:lnTo>
                  <a:pt x="139726" y="126716"/>
                </a:lnTo>
                <a:lnTo>
                  <a:pt x="146491" y="132102"/>
                </a:lnTo>
                <a:lnTo>
                  <a:pt x="152906" y="137598"/>
                </a:lnTo>
                <a:lnTo>
                  <a:pt x="159087" y="143167"/>
                </a:lnTo>
                <a:lnTo>
                  <a:pt x="164161" y="148784"/>
                </a:lnTo>
                <a:lnTo>
                  <a:pt x="168495" y="154434"/>
                </a:lnTo>
                <a:lnTo>
                  <a:pt x="172338" y="160106"/>
                </a:lnTo>
                <a:lnTo>
                  <a:pt x="176805" y="165792"/>
                </a:lnTo>
                <a:lnTo>
                  <a:pt x="181687" y="171488"/>
                </a:lnTo>
                <a:lnTo>
                  <a:pt x="186848" y="177190"/>
                </a:lnTo>
                <a:lnTo>
                  <a:pt x="200201" y="191146"/>
                </a:lnTo>
                <a:lnTo>
                  <a:pt x="207763" y="198868"/>
                </a:lnTo>
                <a:lnTo>
                  <a:pt x="215660" y="205921"/>
                </a:lnTo>
                <a:lnTo>
                  <a:pt x="223784" y="212528"/>
                </a:lnTo>
                <a:lnTo>
                  <a:pt x="232057" y="218838"/>
                </a:lnTo>
                <a:lnTo>
                  <a:pt x="237572" y="223997"/>
                </a:lnTo>
                <a:lnTo>
                  <a:pt x="241249" y="228388"/>
                </a:lnTo>
                <a:lnTo>
                  <a:pt x="248603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2"/>
          <p:cNvSpPr/>
          <p:nvPr/>
        </p:nvSpPr>
        <p:spPr>
          <a:xfrm>
            <a:off x="8112442" y="1243012"/>
            <a:ext cx="205741" cy="274321"/>
          </a:xfrm>
          <a:custGeom>
            <a:avLst/>
            <a:gdLst/>
            <a:ahLst/>
            <a:cxnLst/>
            <a:rect l="0" t="0" r="0" b="0"/>
            <a:pathLst>
              <a:path w="205741" h="274321">
                <a:moveTo>
                  <a:pt x="205740" y="0"/>
                </a:moveTo>
                <a:lnTo>
                  <a:pt x="205740" y="13652"/>
                </a:lnTo>
                <a:lnTo>
                  <a:pt x="204788" y="21484"/>
                </a:lnTo>
                <a:lnTo>
                  <a:pt x="203200" y="30515"/>
                </a:lnTo>
                <a:lnTo>
                  <a:pt x="201189" y="40346"/>
                </a:lnTo>
                <a:lnTo>
                  <a:pt x="197944" y="48805"/>
                </a:lnTo>
                <a:lnTo>
                  <a:pt x="193875" y="56349"/>
                </a:lnTo>
                <a:lnTo>
                  <a:pt x="189258" y="63284"/>
                </a:lnTo>
                <a:lnTo>
                  <a:pt x="182369" y="72669"/>
                </a:lnTo>
                <a:lnTo>
                  <a:pt x="164556" y="95797"/>
                </a:lnTo>
                <a:lnTo>
                  <a:pt x="156376" y="105775"/>
                </a:lnTo>
                <a:lnTo>
                  <a:pt x="149018" y="114332"/>
                </a:lnTo>
                <a:lnTo>
                  <a:pt x="142208" y="121941"/>
                </a:lnTo>
                <a:lnTo>
                  <a:pt x="127021" y="138016"/>
                </a:lnTo>
                <a:lnTo>
                  <a:pt x="118971" y="146303"/>
                </a:lnTo>
                <a:lnTo>
                  <a:pt x="112651" y="153733"/>
                </a:lnTo>
                <a:lnTo>
                  <a:pt x="107486" y="160591"/>
                </a:lnTo>
                <a:lnTo>
                  <a:pt x="103090" y="167068"/>
                </a:lnTo>
                <a:lnTo>
                  <a:pt x="97302" y="173291"/>
                </a:lnTo>
                <a:lnTo>
                  <a:pt x="90585" y="179345"/>
                </a:lnTo>
                <a:lnTo>
                  <a:pt x="83250" y="185286"/>
                </a:lnTo>
                <a:lnTo>
                  <a:pt x="77408" y="191152"/>
                </a:lnTo>
                <a:lnTo>
                  <a:pt x="72561" y="196967"/>
                </a:lnTo>
                <a:lnTo>
                  <a:pt x="68376" y="202749"/>
                </a:lnTo>
                <a:lnTo>
                  <a:pt x="60824" y="211366"/>
                </a:lnTo>
                <a:lnTo>
                  <a:pt x="51027" y="221873"/>
                </a:lnTo>
                <a:lnTo>
                  <a:pt x="39733" y="233640"/>
                </a:lnTo>
                <a:lnTo>
                  <a:pt x="32204" y="242438"/>
                </a:lnTo>
                <a:lnTo>
                  <a:pt x="27185" y="249255"/>
                </a:lnTo>
                <a:lnTo>
                  <a:pt x="23838" y="254753"/>
                </a:lnTo>
                <a:lnTo>
                  <a:pt x="19702" y="259370"/>
                </a:lnTo>
                <a:lnTo>
                  <a:pt x="15040" y="263401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3"/>
          <p:cNvSpPr/>
          <p:nvPr/>
        </p:nvSpPr>
        <p:spPr>
          <a:xfrm>
            <a:off x="7229520" y="1595676"/>
            <a:ext cx="308132" cy="375624"/>
          </a:xfrm>
          <a:custGeom>
            <a:avLst/>
            <a:gdLst/>
            <a:ahLst/>
            <a:cxnLst/>
            <a:rect l="0" t="0" r="0" b="0"/>
            <a:pathLst>
              <a:path w="308132" h="375624">
                <a:moveTo>
                  <a:pt x="171405" y="7381"/>
                </a:moveTo>
                <a:lnTo>
                  <a:pt x="157752" y="2830"/>
                </a:lnTo>
                <a:lnTo>
                  <a:pt x="148509" y="596"/>
                </a:lnTo>
                <a:lnTo>
                  <a:pt x="144712" y="0"/>
                </a:lnTo>
                <a:lnTo>
                  <a:pt x="141226" y="555"/>
                </a:lnTo>
                <a:lnTo>
                  <a:pt x="134814" y="3712"/>
                </a:lnTo>
                <a:lnTo>
                  <a:pt x="128913" y="5888"/>
                </a:lnTo>
                <a:lnTo>
                  <a:pt x="121170" y="8291"/>
                </a:lnTo>
                <a:lnTo>
                  <a:pt x="112197" y="10845"/>
                </a:lnTo>
                <a:lnTo>
                  <a:pt x="105263" y="13500"/>
                </a:lnTo>
                <a:lnTo>
                  <a:pt x="99688" y="16223"/>
                </a:lnTo>
                <a:lnTo>
                  <a:pt x="95018" y="18991"/>
                </a:lnTo>
                <a:lnTo>
                  <a:pt x="88096" y="22741"/>
                </a:lnTo>
                <a:lnTo>
                  <a:pt x="70243" y="31988"/>
                </a:lnTo>
                <a:lnTo>
                  <a:pt x="63006" y="37120"/>
                </a:lnTo>
                <a:lnTo>
                  <a:pt x="57229" y="42447"/>
                </a:lnTo>
                <a:lnTo>
                  <a:pt x="52425" y="47904"/>
                </a:lnTo>
                <a:lnTo>
                  <a:pt x="47318" y="54399"/>
                </a:lnTo>
                <a:lnTo>
                  <a:pt x="42008" y="61586"/>
                </a:lnTo>
                <a:lnTo>
                  <a:pt x="36562" y="69235"/>
                </a:lnTo>
                <a:lnTo>
                  <a:pt x="31980" y="77192"/>
                </a:lnTo>
                <a:lnTo>
                  <a:pt x="27972" y="85354"/>
                </a:lnTo>
                <a:lnTo>
                  <a:pt x="24348" y="93653"/>
                </a:lnTo>
                <a:lnTo>
                  <a:pt x="20980" y="102043"/>
                </a:lnTo>
                <a:lnTo>
                  <a:pt x="14697" y="118986"/>
                </a:lnTo>
                <a:lnTo>
                  <a:pt x="5805" y="144589"/>
                </a:lnTo>
                <a:lnTo>
                  <a:pt x="3854" y="153146"/>
                </a:lnTo>
                <a:lnTo>
                  <a:pt x="2554" y="161707"/>
                </a:lnTo>
                <a:lnTo>
                  <a:pt x="1688" y="170273"/>
                </a:lnTo>
                <a:lnTo>
                  <a:pt x="1110" y="181698"/>
                </a:lnTo>
                <a:lnTo>
                  <a:pt x="468" y="209633"/>
                </a:lnTo>
                <a:lnTo>
                  <a:pt x="0" y="260138"/>
                </a:lnTo>
                <a:lnTo>
                  <a:pt x="2842" y="271136"/>
                </a:lnTo>
                <a:lnTo>
                  <a:pt x="7594" y="285135"/>
                </a:lnTo>
                <a:lnTo>
                  <a:pt x="13620" y="301135"/>
                </a:lnTo>
                <a:lnTo>
                  <a:pt x="19543" y="312755"/>
                </a:lnTo>
                <a:lnTo>
                  <a:pt x="25396" y="321454"/>
                </a:lnTo>
                <a:lnTo>
                  <a:pt x="31203" y="328205"/>
                </a:lnTo>
                <a:lnTo>
                  <a:pt x="36979" y="333659"/>
                </a:lnTo>
                <a:lnTo>
                  <a:pt x="42736" y="338247"/>
                </a:lnTo>
                <a:lnTo>
                  <a:pt x="48477" y="342258"/>
                </a:lnTo>
                <a:lnTo>
                  <a:pt x="74762" y="361557"/>
                </a:lnTo>
                <a:lnTo>
                  <a:pt x="83164" y="366371"/>
                </a:lnTo>
                <a:lnTo>
                  <a:pt x="90670" y="369580"/>
                </a:lnTo>
                <a:lnTo>
                  <a:pt x="97580" y="371719"/>
                </a:lnTo>
                <a:lnTo>
                  <a:pt x="105043" y="373146"/>
                </a:lnTo>
                <a:lnTo>
                  <a:pt x="112876" y="374097"/>
                </a:lnTo>
                <a:lnTo>
                  <a:pt x="120956" y="374731"/>
                </a:lnTo>
                <a:lnTo>
                  <a:pt x="129199" y="375153"/>
                </a:lnTo>
                <a:lnTo>
                  <a:pt x="145979" y="375623"/>
                </a:lnTo>
                <a:lnTo>
                  <a:pt x="153502" y="374796"/>
                </a:lnTo>
                <a:lnTo>
                  <a:pt x="160422" y="373292"/>
                </a:lnTo>
                <a:lnTo>
                  <a:pt x="174144" y="369081"/>
                </a:lnTo>
                <a:lnTo>
                  <a:pt x="189767" y="364034"/>
                </a:lnTo>
                <a:lnTo>
                  <a:pt x="196981" y="360402"/>
                </a:lnTo>
                <a:lnTo>
                  <a:pt x="203696" y="356076"/>
                </a:lnTo>
                <a:lnTo>
                  <a:pt x="210077" y="351287"/>
                </a:lnTo>
                <a:lnTo>
                  <a:pt x="216236" y="346189"/>
                </a:lnTo>
                <a:lnTo>
                  <a:pt x="222247" y="340886"/>
                </a:lnTo>
                <a:lnTo>
                  <a:pt x="234006" y="329913"/>
                </a:lnTo>
                <a:lnTo>
                  <a:pt x="245582" y="318686"/>
                </a:lnTo>
                <a:lnTo>
                  <a:pt x="252289" y="310168"/>
                </a:lnTo>
                <a:lnTo>
                  <a:pt x="259618" y="299726"/>
                </a:lnTo>
                <a:lnTo>
                  <a:pt x="267361" y="288003"/>
                </a:lnTo>
                <a:lnTo>
                  <a:pt x="275380" y="274472"/>
                </a:lnTo>
                <a:lnTo>
                  <a:pt x="283584" y="259737"/>
                </a:lnTo>
                <a:lnTo>
                  <a:pt x="291911" y="244198"/>
                </a:lnTo>
                <a:lnTo>
                  <a:pt x="297462" y="231934"/>
                </a:lnTo>
                <a:lnTo>
                  <a:pt x="301163" y="221853"/>
                </a:lnTo>
                <a:lnTo>
                  <a:pt x="303631" y="213227"/>
                </a:lnTo>
                <a:lnTo>
                  <a:pt x="305275" y="204620"/>
                </a:lnTo>
                <a:lnTo>
                  <a:pt x="306371" y="196023"/>
                </a:lnTo>
                <a:lnTo>
                  <a:pt x="307102" y="187435"/>
                </a:lnTo>
                <a:lnTo>
                  <a:pt x="307590" y="177900"/>
                </a:lnTo>
                <a:lnTo>
                  <a:pt x="308131" y="157145"/>
                </a:lnTo>
                <a:lnTo>
                  <a:pt x="307323" y="149133"/>
                </a:lnTo>
                <a:lnTo>
                  <a:pt x="303886" y="137692"/>
                </a:lnTo>
                <a:lnTo>
                  <a:pt x="296595" y="116794"/>
                </a:lnTo>
                <a:lnTo>
                  <a:pt x="291180" y="105857"/>
                </a:lnTo>
                <a:lnTo>
                  <a:pt x="282776" y="94344"/>
                </a:lnTo>
                <a:lnTo>
                  <a:pt x="279943" y="91074"/>
                </a:lnTo>
                <a:lnTo>
                  <a:pt x="275196" y="87941"/>
                </a:lnTo>
                <a:lnTo>
                  <a:pt x="269174" y="84900"/>
                </a:lnTo>
                <a:lnTo>
                  <a:pt x="262301" y="81921"/>
                </a:lnTo>
                <a:lnTo>
                  <a:pt x="256768" y="78982"/>
                </a:lnTo>
                <a:lnTo>
                  <a:pt x="248079" y="73176"/>
                </a:lnTo>
                <a:lnTo>
                  <a:pt x="241042" y="67421"/>
                </a:lnTo>
                <a:lnTo>
                  <a:pt x="237832" y="64553"/>
                </a:lnTo>
                <a:lnTo>
                  <a:pt x="233787" y="62640"/>
                </a:lnTo>
                <a:lnTo>
                  <a:pt x="224212" y="60516"/>
                </a:lnTo>
                <a:lnTo>
                  <a:pt x="216148" y="59571"/>
                </a:lnTo>
                <a:lnTo>
                  <a:pt x="212662" y="59320"/>
                </a:lnTo>
                <a:lnTo>
                  <a:pt x="209387" y="58199"/>
                </a:lnTo>
                <a:lnTo>
                  <a:pt x="200228" y="53024"/>
                </a:lnTo>
                <a:lnTo>
                  <a:pt x="197287" y="52097"/>
                </a:lnTo>
                <a:lnTo>
                  <a:pt x="188549" y="502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4"/>
          <p:cNvSpPr/>
          <p:nvPr/>
        </p:nvSpPr>
        <p:spPr>
          <a:xfrm>
            <a:off x="7290551" y="2125980"/>
            <a:ext cx="41794" cy="368618"/>
          </a:xfrm>
          <a:custGeom>
            <a:avLst/>
            <a:gdLst/>
            <a:ahLst/>
            <a:cxnLst/>
            <a:rect l="0" t="0" r="0" b="0"/>
            <a:pathLst>
              <a:path w="41794" h="368618">
                <a:moveTo>
                  <a:pt x="41793" y="0"/>
                </a:moveTo>
                <a:lnTo>
                  <a:pt x="37242" y="9101"/>
                </a:lnTo>
                <a:lnTo>
                  <a:pt x="35902" y="13687"/>
                </a:lnTo>
                <a:lnTo>
                  <a:pt x="35008" y="18650"/>
                </a:lnTo>
                <a:lnTo>
                  <a:pt x="34016" y="28291"/>
                </a:lnTo>
                <a:lnTo>
                  <a:pt x="33575" y="35751"/>
                </a:lnTo>
                <a:lnTo>
                  <a:pt x="32504" y="40026"/>
                </a:lnTo>
                <a:lnTo>
                  <a:pt x="30838" y="44782"/>
                </a:lnTo>
                <a:lnTo>
                  <a:pt x="28775" y="49857"/>
                </a:lnTo>
                <a:lnTo>
                  <a:pt x="27399" y="57050"/>
                </a:lnTo>
                <a:lnTo>
                  <a:pt x="26482" y="65656"/>
                </a:lnTo>
                <a:lnTo>
                  <a:pt x="25872" y="75203"/>
                </a:lnTo>
                <a:lnTo>
                  <a:pt x="25192" y="90891"/>
                </a:lnTo>
                <a:lnTo>
                  <a:pt x="25010" y="97741"/>
                </a:lnTo>
                <a:lnTo>
                  <a:pt x="22032" y="117548"/>
                </a:lnTo>
                <a:lnTo>
                  <a:pt x="7046" y="204903"/>
                </a:lnTo>
                <a:lnTo>
                  <a:pt x="4341" y="223279"/>
                </a:lnTo>
                <a:lnTo>
                  <a:pt x="2537" y="237435"/>
                </a:lnTo>
                <a:lnTo>
                  <a:pt x="1335" y="248778"/>
                </a:lnTo>
                <a:lnTo>
                  <a:pt x="534" y="258244"/>
                </a:lnTo>
                <a:lnTo>
                  <a:pt x="0" y="266460"/>
                </a:lnTo>
                <a:lnTo>
                  <a:pt x="596" y="273842"/>
                </a:lnTo>
                <a:lnTo>
                  <a:pt x="1946" y="280669"/>
                </a:lnTo>
                <a:lnTo>
                  <a:pt x="3799" y="287125"/>
                </a:lnTo>
                <a:lnTo>
                  <a:pt x="5033" y="294286"/>
                </a:lnTo>
                <a:lnTo>
                  <a:pt x="5857" y="301918"/>
                </a:lnTo>
                <a:lnTo>
                  <a:pt x="6405" y="309864"/>
                </a:lnTo>
                <a:lnTo>
                  <a:pt x="6772" y="317066"/>
                </a:lnTo>
                <a:lnTo>
                  <a:pt x="7178" y="330148"/>
                </a:lnTo>
                <a:lnTo>
                  <a:pt x="7439" y="347225"/>
                </a:lnTo>
                <a:lnTo>
                  <a:pt x="7504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5"/>
          <p:cNvSpPr/>
          <p:nvPr/>
        </p:nvSpPr>
        <p:spPr>
          <a:xfrm>
            <a:off x="7092315" y="2658231"/>
            <a:ext cx="420053" cy="427859"/>
          </a:xfrm>
          <a:custGeom>
            <a:avLst/>
            <a:gdLst/>
            <a:ahLst/>
            <a:cxnLst/>
            <a:rect l="0" t="0" r="0" b="0"/>
            <a:pathLst>
              <a:path w="420053" h="427859">
                <a:moveTo>
                  <a:pt x="0" y="144976"/>
                </a:moveTo>
                <a:lnTo>
                  <a:pt x="0" y="140425"/>
                </a:lnTo>
                <a:lnTo>
                  <a:pt x="952" y="138132"/>
                </a:lnTo>
                <a:lnTo>
                  <a:pt x="5891" y="130354"/>
                </a:lnTo>
                <a:lnTo>
                  <a:pt x="7381" y="124825"/>
                </a:lnTo>
                <a:lnTo>
                  <a:pt x="15663" y="111572"/>
                </a:lnTo>
                <a:lnTo>
                  <a:pt x="21872" y="102705"/>
                </a:lnTo>
                <a:lnTo>
                  <a:pt x="27916" y="94888"/>
                </a:lnTo>
                <a:lnTo>
                  <a:pt x="33850" y="87771"/>
                </a:lnTo>
                <a:lnTo>
                  <a:pt x="46477" y="74784"/>
                </a:lnTo>
                <a:lnTo>
                  <a:pt x="53844" y="68654"/>
                </a:lnTo>
                <a:lnTo>
                  <a:pt x="61614" y="62662"/>
                </a:lnTo>
                <a:lnTo>
                  <a:pt x="69650" y="56763"/>
                </a:lnTo>
                <a:lnTo>
                  <a:pt x="86201" y="45128"/>
                </a:lnTo>
                <a:lnTo>
                  <a:pt x="98425" y="38405"/>
                </a:lnTo>
                <a:lnTo>
                  <a:pt x="113242" y="31067"/>
                </a:lnTo>
                <a:lnTo>
                  <a:pt x="129786" y="23316"/>
                </a:lnTo>
                <a:lnTo>
                  <a:pt x="143674" y="17197"/>
                </a:lnTo>
                <a:lnTo>
                  <a:pt x="155790" y="12165"/>
                </a:lnTo>
                <a:lnTo>
                  <a:pt x="166725" y="7858"/>
                </a:lnTo>
                <a:lnTo>
                  <a:pt x="175920" y="4986"/>
                </a:lnTo>
                <a:lnTo>
                  <a:pt x="183954" y="3072"/>
                </a:lnTo>
                <a:lnTo>
                  <a:pt x="191217" y="1796"/>
                </a:lnTo>
                <a:lnTo>
                  <a:pt x="197962" y="945"/>
                </a:lnTo>
                <a:lnTo>
                  <a:pt x="210538" y="0"/>
                </a:lnTo>
                <a:lnTo>
                  <a:pt x="217511" y="700"/>
                </a:lnTo>
                <a:lnTo>
                  <a:pt x="225017" y="2120"/>
                </a:lnTo>
                <a:lnTo>
                  <a:pt x="232879" y="4018"/>
                </a:lnTo>
                <a:lnTo>
                  <a:pt x="244154" y="8668"/>
                </a:lnTo>
                <a:lnTo>
                  <a:pt x="255857" y="16641"/>
                </a:lnTo>
                <a:lnTo>
                  <a:pt x="268345" y="27869"/>
                </a:lnTo>
                <a:lnTo>
                  <a:pt x="277100" y="40957"/>
                </a:lnTo>
                <a:lnTo>
                  <a:pt x="280317" y="51438"/>
                </a:lnTo>
                <a:lnTo>
                  <a:pt x="281176" y="56900"/>
                </a:lnTo>
                <a:lnTo>
                  <a:pt x="280796" y="63399"/>
                </a:lnTo>
                <a:lnTo>
                  <a:pt x="279590" y="70589"/>
                </a:lnTo>
                <a:lnTo>
                  <a:pt x="277833" y="78239"/>
                </a:lnTo>
                <a:lnTo>
                  <a:pt x="276662" y="85245"/>
                </a:lnTo>
                <a:lnTo>
                  <a:pt x="275360" y="98109"/>
                </a:lnTo>
                <a:lnTo>
                  <a:pt x="274061" y="105159"/>
                </a:lnTo>
                <a:lnTo>
                  <a:pt x="272242" y="112716"/>
                </a:lnTo>
                <a:lnTo>
                  <a:pt x="270077" y="120612"/>
                </a:lnTo>
                <a:lnTo>
                  <a:pt x="265776" y="131591"/>
                </a:lnTo>
                <a:lnTo>
                  <a:pt x="260052" y="144625"/>
                </a:lnTo>
                <a:lnTo>
                  <a:pt x="253377" y="159030"/>
                </a:lnTo>
                <a:lnTo>
                  <a:pt x="181543" y="304627"/>
                </a:lnTo>
                <a:lnTo>
                  <a:pt x="171511" y="323800"/>
                </a:lnTo>
                <a:lnTo>
                  <a:pt x="163870" y="337534"/>
                </a:lnTo>
                <a:lnTo>
                  <a:pt x="157824" y="347643"/>
                </a:lnTo>
                <a:lnTo>
                  <a:pt x="152841" y="357240"/>
                </a:lnTo>
                <a:lnTo>
                  <a:pt x="148567" y="366496"/>
                </a:lnTo>
                <a:lnTo>
                  <a:pt x="144764" y="375523"/>
                </a:lnTo>
                <a:lnTo>
                  <a:pt x="143182" y="383447"/>
                </a:lnTo>
                <a:lnTo>
                  <a:pt x="143079" y="390634"/>
                </a:lnTo>
                <a:lnTo>
                  <a:pt x="145506" y="402747"/>
                </a:lnTo>
                <a:lnTo>
                  <a:pt x="149760" y="411306"/>
                </a:lnTo>
                <a:lnTo>
                  <a:pt x="152227" y="413969"/>
                </a:lnTo>
                <a:lnTo>
                  <a:pt x="154824" y="415745"/>
                </a:lnTo>
                <a:lnTo>
                  <a:pt x="157509" y="416929"/>
                </a:lnTo>
                <a:lnTo>
                  <a:pt x="165838" y="423145"/>
                </a:lnTo>
                <a:lnTo>
                  <a:pt x="169613" y="424720"/>
                </a:lnTo>
                <a:lnTo>
                  <a:pt x="178889" y="426469"/>
                </a:lnTo>
                <a:lnTo>
                  <a:pt x="189361" y="427247"/>
                </a:lnTo>
                <a:lnTo>
                  <a:pt x="200366" y="427592"/>
                </a:lnTo>
                <a:lnTo>
                  <a:pt x="228644" y="427832"/>
                </a:lnTo>
                <a:lnTo>
                  <a:pt x="245758" y="427858"/>
                </a:lnTo>
                <a:lnTo>
                  <a:pt x="257180" y="425324"/>
                </a:lnTo>
                <a:lnTo>
                  <a:pt x="268607" y="421975"/>
                </a:lnTo>
                <a:lnTo>
                  <a:pt x="280036" y="420487"/>
                </a:lnTo>
                <a:lnTo>
                  <a:pt x="291465" y="419825"/>
                </a:lnTo>
                <a:lnTo>
                  <a:pt x="297180" y="419649"/>
                </a:lnTo>
                <a:lnTo>
                  <a:pt x="304800" y="418579"/>
                </a:lnTo>
                <a:lnTo>
                  <a:pt x="313690" y="416913"/>
                </a:lnTo>
                <a:lnTo>
                  <a:pt x="323426" y="414850"/>
                </a:lnTo>
                <a:lnTo>
                  <a:pt x="333727" y="413474"/>
                </a:lnTo>
                <a:lnTo>
                  <a:pt x="344405" y="412557"/>
                </a:lnTo>
                <a:lnTo>
                  <a:pt x="420052" y="4107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6"/>
          <p:cNvSpPr/>
          <p:nvPr/>
        </p:nvSpPr>
        <p:spPr>
          <a:xfrm>
            <a:off x="7880984" y="1800225"/>
            <a:ext cx="308611" cy="51436"/>
          </a:xfrm>
          <a:custGeom>
            <a:avLst/>
            <a:gdLst/>
            <a:ahLst/>
            <a:cxnLst/>
            <a:rect l="0" t="0" r="0" b="0"/>
            <a:pathLst>
              <a:path w="308611" h="51436">
                <a:moveTo>
                  <a:pt x="0" y="0"/>
                </a:moveTo>
                <a:lnTo>
                  <a:pt x="7382" y="0"/>
                </a:lnTo>
                <a:lnTo>
                  <a:pt x="8731" y="952"/>
                </a:lnTo>
                <a:lnTo>
                  <a:pt x="10583" y="2539"/>
                </a:lnTo>
                <a:lnTo>
                  <a:pt x="12772" y="4550"/>
                </a:lnTo>
                <a:lnTo>
                  <a:pt x="15182" y="5891"/>
                </a:lnTo>
                <a:lnTo>
                  <a:pt x="20401" y="7380"/>
                </a:lnTo>
                <a:lnTo>
                  <a:pt x="28693" y="8219"/>
                </a:lnTo>
                <a:lnTo>
                  <a:pt x="31511" y="9289"/>
                </a:lnTo>
                <a:lnTo>
                  <a:pt x="34343" y="10955"/>
                </a:lnTo>
                <a:lnTo>
                  <a:pt x="37183" y="13018"/>
                </a:lnTo>
                <a:lnTo>
                  <a:pt x="43838" y="14394"/>
                </a:lnTo>
                <a:lnTo>
                  <a:pt x="53039" y="15311"/>
                </a:lnTo>
                <a:lnTo>
                  <a:pt x="63934" y="15922"/>
                </a:lnTo>
                <a:lnTo>
                  <a:pt x="73104" y="17282"/>
                </a:lnTo>
                <a:lnTo>
                  <a:pt x="81120" y="19141"/>
                </a:lnTo>
                <a:lnTo>
                  <a:pt x="88370" y="21333"/>
                </a:lnTo>
                <a:lnTo>
                  <a:pt x="95109" y="22794"/>
                </a:lnTo>
                <a:lnTo>
                  <a:pt x="101506" y="23769"/>
                </a:lnTo>
                <a:lnTo>
                  <a:pt x="107676" y="24418"/>
                </a:lnTo>
                <a:lnTo>
                  <a:pt x="113694" y="24851"/>
                </a:lnTo>
                <a:lnTo>
                  <a:pt x="119612" y="25140"/>
                </a:lnTo>
                <a:lnTo>
                  <a:pt x="125461" y="25332"/>
                </a:lnTo>
                <a:lnTo>
                  <a:pt x="183753" y="30154"/>
                </a:lnTo>
                <a:lnTo>
                  <a:pt x="203465" y="32485"/>
                </a:lnTo>
                <a:lnTo>
                  <a:pt x="220416" y="34991"/>
                </a:lnTo>
                <a:lnTo>
                  <a:pt x="235526" y="37615"/>
                </a:lnTo>
                <a:lnTo>
                  <a:pt x="246553" y="39364"/>
                </a:lnTo>
                <a:lnTo>
                  <a:pt x="254857" y="40530"/>
                </a:lnTo>
                <a:lnTo>
                  <a:pt x="261345" y="41307"/>
                </a:lnTo>
                <a:lnTo>
                  <a:pt x="267575" y="42778"/>
                </a:lnTo>
                <a:lnTo>
                  <a:pt x="273634" y="44711"/>
                </a:lnTo>
                <a:lnTo>
                  <a:pt x="287943" y="50107"/>
                </a:lnTo>
                <a:lnTo>
                  <a:pt x="294973" y="51041"/>
                </a:lnTo>
                <a:lnTo>
                  <a:pt x="300327" y="51260"/>
                </a:lnTo>
                <a:lnTo>
                  <a:pt x="308610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7"/>
          <p:cNvSpPr/>
          <p:nvPr/>
        </p:nvSpPr>
        <p:spPr>
          <a:xfrm>
            <a:off x="8284353" y="1700988"/>
            <a:ext cx="179563" cy="183250"/>
          </a:xfrm>
          <a:custGeom>
            <a:avLst/>
            <a:gdLst/>
            <a:ahLst/>
            <a:cxnLst/>
            <a:rect l="0" t="0" r="0" b="0"/>
            <a:pathLst>
              <a:path w="179563" h="183250">
                <a:moveTo>
                  <a:pt x="50974" y="4939"/>
                </a:moveTo>
                <a:lnTo>
                  <a:pt x="50974" y="0"/>
                </a:lnTo>
                <a:lnTo>
                  <a:pt x="50974" y="4100"/>
                </a:lnTo>
                <a:lnTo>
                  <a:pt x="46423" y="9241"/>
                </a:lnTo>
                <a:lnTo>
                  <a:pt x="43178" y="16380"/>
                </a:lnTo>
                <a:lnTo>
                  <a:pt x="39110" y="26854"/>
                </a:lnTo>
                <a:lnTo>
                  <a:pt x="34491" y="39551"/>
                </a:lnTo>
                <a:lnTo>
                  <a:pt x="9790" y="102930"/>
                </a:lnTo>
                <a:lnTo>
                  <a:pt x="4468" y="118844"/>
                </a:lnTo>
                <a:lnTo>
                  <a:pt x="1873" y="129453"/>
                </a:lnTo>
                <a:lnTo>
                  <a:pt x="1095" y="136526"/>
                </a:lnTo>
                <a:lnTo>
                  <a:pt x="576" y="142194"/>
                </a:lnTo>
                <a:lnTo>
                  <a:pt x="231" y="146925"/>
                </a:lnTo>
                <a:lnTo>
                  <a:pt x="0" y="151031"/>
                </a:lnTo>
                <a:lnTo>
                  <a:pt x="799" y="154721"/>
                </a:lnTo>
                <a:lnTo>
                  <a:pt x="2284" y="158134"/>
                </a:lnTo>
                <a:lnTo>
                  <a:pt x="4226" y="161361"/>
                </a:lnTo>
                <a:lnTo>
                  <a:pt x="6474" y="164466"/>
                </a:lnTo>
                <a:lnTo>
                  <a:pt x="8925" y="167488"/>
                </a:lnTo>
                <a:lnTo>
                  <a:pt x="11511" y="170455"/>
                </a:lnTo>
                <a:lnTo>
                  <a:pt x="14188" y="173385"/>
                </a:lnTo>
                <a:lnTo>
                  <a:pt x="19702" y="179182"/>
                </a:lnTo>
                <a:lnTo>
                  <a:pt x="22506" y="181108"/>
                </a:lnTo>
                <a:lnTo>
                  <a:pt x="25328" y="182393"/>
                </a:lnTo>
                <a:lnTo>
                  <a:pt x="28162" y="183249"/>
                </a:lnTo>
                <a:lnTo>
                  <a:pt x="31003" y="182867"/>
                </a:lnTo>
                <a:lnTo>
                  <a:pt x="33850" y="181660"/>
                </a:lnTo>
                <a:lnTo>
                  <a:pt x="36701" y="179903"/>
                </a:lnTo>
                <a:lnTo>
                  <a:pt x="40507" y="178732"/>
                </a:lnTo>
                <a:lnTo>
                  <a:pt x="44947" y="177951"/>
                </a:lnTo>
                <a:lnTo>
                  <a:pt x="49815" y="177430"/>
                </a:lnTo>
                <a:lnTo>
                  <a:pt x="54963" y="176131"/>
                </a:lnTo>
                <a:lnTo>
                  <a:pt x="60301" y="174312"/>
                </a:lnTo>
                <a:lnTo>
                  <a:pt x="65765" y="172147"/>
                </a:lnTo>
                <a:lnTo>
                  <a:pt x="70360" y="170703"/>
                </a:lnTo>
                <a:lnTo>
                  <a:pt x="74375" y="169741"/>
                </a:lnTo>
                <a:lnTo>
                  <a:pt x="78005" y="169100"/>
                </a:lnTo>
                <a:lnTo>
                  <a:pt x="83282" y="166767"/>
                </a:lnTo>
                <a:lnTo>
                  <a:pt x="89658" y="163307"/>
                </a:lnTo>
                <a:lnTo>
                  <a:pt x="96766" y="159095"/>
                </a:lnTo>
                <a:lnTo>
                  <a:pt x="104362" y="155335"/>
                </a:lnTo>
                <a:lnTo>
                  <a:pt x="112284" y="151875"/>
                </a:lnTo>
                <a:lnTo>
                  <a:pt x="120423" y="148617"/>
                </a:lnTo>
                <a:lnTo>
                  <a:pt x="126801" y="146444"/>
                </a:lnTo>
                <a:lnTo>
                  <a:pt x="132005" y="144996"/>
                </a:lnTo>
                <a:lnTo>
                  <a:pt x="136428" y="144030"/>
                </a:lnTo>
                <a:lnTo>
                  <a:pt x="140328" y="142434"/>
                </a:lnTo>
                <a:lnTo>
                  <a:pt x="143881" y="140417"/>
                </a:lnTo>
                <a:lnTo>
                  <a:pt x="147202" y="138120"/>
                </a:lnTo>
                <a:lnTo>
                  <a:pt x="150369" y="136589"/>
                </a:lnTo>
                <a:lnTo>
                  <a:pt x="153431" y="135568"/>
                </a:lnTo>
                <a:lnTo>
                  <a:pt x="179562" y="1335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18"/>
          <p:cNvSpPr/>
          <p:nvPr/>
        </p:nvSpPr>
        <p:spPr>
          <a:xfrm>
            <a:off x="8410833" y="1705927"/>
            <a:ext cx="113090" cy="368619"/>
          </a:xfrm>
          <a:custGeom>
            <a:avLst/>
            <a:gdLst/>
            <a:ahLst/>
            <a:cxnLst/>
            <a:rect l="0" t="0" r="0" b="0"/>
            <a:pathLst>
              <a:path w="113090" h="368619">
                <a:moveTo>
                  <a:pt x="113089" y="0"/>
                </a:moveTo>
                <a:lnTo>
                  <a:pt x="113089" y="20151"/>
                </a:lnTo>
                <a:lnTo>
                  <a:pt x="110549" y="28324"/>
                </a:lnTo>
                <a:lnTo>
                  <a:pt x="107198" y="38306"/>
                </a:lnTo>
                <a:lnTo>
                  <a:pt x="105709" y="49092"/>
                </a:lnTo>
                <a:lnTo>
                  <a:pt x="102454" y="57493"/>
                </a:lnTo>
                <a:lnTo>
                  <a:pt x="97427" y="67856"/>
                </a:lnTo>
                <a:lnTo>
                  <a:pt x="91217" y="79528"/>
                </a:lnTo>
                <a:lnTo>
                  <a:pt x="86125" y="90166"/>
                </a:lnTo>
                <a:lnTo>
                  <a:pt x="81778" y="100116"/>
                </a:lnTo>
                <a:lnTo>
                  <a:pt x="77927" y="109606"/>
                </a:lnTo>
                <a:lnTo>
                  <a:pt x="74408" y="117839"/>
                </a:lnTo>
                <a:lnTo>
                  <a:pt x="67957" y="132065"/>
                </a:lnTo>
                <a:lnTo>
                  <a:pt x="64904" y="139478"/>
                </a:lnTo>
                <a:lnTo>
                  <a:pt x="61916" y="147278"/>
                </a:lnTo>
                <a:lnTo>
                  <a:pt x="58971" y="155335"/>
                </a:lnTo>
                <a:lnTo>
                  <a:pt x="45539" y="187148"/>
                </a:lnTo>
                <a:lnTo>
                  <a:pt x="36623" y="207633"/>
                </a:lnTo>
                <a:lnTo>
                  <a:pt x="29727" y="227957"/>
                </a:lnTo>
                <a:lnTo>
                  <a:pt x="24176" y="248174"/>
                </a:lnTo>
                <a:lnTo>
                  <a:pt x="6165" y="325169"/>
                </a:lnTo>
                <a:lnTo>
                  <a:pt x="4659" y="332985"/>
                </a:lnTo>
                <a:lnTo>
                  <a:pt x="3654" y="339147"/>
                </a:lnTo>
                <a:lnTo>
                  <a:pt x="2033" y="345161"/>
                </a:lnTo>
                <a:lnTo>
                  <a:pt x="0" y="351075"/>
                </a:lnTo>
                <a:lnTo>
                  <a:pt x="1647" y="368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9"/>
          <p:cNvSpPr/>
          <p:nvPr/>
        </p:nvSpPr>
        <p:spPr>
          <a:xfrm>
            <a:off x="7803832" y="2340292"/>
            <a:ext cx="265749" cy="51436"/>
          </a:xfrm>
          <a:custGeom>
            <a:avLst/>
            <a:gdLst/>
            <a:ahLst/>
            <a:cxnLst/>
            <a:rect l="0" t="0" r="0" b="0"/>
            <a:pathLst>
              <a:path w="265749" h="51436">
                <a:moveTo>
                  <a:pt x="0" y="0"/>
                </a:moveTo>
                <a:lnTo>
                  <a:pt x="4551" y="0"/>
                </a:lnTo>
                <a:lnTo>
                  <a:pt x="7797" y="953"/>
                </a:lnTo>
                <a:lnTo>
                  <a:pt x="11865" y="2540"/>
                </a:lnTo>
                <a:lnTo>
                  <a:pt x="16482" y="4551"/>
                </a:lnTo>
                <a:lnTo>
                  <a:pt x="22418" y="6844"/>
                </a:lnTo>
                <a:lnTo>
                  <a:pt x="36634" y="11932"/>
                </a:lnTo>
                <a:lnTo>
                  <a:pt x="47283" y="14622"/>
                </a:lnTo>
                <a:lnTo>
                  <a:pt x="60097" y="17368"/>
                </a:lnTo>
                <a:lnTo>
                  <a:pt x="74354" y="20151"/>
                </a:lnTo>
                <a:lnTo>
                  <a:pt x="91479" y="22959"/>
                </a:lnTo>
                <a:lnTo>
                  <a:pt x="191269" y="37161"/>
                </a:lnTo>
                <a:lnTo>
                  <a:pt x="208475" y="40014"/>
                </a:lnTo>
                <a:lnTo>
                  <a:pt x="223757" y="42868"/>
                </a:lnTo>
                <a:lnTo>
                  <a:pt x="265748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0"/>
          <p:cNvSpPr/>
          <p:nvPr/>
        </p:nvSpPr>
        <p:spPr>
          <a:xfrm>
            <a:off x="8142946" y="2220277"/>
            <a:ext cx="208751" cy="300038"/>
          </a:xfrm>
          <a:custGeom>
            <a:avLst/>
            <a:gdLst/>
            <a:ahLst/>
            <a:cxnLst/>
            <a:rect l="0" t="0" r="0" b="0"/>
            <a:pathLst>
              <a:path w="208751" h="300038">
                <a:moveTo>
                  <a:pt x="89511" y="0"/>
                </a:moveTo>
                <a:lnTo>
                  <a:pt x="89511" y="18204"/>
                </a:lnTo>
                <a:lnTo>
                  <a:pt x="88559" y="24518"/>
                </a:lnTo>
                <a:lnTo>
                  <a:pt x="86971" y="29681"/>
                </a:lnTo>
                <a:lnTo>
                  <a:pt x="84960" y="34074"/>
                </a:lnTo>
                <a:lnTo>
                  <a:pt x="80762" y="40814"/>
                </a:lnTo>
                <a:lnTo>
                  <a:pt x="75105" y="49117"/>
                </a:lnTo>
                <a:lnTo>
                  <a:pt x="68479" y="58462"/>
                </a:lnTo>
                <a:lnTo>
                  <a:pt x="63106" y="66597"/>
                </a:lnTo>
                <a:lnTo>
                  <a:pt x="58573" y="73926"/>
                </a:lnTo>
                <a:lnTo>
                  <a:pt x="54598" y="80717"/>
                </a:lnTo>
                <a:lnTo>
                  <a:pt x="45102" y="95882"/>
                </a:lnTo>
                <a:lnTo>
                  <a:pt x="39902" y="103926"/>
                </a:lnTo>
                <a:lnTo>
                  <a:pt x="35484" y="110241"/>
                </a:lnTo>
                <a:lnTo>
                  <a:pt x="31585" y="115404"/>
                </a:lnTo>
                <a:lnTo>
                  <a:pt x="28035" y="119799"/>
                </a:lnTo>
                <a:lnTo>
                  <a:pt x="21548" y="127221"/>
                </a:lnTo>
                <a:lnTo>
                  <a:pt x="15490" y="133695"/>
                </a:lnTo>
                <a:lnTo>
                  <a:pt x="9623" y="139748"/>
                </a:lnTo>
                <a:lnTo>
                  <a:pt x="3841" y="148153"/>
                </a:lnTo>
                <a:lnTo>
                  <a:pt x="965" y="153061"/>
                </a:lnTo>
                <a:lnTo>
                  <a:pt x="0" y="157286"/>
                </a:lnTo>
                <a:lnTo>
                  <a:pt x="310" y="161055"/>
                </a:lnTo>
                <a:lnTo>
                  <a:pt x="1470" y="164520"/>
                </a:lnTo>
                <a:lnTo>
                  <a:pt x="3193" y="166830"/>
                </a:lnTo>
                <a:lnTo>
                  <a:pt x="5296" y="168370"/>
                </a:lnTo>
                <a:lnTo>
                  <a:pt x="7651" y="169397"/>
                </a:lnTo>
                <a:lnTo>
                  <a:pt x="12077" y="170081"/>
                </a:lnTo>
                <a:lnTo>
                  <a:pt x="17886" y="170538"/>
                </a:lnTo>
                <a:lnTo>
                  <a:pt x="24615" y="170842"/>
                </a:lnTo>
                <a:lnTo>
                  <a:pt x="31007" y="170092"/>
                </a:lnTo>
                <a:lnTo>
                  <a:pt x="37174" y="168640"/>
                </a:lnTo>
                <a:lnTo>
                  <a:pt x="43190" y="166719"/>
                </a:lnTo>
                <a:lnTo>
                  <a:pt x="49105" y="165439"/>
                </a:lnTo>
                <a:lnTo>
                  <a:pt x="54954" y="164585"/>
                </a:lnTo>
                <a:lnTo>
                  <a:pt x="60757" y="164016"/>
                </a:lnTo>
                <a:lnTo>
                  <a:pt x="66532" y="163636"/>
                </a:lnTo>
                <a:lnTo>
                  <a:pt x="72288" y="163384"/>
                </a:lnTo>
                <a:lnTo>
                  <a:pt x="78028" y="163215"/>
                </a:lnTo>
                <a:lnTo>
                  <a:pt x="84713" y="162150"/>
                </a:lnTo>
                <a:lnTo>
                  <a:pt x="92028" y="160487"/>
                </a:lnTo>
                <a:lnTo>
                  <a:pt x="99762" y="158427"/>
                </a:lnTo>
                <a:lnTo>
                  <a:pt x="106822" y="157053"/>
                </a:lnTo>
                <a:lnTo>
                  <a:pt x="113435" y="156137"/>
                </a:lnTo>
                <a:lnTo>
                  <a:pt x="119747" y="155526"/>
                </a:lnTo>
                <a:lnTo>
                  <a:pt x="129672" y="156072"/>
                </a:lnTo>
                <a:lnTo>
                  <a:pt x="142002" y="157388"/>
                </a:lnTo>
                <a:lnTo>
                  <a:pt x="155938" y="159218"/>
                </a:lnTo>
                <a:lnTo>
                  <a:pt x="167132" y="160438"/>
                </a:lnTo>
                <a:lnTo>
                  <a:pt x="176502" y="161251"/>
                </a:lnTo>
                <a:lnTo>
                  <a:pt x="184652" y="161793"/>
                </a:lnTo>
                <a:lnTo>
                  <a:pt x="191039" y="163107"/>
                </a:lnTo>
                <a:lnTo>
                  <a:pt x="196248" y="164936"/>
                </a:lnTo>
                <a:lnTo>
                  <a:pt x="200674" y="167107"/>
                </a:lnTo>
                <a:lnTo>
                  <a:pt x="203625" y="169507"/>
                </a:lnTo>
                <a:lnTo>
                  <a:pt x="205593" y="172060"/>
                </a:lnTo>
                <a:lnTo>
                  <a:pt x="206904" y="174714"/>
                </a:lnTo>
                <a:lnTo>
                  <a:pt x="208360" y="182743"/>
                </a:lnTo>
                <a:lnTo>
                  <a:pt x="208750" y="187551"/>
                </a:lnTo>
                <a:lnTo>
                  <a:pt x="208055" y="191709"/>
                </a:lnTo>
                <a:lnTo>
                  <a:pt x="204745" y="198869"/>
                </a:lnTo>
                <a:lnTo>
                  <a:pt x="202529" y="204017"/>
                </a:lnTo>
                <a:lnTo>
                  <a:pt x="200099" y="210306"/>
                </a:lnTo>
                <a:lnTo>
                  <a:pt x="197527" y="217357"/>
                </a:lnTo>
                <a:lnTo>
                  <a:pt x="192953" y="223962"/>
                </a:lnTo>
                <a:lnTo>
                  <a:pt x="187048" y="230271"/>
                </a:lnTo>
                <a:lnTo>
                  <a:pt x="180252" y="236381"/>
                </a:lnTo>
                <a:lnTo>
                  <a:pt x="172866" y="242360"/>
                </a:lnTo>
                <a:lnTo>
                  <a:pt x="165084" y="248251"/>
                </a:lnTo>
                <a:lnTo>
                  <a:pt x="157038" y="254083"/>
                </a:lnTo>
                <a:lnTo>
                  <a:pt x="150721" y="258924"/>
                </a:lnTo>
                <a:lnTo>
                  <a:pt x="145558" y="263103"/>
                </a:lnTo>
                <a:lnTo>
                  <a:pt x="141163" y="266842"/>
                </a:lnTo>
                <a:lnTo>
                  <a:pt x="135376" y="271240"/>
                </a:lnTo>
                <a:lnTo>
                  <a:pt x="121325" y="281206"/>
                </a:lnTo>
                <a:lnTo>
                  <a:pt x="115483" y="285578"/>
                </a:lnTo>
                <a:lnTo>
                  <a:pt x="110636" y="289446"/>
                </a:lnTo>
                <a:lnTo>
                  <a:pt x="106452" y="292976"/>
                </a:lnTo>
                <a:lnTo>
                  <a:pt x="102710" y="295330"/>
                </a:lnTo>
                <a:lnTo>
                  <a:pt x="99263" y="296899"/>
                </a:lnTo>
                <a:lnTo>
                  <a:pt x="89511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1"/>
          <p:cNvSpPr/>
          <p:nvPr/>
        </p:nvSpPr>
        <p:spPr>
          <a:xfrm>
            <a:off x="8206740" y="2211705"/>
            <a:ext cx="265748" cy="51435"/>
          </a:xfrm>
          <a:custGeom>
            <a:avLst/>
            <a:gdLst/>
            <a:ahLst/>
            <a:cxnLst/>
            <a:rect l="0" t="0" r="0" b="0"/>
            <a:pathLst>
              <a:path w="265748" h="51435">
                <a:moveTo>
                  <a:pt x="0" y="51434"/>
                </a:moveTo>
                <a:lnTo>
                  <a:pt x="13652" y="46884"/>
                </a:lnTo>
                <a:lnTo>
                  <a:pt x="19578" y="45543"/>
                </a:lnTo>
                <a:lnTo>
                  <a:pt x="25435" y="44649"/>
                </a:lnTo>
                <a:lnTo>
                  <a:pt x="31244" y="44054"/>
                </a:lnTo>
                <a:lnTo>
                  <a:pt x="37021" y="42704"/>
                </a:lnTo>
                <a:lnTo>
                  <a:pt x="42778" y="40852"/>
                </a:lnTo>
                <a:lnTo>
                  <a:pt x="48521" y="38664"/>
                </a:lnTo>
                <a:lnTo>
                  <a:pt x="54254" y="37206"/>
                </a:lnTo>
                <a:lnTo>
                  <a:pt x="59982" y="36234"/>
                </a:lnTo>
                <a:lnTo>
                  <a:pt x="65705" y="35586"/>
                </a:lnTo>
                <a:lnTo>
                  <a:pt x="97464" y="29786"/>
                </a:lnTo>
                <a:lnTo>
                  <a:pt x="119268" y="25572"/>
                </a:lnTo>
                <a:lnTo>
                  <a:pt x="136663" y="21810"/>
                </a:lnTo>
                <a:lnTo>
                  <a:pt x="151116" y="18350"/>
                </a:lnTo>
                <a:lnTo>
                  <a:pt x="163608" y="15091"/>
                </a:lnTo>
                <a:lnTo>
                  <a:pt x="174795" y="12918"/>
                </a:lnTo>
                <a:lnTo>
                  <a:pt x="185110" y="11469"/>
                </a:lnTo>
                <a:lnTo>
                  <a:pt x="194844" y="10503"/>
                </a:lnTo>
                <a:lnTo>
                  <a:pt x="206096" y="8907"/>
                </a:lnTo>
                <a:lnTo>
                  <a:pt x="218360" y="6890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2"/>
          <p:cNvSpPr/>
          <p:nvPr/>
        </p:nvSpPr>
        <p:spPr>
          <a:xfrm>
            <a:off x="7778115" y="2828925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0" y="0"/>
                </a:moveTo>
                <a:lnTo>
                  <a:pt x="11931" y="11931"/>
                </a:lnTo>
                <a:lnTo>
                  <a:pt x="14621" y="13669"/>
                </a:lnTo>
                <a:lnTo>
                  <a:pt x="17368" y="14828"/>
                </a:lnTo>
                <a:lnTo>
                  <a:pt x="20151" y="15600"/>
                </a:lnTo>
                <a:lnTo>
                  <a:pt x="24864" y="16115"/>
                </a:lnTo>
                <a:lnTo>
                  <a:pt x="30864" y="16458"/>
                </a:lnTo>
                <a:lnTo>
                  <a:pt x="44197" y="16840"/>
                </a:lnTo>
                <a:lnTo>
                  <a:pt x="72891" y="17054"/>
                </a:lnTo>
                <a:lnTo>
                  <a:pt x="240029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3"/>
          <p:cNvSpPr/>
          <p:nvPr/>
        </p:nvSpPr>
        <p:spPr>
          <a:xfrm>
            <a:off x="8113227" y="2708910"/>
            <a:ext cx="281828" cy="385643"/>
          </a:xfrm>
          <a:custGeom>
            <a:avLst/>
            <a:gdLst/>
            <a:ahLst/>
            <a:cxnLst/>
            <a:rect l="0" t="0" r="0" b="0"/>
            <a:pathLst>
              <a:path w="281828" h="385643">
                <a:moveTo>
                  <a:pt x="110657" y="0"/>
                </a:moveTo>
                <a:lnTo>
                  <a:pt x="110657" y="16482"/>
                </a:lnTo>
                <a:lnTo>
                  <a:pt x="109705" y="20513"/>
                </a:lnTo>
                <a:lnTo>
                  <a:pt x="103814" y="31689"/>
                </a:lnTo>
                <a:lnTo>
                  <a:pt x="98726" y="41389"/>
                </a:lnTo>
                <a:lnTo>
                  <a:pt x="95083" y="51405"/>
                </a:lnTo>
                <a:lnTo>
                  <a:pt x="90750" y="64750"/>
                </a:lnTo>
                <a:lnTo>
                  <a:pt x="85956" y="80314"/>
                </a:lnTo>
                <a:lnTo>
                  <a:pt x="80855" y="93548"/>
                </a:lnTo>
                <a:lnTo>
                  <a:pt x="75549" y="105227"/>
                </a:lnTo>
                <a:lnTo>
                  <a:pt x="70106" y="115871"/>
                </a:lnTo>
                <a:lnTo>
                  <a:pt x="63621" y="130588"/>
                </a:lnTo>
                <a:lnTo>
                  <a:pt x="24383" y="226194"/>
                </a:lnTo>
                <a:lnTo>
                  <a:pt x="17899" y="243188"/>
                </a:lnTo>
                <a:lnTo>
                  <a:pt x="12623" y="258328"/>
                </a:lnTo>
                <a:lnTo>
                  <a:pt x="8154" y="272231"/>
                </a:lnTo>
                <a:lnTo>
                  <a:pt x="5175" y="283405"/>
                </a:lnTo>
                <a:lnTo>
                  <a:pt x="3189" y="292759"/>
                </a:lnTo>
                <a:lnTo>
                  <a:pt x="1863" y="300900"/>
                </a:lnTo>
                <a:lnTo>
                  <a:pt x="980" y="308232"/>
                </a:lnTo>
                <a:lnTo>
                  <a:pt x="392" y="315026"/>
                </a:lnTo>
                <a:lnTo>
                  <a:pt x="0" y="321459"/>
                </a:lnTo>
                <a:lnTo>
                  <a:pt x="1644" y="328606"/>
                </a:lnTo>
                <a:lnTo>
                  <a:pt x="4644" y="336228"/>
                </a:lnTo>
                <a:lnTo>
                  <a:pt x="8550" y="344167"/>
                </a:lnTo>
                <a:lnTo>
                  <a:pt x="15429" y="355528"/>
                </a:lnTo>
                <a:lnTo>
                  <a:pt x="21661" y="363752"/>
                </a:lnTo>
                <a:lnTo>
                  <a:pt x="27606" y="370582"/>
                </a:lnTo>
                <a:lnTo>
                  <a:pt x="30525" y="372785"/>
                </a:lnTo>
                <a:lnTo>
                  <a:pt x="36308" y="375232"/>
                </a:lnTo>
                <a:lnTo>
                  <a:pt x="44593" y="378859"/>
                </a:lnTo>
                <a:lnTo>
                  <a:pt x="49470" y="381160"/>
                </a:lnTo>
                <a:lnTo>
                  <a:pt x="54625" y="382694"/>
                </a:lnTo>
                <a:lnTo>
                  <a:pt x="59969" y="383717"/>
                </a:lnTo>
                <a:lnTo>
                  <a:pt x="65435" y="384399"/>
                </a:lnTo>
                <a:lnTo>
                  <a:pt x="74049" y="385156"/>
                </a:lnTo>
                <a:lnTo>
                  <a:pt x="77679" y="385358"/>
                </a:lnTo>
                <a:lnTo>
                  <a:pt x="91872" y="385583"/>
                </a:lnTo>
                <a:lnTo>
                  <a:pt x="100991" y="385642"/>
                </a:lnTo>
                <a:lnTo>
                  <a:pt x="108023" y="384730"/>
                </a:lnTo>
                <a:lnTo>
                  <a:pt x="113664" y="383169"/>
                </a:lnTo>
                <a:lnTo>
                  <a:pt x="118377" y="381176"/>
                </a:lnTo>
                <a:lnTo>
                  <a:pt x="125329" y="378894"/>
                </a:lnTo>
                <a:lnTo>
                  <a:pt x="133774" y="376421"/>
                </a:lnTo>
                <a:lnTo>
                  <a:pt x="143213" y="373820"/>
                </a:lnTo>
                <a:lnTo>
                  <a:pt x="161321" y="368389"/>
                </a:lnTo>
                <a:lnTo>
                  <a:pt x="170151" y="365608"/>
                </a:lnTo>
                <a:lnTo>
                  <a:pt x="176990" y="363753"/>
                </a:lnTo>
                <a:lnTo>
                  <a:pt x="182501" y="362517"/>
                </a:lnTo>
                <a:lnTo>
                  <a:pt x="187129" y="361693"/>
                </a:lnTo>
                <a:lnTo>
                  <a:pt x="194976" y="357334"/>
                </a:lnTo>
                <a:lnTo>
                  <a:pt x="204969" y="350617"/>
                </a:lnTo>
                <a:lnTo>
                  <a:pt x="250678" y="317013"/>
                </a:lnTo>
                <a:lnTo>
                  <a:pt x="259250" y="310402"/>
                </a:lnTo>
                <a:lnTo>
                  <a:pt x="265917" y="305042"/>
                </a:lnTo>
                <a:lnTo>
                  <a:pt x="271313" y="300516"/>
                </a:lnTo>
                <a:lnTo>
                  <a:pt x="274912" y="296547"/>
                </a:lnTo>
                <a:lnTo>
                  <a:pt x="278910" y="289596"/>
                </a:lnTo>
                <a:lnTo>
                  <a:pt x="280687" y="280792"/>
                </a:lnTo>
                <a:lnTo>
                  <a:pt x="281476" y="270529"/>
                </a:lnTo>
                <a:lnTo>
                  <a:pt x="281827" y="259617"/>
                </a:lnTo>
                <a:lnTo>
                  <a:pt x="280016" y="254993"/>
                </a:lnTo>
                <a:lnTo>
                  <a:pt x="276902" y="250958"/>
                </a:lnTo>
                <a:lnTo>
                  <a:pt x="272923" y="247315"/>
                </a:lnTo>
                <a:lnTo>
                  <a:pt x="268365" y="244887"/>
                </a:lnTo>
                <a:lnTo>
                  <a:pt x="263421" y="243267"/>
                </a:lnTo>
                <a:lnTo>
                  <a:pt x="258219" y="242188"/>
                </a:lnTo>
                <a:lnTo>
                  <a:pt x="251894" y="241469"/>
                </a:lnTo>
                <a:lnTo>
                  <a:pt x="244820" y="240989"/>
                </a:lnTo>
                <a:lnTo>
                  <a:pt x="230293" y="240456"/>
                </a:lnTo>
                <a:lnTo>
                  <a:pt x="217486" y="240219"/>
                </a:lnTo>
                <a:lnTo>
                  <a:pt x="211404" y="241108"/>
                </a:lnTo>
                <a:lnTo>
                  <a:pt x="205445" y="242654"/>
                </a:lnTo>
                <a:lnTo>
                  <a:pt x="199566" y="244637"/>
                </a:lnTo>
                <a:lnTo>
                  <a:pt x="193742" y="246911"/>
                </a:lnTo>
                <a:lnTo>
                  <a:pt x="187956" y="249379"/>
                </a:lnTo>
                <a:lnTo>
                  <a:pt x="182192" y="251978"/>
                </a:lnTo>
                <a:lnTo>
                  <a:pt x="151325" y="264737"/>
                </a:lnTo>
                <a:lnTo>
                  <a:pt x="141580" y="269836"/>
                </a:lnTo>
                <a:lnTo>
                  <a:pt x="133177" y="275140"/>
                </a:lnTo>
                <a:lnTo>
                  <a:pt x="125671" y="280582"/>
                </a:lnTo>
                <a:lnTo>
                  <a:pt x="118762" y="285162"/>
                </a:lnTo>
                <a:lnTo>
                  <a:pt x="112250" y="289168"/>
                </a:lnTo>
                <a:lnTo>
                  <a:pt x="106004" y="292791"/>
                </a:lnTo>
                <a:lnTo>
                  <a:pt x="99936" y="297111"/>
                </a:lnTo>
                <a:lnTo>
                  <a:pt x="93985" y="301897"/>
                </a:lnTo>
                <a:lnTo>
                  <a:pt x="88111" y="306992"/>
                </a:lnTo>
                <a:lnTo>
                  <a:pt x="82292" y="311341"/>
                </a:lnTo>
                <a:lnTo>
                  <a:pt x="76507" y="315193"/>
                </a:lnTo>
                <a:lnTo>
                  <a:pt x="70746" y="318714"/>
                </a:lnTo>
                <a:lnTo>
                  <a:pt x="63094" y="324871"/>
                </a:lnTo>
                <a:lnTo>
                  <a:pt x="54184" y="332785"/>
                </a:lnTo>
                <a:lnTo>
                  <a:pt x="44433" y="341872"/>
                </a:lnTo>
                <a:lnTo>
                  <a:pt x="37934" y="348882"/>
                </a:lnTo>
                <a:lnTo>
                  <a:pt x="33599" y="354508"/>
                </a:lnTo>
                <a:lnTo>
                  <a:pt x="24932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24"/>
          <p:cNvSpPr/>
          <p:nvPr/>
        </p:nvSpPr>
        <p:spPr>
          <a:xfrm>
            <a:off x="4400550" y="4860607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25"/>
          <p:cNvSpPr/>
          <p:nvPr/>
        </p:nvSpPr>
        <p:spPr>
          <a:xfrm>
            <a:off x="4400550" y="4800600"/>
            <a:ext cx="51435" cy="77153"/>
          </a:xfrm>
          <a:custGeom>
            <a:avLst/>
            <a:gdLst/>
            <a:ahLst/>
            <a:cxnLst/>
            <a:rect l="0" t="0" r="0" b="0"/>
            <a:pathLst>
              <a:path w="51435" h="77153">
                <a:moveTo>
                  <a:pt x="34290" y="77152"/>
                </a:moveTo>
                <a:lnTo>
                  <a:pt x="43391" y="72602"/>
                </a:lnTo>
                <a:lnTo>
                  <a:pt x="46073" y="70308"/>
                </a:lnTo>
                <a:lnTo>
                  <a:pt x="47860" y="67827"/>
                </a:lnTo>
                <a:lnTo>
                  <a:pt x="50729" y="61552"/>
                </a:lnTo>
                <a:lnTo>
                  <a:pt x="50964" y="60085"/>
                </a:lnTo>
                <a:lnTo>
                  <a:pt x="51120" y="58154"/>
                </a:lnTo>
                <a:lnTo>
                  <a:pt x="51225" y="55914"/>
                </a:lnTo>
                <a:lnTo>
                  <a:pt x="51341" y="50886"/>
                </a:lnTo>
                <a:lnTo>
                  <a:pt x="51434" y="21665"/>
                </a:lnTo>
                <a:lnTo>
                  <a:pt x="50482" y="20158"/>
                </a:lnTo>
                <a:lnTo>
                  <a:pt x="48894" y="19154"/>
                </a:lnTo>
                <a:lnTo>
                  <a:pt x="46883" y="18484"/>
                </a:lnTo>
                <a:lnTo>
                  <a:pt x="45543" y="17085"/>
                </a:lnTo>
                <a:lnTo>
                  <a:pt x="44649" y="15200"/>
                </a:lnTo>
                <a:lnTo>
                  <a:pt x="44053" y="12991"/>
                </a:lnTo>
                <a:lnTo>
                  <a:pt x="42704" y="10566"/>
                </a:lnTo>
                <a:lnTo>
                  <a:pt x="40852" y="7996"/>
                </a:lnTo>
                <a:lnTo>
                  <a:pt x="38664" y="5331"/>
                </a:lnTo>
                <a:lnTo>
                  <a:pt x="36253" y="3553"/>
                </a:lnTo>
                <a:lnTo>
                  <a:pt x="33694" y="2369"/>
                </a:lnTo>
                <a:lnTo>
                  <a:pt x="31035" y="1579"/>
                </a:lnTo>
                <a:lnTo>
                  <a:pt x="28309" y="1053"/>
                </a:lnTo>
                <a:lnTo>
                  <a:pt x="25541" y="702"/>
                </a:lnTo>
                <a:lnTo>
                  <a:pt x="22742" y="467"/>
                </a:lnTo>
                <a:lnTo>
                  <a:pt x="18971" y="31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6"/>
          <p:cNvSpPr/>
          <p:nvPr/>
        </p:nvSpPr>
        <p:spPr>
          <a:xfrm>
            <a:off x="4378730" y="4831776"/>
            <a:ext cx="60717" cy="62278"/>
          </a:xfrm>
          <a:custGeom>
            <a:avLst/>
            <a:gdLst/>
            <a:ahLst/>
            <a:cxnLst/>
            <a:rect l="0" t="0" r="0" b="0"/>
            <a:pathLst>
              <a:path w="60717" h="62278">
                <a:moveTo>
                  <a:pt x="21820" y="20259"/>
                </a:moveTo>
                <a:lnTo>
                  <a:pt x="21820" y="29361"/>
                </a:lnTo>
                <a:lnTo>
                  <a:pt x="22772" y="32994"/>
                </a:lnTo>
                <a:lnTo>
                  <a:pt x="24360" y="36369"/>
                </a:lnTo>
                <a:lnTo>
                  <a:pt x="26370" y="39571"/>
                </a:lnTo>
                <a:lnTo>
                  <a:pt x="28663" y="41706"/>
                </a:lnTo>
                <a:lnTo>
                  <a:pt x="31145" y="43130"/>
                </a:lnTo>
                <a:lnTo>
                  <a:pt x="33751" y="44078"/>
                </a:lnTo>
                <a:lnTo>
                  <a:pt x="36441" y="45663"/>
                </a:lnTo>
                <a:lnTo>
                  <a:pt x="39187" y="47673"/>
                </a:lnTo>
                <a:lnTo>
                  <a:pt x="41970" y="49965"/>
                </a:lnTo>
                <a:lnTo>
                  <a:pt x="44779" y="51492"/>
                </a:lnTo>
                <a:lnTo>
                  <a:pt x="47603" y="52511"/>
                </a:lnTo>
                <a:lnTo>
                  <a:pt x="50439" y="53191"/>
                </a:lnTo>
                <a:lnTo>
                  <a:pt x="52328" y="52690"/>
                </a:lnTo>
                <a:lnTo>
                  <a:pt x="53589" y="51405"/>
                </a:lnTo>
                <a:lnTo>
                  <a:pt x="54430" y="49595"/>
                </a:lnTo>
                <a:lnTo>
                  <a:pt x="55942" y="47437"/>
                </a:lnTo>
                <a:lnTo>
                  <a:pt x="57903" y="45045"/>
                </a:lnTo>
                <a:lnTo>
                  <a:pt x="60163" y="42498"/>
                </a:lnTo>
                <a:lnTo>
                  <a:pt x="60716" y="38895"/>
                </a:lnTo>
                <a:lnTo>
                  <a:pt x="60133" y="34588"/>
                </a:lnTo>
                <a:lnTo>
                  <a:pt x="58792" y="29811"/>
                </a:lnTo>
                <a:lnTo>
                  <a:pt x="56946" y="25674"/>
                </a:lnTo>
                <a:lnTo>
                  <a:pt x="54762" y="21964"/>
                </a:lnTo>
                <a:lnTo>
                  <a:pt x="48964" y="13716"/>
                </a:lnTo>
                <a:lnTo>
                  <a:pt x="47536" y="13040"/>
                </a:lnTo>
                <a:lnTo>
                  <a:pt x="45631" y="12589"/>
                </a:lnTo>
                <a:lnTo>
                  <a:pt x="43409" y="12288"/>
                </a:lnTo>
                <a:lnTo>
                  <a:pt x="40022" y="12087"/>
                </a:lnTo>
                <a:lnTo>
                  <a:pt x="31180" y="11865"/>
                </a:lnTo>
                <a:lnTo>
                  <a:pt x="28060" y="12758"/>
                </a:lnTo>
                <a:lnTo>
                  <a:pt x="25980" y="14305"/>
                </a:lnTo>
                <a:lnTo>
                  <a:pt x="24593" y="16290"/>
                </a:lnTo>
                <a:lnTo>
                  <a:pt x="22716" y="17613"/>
                </a:lnTo>
                <a:lnTo>
                  <a:pt x="20513" y="18495"/>
                </a:lnTo>
                <a:lnTo>
                  <a:pt x="18090" y="19082"/>
                </a:lnTo>
                <a:lnTo>
                  <a:pt x="15523" y="20427"/>
                </a:lnTo>
                <a:lnTo>
                  <a:pt x="12860" y="22276"/>
                </a:lnTo>
                <a:lnTo>
                  <a:pt x="6291" y="27536"/>
                </a:lnTo>
                <a:lnTo>
                  <a:pt x="5752" y="28921"/>
                </a:lnTo>
                <a:lnTo>
                  <a:pt x="5393" y="30796"/>
                </a:lnTo>
                <a:lnTo>
                  <a:pt x="5154" y="32999"/>
                </a:lnTo>
                <a:lnTo>
                  <a:pt x="4994" y="35419"/>
                </a:lnTo>
                <a:lnTo>
                  <a:pt x="4888" y="37986"/>
                </a:lnTo>
                <a:lnTo>
                  <a:pt x="4816" y="40649"/>
                </a:lnTo>
                <a:lnTo>
                  <a:pt x="6674" y="44330"/>
                </a:lnTo>
                <a:lnTo>
                  <a:pt x="9818" y="48688"/>
                </a:lnTo>
                <a:lnTo>
                  <a:pt x="13818" y="53499"/>
                </a:lnTo>
                <a:lnTo>
                  <a:pt x="17438" y="56707"/>
                </a:lnTo>
                <a:lnTo>
                  <a:pt x="20803" y="58845"/>
                </a:lnTo>
                <a:lnTo>
                  <a:pt x="24000" y="60270"/>
                </a:lnTo>
                <a:lnTo>
                  <a:pt x="27083" y="61220"/>
                </a:lnTo>
                <a:lnTo>
                  <a:pt x="30091" y="61854"/>
                </a:lnTo>
                <a:lnTo>
                  <a:pt x="33049" y="62277"/>
                </a:lnTo>
                <a:lnTo>
                  <a:pt x="35973" y="61605"/>
                </a:lnTo>
                <a:lnTo>
                  <a:pt x="38875" y="60206"/>
                </a:lnTo>
                <a:lnTo>
                  <a:pt x="41763" y="58320"/>
                </a:lnTo>
                <a:lnTo>
                  <a:pt x="43687" y="56110"/>
                </a:lnTo>
                <a:lnTo>
                  <a:pt x="44970" y="53685"/>
                </a:lnTo>
                <a:lnTo>
                  <a:pt x="45826" y="51115"/>
                </a:lnTo>
                <a:lnTo>
                  <a:pt x="46396" y="45592"/>
                </a:lnTo>
                <a:lnTo>
                  <a:pt x="46777" y="38100"/>
                </a:lnTo>
                <a:lnTo>
                  <a:pt x="47030" y="29296"/>
                </a:lnTo>
                <a:lnTo>
                  <a:pt x="46247" y="22473"/>
                </a:lnTo>
                <a:lnTo>
                  <a:pt x="44772" y="16973"/>
                </a:lnTo>
                <a:lnTo>
                  <a:pt x="42836" y="12353"/>
                </a:lnTo>
                <a:lnTo>
                  <a:pt x="40593" y="8321"/>
                </a:lnTo>
                <a:lnTo>
                  <a:pt x="38145" y="4680"/>
                </a:lnTo>
                <a:lnTo>
                  <a:pt x="35561" y="1301"/>
                </a:lnTo>
                <a:lnTo>
                  <a:pt x="32885" y="0"/>
                </a:lnTo>
                <a:lnTo>
                  <a:pt x="30149" y="85"/>
                </a:lnTo>
                <a:lnTo>
                  <a:pt x="27372" y="1095"/>
                </a:lnTo>
                <a:lnTo>
                  <a:pt x="24569" y="1768"/>
                </a:lnTo>
                <a:lnTo>
                  <a:pt x="21748" y="2216"/>
                </a:lnTo>
                <a:lnTo>
                  <a:pt x="18914" y="2516"/>
                </a:lnTo>
                <a:lnTo>
                  <a:pt x="17025" y="3667"/>
                </a:lnTo>
                <a:lnTo>
                  <a:pt x="15766" y="5388"/>
                </a:lnTo>
                <a:lnTo>
                  <a:pt x="14926" y="7487"/>
                </a:lnTo>
                <a:lnTo>
                  <a:pt x="13414" y="9840"/>
                </a:lnTo>
                <a:lnTo>
                  <a:pt x="11453" y="12360"/>
                </a:lnTo>
                <a:lnTo>
                  <a:pt x="9194" y="14993"/>
                </a:lnTo>
                <a:lnTo>
                  <a:pt x="7687" y="17700"/>
                </a:lnTo>
                <a:lnTo>
                  <a:pt x="6683" y="20458"/>
                </a:lnTo>
                <a:lnTo>
                  <a:pt x="6013" y="23249"/>
                </a:lnTo>
                <a:lnTo>
                  <a:pt x="4615" y="26062"/>
                </a:lnTo>
                <a:lnTo>
                  <a:pt x="2730" y="28890"/>
                </a:lnTo>
                <a:lnTo>
                  <a:pt x="520" y="31728"/>
                </a:lnTo>
                <a:lnTo>
                  <a:pt x="0" y="33620"/>
                </a:lnTo>
                <a:lnTo>
                  <a:pt x="606" y="34881"/>
                </a:lnTo>
                <a:lnTo>
                  <a:pt x="1962" y="35722"/>
                </a:lnTo>
                <a:lnTo>
                  <a:pt x="3819" y="38187"/>
                </a:lnTo>
                <a:lnTo>
                  <a:pt x="6009" y="41736"/>
                </a:lnTo>
                <a:lnTo>
                  <a:pt x="8422" y="46007"/>
                </a:lnTo>
                <a:lnTo>
                  <a:pt x="10983" y="47902"/>
                </a:lnTo>
                <a:lnTo>
                  <a:pt x="13642" y="48212"/>
                </a:lnTo>
                <a:lnTo>
                  <a:pt x="16368" y="47467"/>
                </a:lnTo>
                <a:lnTo>
                  <a:pt x="18185" y="46017"/>
                </a:lnTo>
                <a:lnTo>
                  <a:pt x="19397" y="44099"/>
                </a:lnTo>
                <a:lnTo>
                  <a:pt x="20204" y="41867"/>
                </a:lnTo>
                <a:lnTo>
                  <a:pt x="20743" y="39427"/>
                </a:lnTo>
                <a:lnTo>
                  <a:pt x="21102" y="36847"/>
                </a:lnTo>
                <a:lnTo>
                  <a:pt x="21341" y="34175"/>
                </a:lnTo>
                <a:lnTo>
                  <a:pt x="21500" y="30489"/>
                </a:lnTo>
                <a:lnTo>
                  <a:pt x="21725" y="19056"/>
                </a:lnTo>
                <a:lnTo>
                  <a:pt x="21757" y="18505"/>
                </a:lnTo>
                <a:lnTo>
                  <a:pt x="21778" y="19089"/>
                </a:lnTo>
                <a:lnTo>
                  <a:pt x="21820" y="459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27"/>
          <p:cNvSpPr/>
          <p:nvPr/>
        </p:nvSpPr>
        <p:spPr>
          <a:xfrm>
            <a:off x="4803457" y="5194935"/>
            <a:ext cx="8573" cy="17145"/>
          </a:xfrm>
          <a:custGeom>
            <a:avLst/>
            <a:gdLst/>
            <a:ahLst/>
            <a:cxnLst/>
            <a:rect l="0" t="0" r="0" b="0"/>
            <a:pathLst>
              <a:path w="8573" h="17145">
                <a:moveTo>
                  <a:pt x="0" y="17144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28"/>
          <p:cNvSpPr/>
          <p:nvPr/>
        </p:nvSpPr>
        <p:spPr>
          <a:xfrm>
            <a:off x="4786312" y="516921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29"/>
          <p:cNvSpPr/>
          <p:nvPr/>
        </p:nvSpPr>
        <p:spPr>
          <a:xfrm>
            <a:off x="4683442" y="5134927"/>
            <a:ext cx="102871" cy="51436"/>
          </a:xfrm>
          <a:custGeom>
            <a:avLst/>
            <a:gdLst/>
            <a:ahLst/>
            <a:cxnLst/>
            <a:rect l="0" t="0" r="0" b="0"/>
            <a:pathLst>
              <a:path w="102871" h="51436">
                <a:moveTo>
                  <a:pt x="102870" y="51435"/>
                </a:moveTo>
                <a:lnTo>
                  <a:pt x="102870" y="20191"/>
                </a:lnTo>
                <a:lnTo>
                  <a:pt x="99060" y="15365"/>
                </a:lnTo>
                <a:lnTo>
                  <a:pt x="92710" y="11196"/>
                </a:lnTo>
                <a:lnTo>
                  <a:pt x="84667" y="7464"/>
                </a:lnTo>
                <a:lnTo>
                  <a:pt x="75495" y="4976"/>
                </a:lnTo>
                <a:lnTo>
                  <a:pt x="65570" y="3317"/>
                </a:lnTo>
                <a:lnTo>
                  <a:pt x="55143" y="2212"/>
                </a:lnTo>
                <a:lnTo>
                  <a:pt x="44382" y="1474"/>
                </a:lnTo>
                <a:lnTo>
                  <a:pt x="33398" y="98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0"/>
          <p:cNvSpPr/>
          <p:nvPr/>
        </p:nvSpPr>
        <p:spPr>
          <a:xfrm>
            <a:off x="4777740" y="5152207"/>
            <a:ext cx="25718" cy="17011"/>
          </a:xfrm>
          <a:custGeom>
            <a:avLst/>
            <a:gdLst/>
            <a:ahLst/>
            <a:cxnLst/>
            <a:rect l="0" t="0" r="0" b="0"/>
            <a:pathLst>
              <a:path w="25718" h="17011">
                <a:moveTo>
                  <a:pt x="0" y="8438"/>
                </a:moveTo>
                <a:lnTo>
                  <a:pt x="4551" y="12988"/>
                </a:lnTo>
                <a:lnTo>
                  <a:pt x="6843" y="14329"/>
                </a:lnTo>
                <a:lnTo>
                  <a:pt x="9324" y="15223"/>
                </a:lnTo>
                <a:lnTo>
                  <a:pt x="11931" y="15819"/>
                </a:lnTo>
                <a:lnTo>
                  <a:pt x="14622" y="16216"/>
                </a:lnTo>
                <a:lnTo>
                  <a:pt x="17367" y="16480"/>
                </a:lnTo>
                <a:lnTo>
                  <a:pt x="20150" y="16657"/>
                </a:lnTo>
                <a:lnTo>
                  <a:pt x="22006" y="15822"/>
                </a:lnTo>
                <a:lnTo>
                  <a:pt x="23243" y="14314"/>
                </a:lnTo>
                <a:lnTo>
                  <a:pt x="24068" y="12354"/>
                </a:lnTo>
                <a:lnTo>
                  <a:pt x="24618" y="10096"/>
                </a:lnTo>
                <a:lnTo>
                  <a:pt x="24984" y="7639"/>
                </a:lnTo>
                <a:lnTo>
                  <a:pt x="25572" y="1401"/>
                </a:lnTo>
                <a:lnTo>
                  <a:pt x="24668" y="888"/>
                </a:lnTo>
                <a:lnTo>
                  <a:pt x="23113" y="547"/>
                </a:lnTo>
                <a:lnTo>
                  <a:pt x="21123" y="320"/>
                </a:lnTo>
                <a:lnTo>
                  <a:pt x="18844" y="169"/>
                </a:lnTo>
                <a:lnTo>
                  <a:pt x="16373" y="68"/>
                </a:lnTo>
                <a:lnTo>
                  <a:pt x="13773" y="0"/>
                </a:lnTo>
                <a:lnTo>
                  <a:pt x="12039" y="907"/>
                </a:lnTo>
                <a:lnTo>
                  <a:pt x="10883" y="2465"/>
                </a:lnTo>
                <a:lnTo>
                  <a:pt x="10113" y="4456"/>
                </a:lnTo>
                <a:lnTo>
                  <a:pt x="9599" y="6735"/>
                </a:lnTo>
                <a:lnTo>
                  <a:pt x="9257" y="9208"/>
                </a:lnTo>
                <a:lnTo>
                  <a:pt x="8612" y="16553"/>
                </a:lnTo>
                <a:lnTo>
                  <a:pt x="9551" y="16706"/>
                </a:lnTo>
                <a:lnTo>
                  <a:pt x="11130" y="16807"/>
                </a:lnTo>
                <a:lnTo>
                  <a:pt x="13135" y="16875"/>
                </a:lnTo>
                <a:lnTo>
                  <a:pt x="14471" y="15967"/>
                </a:lnTo>
                <a:lnTo>
                  <a:pt x="15362" y="14410"/>
                </a:lnTo>
                <a:lnTo>
                  <a:pt x="15956" y="12420"/>
                </a:lnTo>
                <a:lnTo>
                  <a:pt x="17305" y="11092"/>
                </a:lnTo>
                <a:lnTo>
                  <a:pt x="19156" y="10207"/>
                </a:lnTo>
                <a:lnTo>
                  <a:pt x="21343" y="9617"/>
                </a:lnTo>
                <a:lnTo>
                  <a:pt x="22801" y="10177"/>
                </a:lnTo>
                <a:lnTo>
                  <a:pt x="23773" y="11502"/>
                </a:lnTo>
                <a:lnTo>
                  <a:pt x="25717" y="170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1"/>
          <p:cNvSpPr/>
          <p:nvPr/>
        </p:nvSpPr>
        <p:spPr>
          <a:xfrm>
            <a:off x="4674870" y="5152072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2"/>
          <p:cNvSpPr/>
          <p:nvPr/>
        </p:nvSpPr>
        <p:spPr>
          <a:xfrm>
            <a:off x="4906477" y="5396841"/>
            <a:ext cx="68295" cy="80987"/>
          </a:xfrm>
          <a:custGeom>
            <a:avLst/>
            <a:gdLst/>
            <a:ahLst/>
            <a:cxnLst/>
            <a:rect l="0" t="0" r="0" b="0"/>
            <a:pathLst>
              <a:path w="68295" h="80987">
                <a:moveTo>
                  <a:pt x="51285" y="80986"/>
                </a:moveTo>
                <a:lnTo>
                  <a:pt x="63216" y="80986"/>
                </a:lnTo>
                <a:lnTo>
                  <a:pt x="64955" y="80034"/>
                </a:lnTo>
                <a:lnTo>
                  <a:pt x="66113" y="78446"/>
                </a:lnTo>
                <a:lnTo>
                  <a:pt x="66886" y="76436"/>
                </a:lnTo>
                <a:lnTo>
                  <a:pt x="67400" y="74142"/>
                </a:lnTo>
                <a:lnTo>
                  <a:pt x="67744" y="71661"/>
                </a:lnTo>
                <a:lnTo>
                  <a:pt x="68294" y="65386"/>
                </a:lnTo>
                <a:lnTo>
                  <a:pt x="67387" y="63919"/>
                </a:lnTo>
                <a:lnTo>
                  <a:pt x="65830" y="61988"/>
                </a:lnTo>
                <a:lnTo>
                  <a:pt x="63839" y="59748"/>
                </a:lnTo>
                <a:lnTo>
                  <a:pt x="62512" y="57302"/>
                </a:lnTo>
                <a:lnTo>
                  <a:pt x="61627" y="54720"/>
                </a:lnTo>
                <a:lnTo>
                  <a:pt x="60207" y="48281"/>
                </a:lnTo>
                <a:lnTo>
                  <a:pt x="59138" y="45848"/>
                </a:lnTo>
                <a:lnTo>
                  <a:pt x="55411" y="38064"/>
                </a:lnTo>
                <a:lnTo>
                  <a:pt x="54035" y="34274"/>
                </a:lnTo>
                <a:lnTo>
                  <a:pt x="53118" y="30795"/>
                </a:lnTo>
                <a:lnTo>
                  <a:pt x="52507" y="27522"/>
                </a:lnTo>
                <a:lnTo>
                  <a:pt x="49242" y="26294"/>
                </a:lnTo>
                <a:lnTo>
                  <a:pt x="44208" y="26427"/>
                </a:lnTo>
                <a:lnTo>
                  <a:pt x="29250" y="28934"/>
                </a:lnTo>
                <a:lnTo>
                  <a:pt x="27070" y="29140"/>
                </a:lnTo>
                <a:lnTo>
                  <a:pt x="24664" y="29277"/>
                </a:lnTo>
                <a:lnTo>
                  <a:pt x="22108" y="29368"/>
                </a:lnTo>
                <a:lnTo>
                  <a:pt x="20404" y="30381"/>
                </a:lnTo>
                <a:lnTo>
                  <a:pt x="19267" y="32010"/>
                </a:lnTo>
                <a:lnTo>
                  <a:pt x="18510" y="34048"/>
                </a:lnTo>
                <a:lnTo>
                  <a:pt x="18005" y="36359"/>
                </a:lnTo>
                <a:lnTo>
                  <a:pt x="17668" y="38852"/>
                </a:lnTo>
                <a:lnTo>
                  <a:pt x="17444" y="41467"/>
                </a:lnTo>
                <a:lnTo>
                  <a:pt x="18247" y="43210"/>
                </a:lnTo>
                <a:lnTo>
                  <a:pt x="19735" y="44372"/>
                </a:lnTo>
                <a:lnTo>
                  <a:pt x="21679" y="45147"/>
                </a:lnTo>
                <a:lnTo>
                  <a:pt x="22975" y="46615"/>
                </a:lnTo>
                <a:lnTo>
                  <a:pt x="23839" y="48548"/>
                </a:lnTo>
                <a:lnTo>
                  <a:pt x="24415" y="50788"/>
                </a:lnTo>
                <a:lnTo>
                  <a:pt x="25752" y="52281"/>
                </a:lnTo>
                <a:lnTo>
                  <a:pt x="27595" y="53277"/>
                </a:lnTo>
                <a:lnTo>
                  <a:pt x="29777" y="53941"/>
                </a:lnTo>
                <a:lnTo>
                  <a:pt x="32183" y="53431"/>
                </a:lnTo>
                <a:lnTo>
                  <a:pt x="34741" y="52139"/>
                </a:lnTo>
                <a:lnTo>
                  <a:pt x="37398" y="50324"/>
                </a:lnTo>
                <a:lnTo>
                  <a:pt x="39170" y="48163"/>
                </a:lnTo>
                <a:lnTo>
                  <a:pt x="40351" y="45769"/>
                </a:lnTo>
                <a:lnTo>
                  <a:pt x="41138" y="43220"/>
                </a:lnTo>
                <a:lnTo>
                  <a:pt x="41663" y="39616"/>
                </a:lnTo>
                <a:lnTo>
                  <a:pt x="42013" y="35309"/>
                </a:lnTo>
                <a:lnTo>
                  <a:pt x="42246" y="30532"/>
                </a:lnTo>
                <a:lnTo>
                  <a:pt x="40497" y="25443"/>
                </a:lnTo>
                <a:lnTo>
                  <a:pt x="37425" y="20145"/>
                </a:lnTo>
                <a:lnTo>
                  <a:pt x="33473" y="14708"/>
                </a:lnTo>
                <a:lnTo>
                  <a:pt x="29885" y="11083"/>
                </a:lnTo>
                <a:lnTo>
                  <a:pt x="26541" y="8667"/>
                </a:lnTo>
                <a:lnTo>
                  <a:pt x="23359" y="7056"/>
                </a:lnTo>
                <a:lnTo>
                  <a:pt x="20285" y="6934"/>
                </a:lnTo>
                <a:lnTo>
                  <a:pt x="17283" y="7805"/>
                </a:lnTo>
                <a:lnTo>
                  <a:pt x="14330" y="9339"/>
                </a:lnTo>
                <a:lnTo>
                  <a:pt x="11408" y="11314"/>
                </a:lnTo>
                <a:lnTo>
                  <a:pt x="8508" y="13583"/>
                </a:lnTo>
                <a:lnTo>
                  <a:pt x="5622" y="16048"/>
                </a:lnTo>
                <a:lnTo>
                  <a:pt x="3698" y="18644"/>
                </a:lnTo>
                <a:lnTo>
                  <a:pt x="2416" y="21327"/>
                </a:lnTo>
                <a:lnTo>
                  <a:pt x="0" y="29070"/>
                </a:lnTo>
                <a:lnTo>
                  <a:pt x="903" y="30183"/>
                </a:lnTo>
                <a:lnTo>
                  <a:pt x="2457" y="31878"/>
                </a:lnTo>
                <a:lnTo>
                  <a:pt x="4446" y="33960"/>
                </a:lnTo>
                <a:lnTo>
                  <a:pt x="6723" y="35347"/>
                </a:lnTo>
                <a:lnTo>
                  <a:pt x="9195" y="36273"/>
                </a:lnTo>
                <a:lnTo>
                  <a:pt x="11795" y="36890"/>
                </a:lnTo>
                <a:lnTo>
                  <a:pt x="14481" y="36349"/>
                </a:lnTo>
                <a:lnTo>
                  <a:pt x="17224" y="35035"/>
                </a:lnTo>
                <a:lnTo>
                  <a:pt x="23919" y="30635"/>
                </a:lnTo>
                <a:lnTo>
                  <a:pt x="24469" y="29321"/>
                </a:lnTo>
                <a:lnTo>
                  <a:pt x="24835" y="27493"/>
                </a:lnTo>
                <a:lnTo>
                  <a:pt x="25079" y="25321"/>
                </a:lnTo>
                <a:lnTo>
                  <a:pt x="25242" y="22921"/>
                </a:lnTo>
                <a:lnTo>
                  <a:pt x="25350" y="20369"/>
                </a:lnTo>
                <a:lnTo>
                  <a:pt x="25471" y="14993"/>
                </a:lnTo>
                <a:lnTo>
                  <a:pt x="25559" y="0"/>
                </a:lnTo>
                <a:lnTo>
                  <a:pt x="25564" y="1495"/>
                </a:lnTo>
                <a:lnTo>
                  <a:pt x="24613" y="2274"/>
                </a:lnTo>
                <a:lnTo>
                  <a:pt x="23025" y="2794"/>
                </a:lnTo>
                <a:lnTo>
                  <a:pt x="21016" y="3141"/>
                </a:lnTo>
                <a:lnTo>
                  <a:pt x="19675" y="5277"/>
                </a:lnTo>
                <a:lnTo>
                  <a:pt x="18782" y="8606"/>
                </a:lnTo>
                <a:lnTo>
                  <a:pt x="18186" y="12730"/>
                </a:lnTo>
                <a:lnTo>
                  <a:pt x="9719" y="57159"/>
                </a:lnTo>
                <a:lnTo>
                  <a:pt x="9287" y="58434"/>
                </a:lnTo>
                <a:lnTo>
                  <a:pt x="8998" y="58332"/>
                </a:lnTo>
                <a:lnTo>
                  <a:pt x="8807" y="57310"/>
                </a:lnTo>
                <a:lnTo>
                  <a:pt x="9631" y="54725"/>
                </a:lnTo>
                <a:lnTo>
                  <a:pt x="11133" y="51096"/>
                </a:lnTo>
                <a:lnTo>
                  <a:pt x="25568" y="38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3"/>
          <p:cNvSpPr/>
          <p:nvPr/>
        </p:nvSpPr>
        <p:spPr>
          <a:xfrm>
            <a:off x="4932398" y="5383529"/>
            <a:ext cx="16793" cy="63238"/>
          </a:xfrm>
          <a:custGeom>
            <a:avLst/>
            <a:gdLst/>
            <a:ahLst/>
            <a:cxnLst/>
            <a:rect l="0" t="0" r="0" b="0"/>
            <a:pathLst>
              <a:path w="16793" h="63238">
                <a:moveTo>
                  <a:pt x="8219" y="0"/>
                </a:moveTo>
                <a:lnTo>
                  <a:pt x="3668" y="13653"/>
                </a:lnTo>
                <a:lnTo>
                  <a:pt x="2327" y="20533"/>
                </a:lnTo>
                <a:lnTo>
                  <a:pt x="1434" y="27976"/>
                </a:lnTo>
                <a:lnTo>
                  <a:pt x="441" y="41961"/>
                </a:lnTo>
                <a:lnTo>
                  <a:pt x="0" y="51352"/>
                </a:lnTo>
                <a:lnTo>
                  <a:pt x="835" y="55190"/>
                </a:lnTo>
                <a:lnTo>
                  <a:pt x="2344" y="58701"/>
                </a:lnTo>
                <a:lnTo>
                  <a:pt x="4302" y="61994"/>
                </a:lnTo>
                <a:lnTo>
                  <a:pt x="5607" y="63237"/>
                </a:lnTo>
                <a:lnTo>
                  <a:pt x="6478" y="63113"/>
                </a:lnTo>
                <a:lnTo>
                  <a:pt x="7059" y="62078"/>
                </a:lnTo>
                <a:lnTo>
                  <a:pt x="7445" y="60435"/>
                </a:lnTo>
                <a:lnTo>
                  <a:pt x="7703" y="58388"/>
                </a:lnTo>
                <a:lnTo>
                  <a:pt x="7875" y="56071"/>
                </a:lnTo>
                <a:lnTo>
                  <a:pt x="8942" y="54526"/>
                </a:lnTo>
                <a:lnTo>
                  <a:pt x="10606" y="53496"/>
                </a:lnTo>
                <a:lnTo>
                  <a:pt x="16792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34"/>
          <p:cNvSpPr/>
          <p:nvPr/>
        </p:nvSpPr>
        <p:spPr>
          <a:xfrm>
            <a:off x="3886200" y="4371975"/>
            <a:ext cx="1380173" cy="1491616"/>
          </a:xfrm>
          <a:custGeom>
            <a:avLst/>
            <a:gdLst/>
            <a:ahLst/>
            <a:cxnLst/>
            <a:rect l="0" t="0" r="0" b="0"/>
            <a:pathLst>
              <a:path w="1380173" h="1491616">
                <a:moveTo>
                  <a:pt x="0" y="0"/>
                </a:moveTo>
                <a:lnTo>
                  <a:pt x="9101" y="4550"/>
                </a:lnTo>
                <a:lnTo>
                  <a:pt x="44061" y="36018"/>
                </a:lnTo>
                <a:lnTo>
                  <a:pt x="66394" y="55440"/>
                </a:lnTo>
                <a:lnTo>
                  <a:pt x="78086" y="64644"/>
                </a:lnTo>
                <a:lnTo>
                  <a:pt x="90975" y="79585"/>
                </a:lnTo>
                <a:lnTo>
                  <a:pt x="106436" y="90467"/>
                </a:lnTo>
                <a:lnTo>
                  <a:pt x="124035" y="101629"/>
                </a:lnTo>
                <a:lnTo>
                  <a:pt x="164006" y="138580"/>
                </a:lnTo>
                <a:lnTo>
                  <a:pt x="184196" y="155996"/>
                </a:lnTo>
                <a:lnTo>
                  <a:pt x="223434" y="188041"/>
                </a:lnTo>
                <a:lnTo>
                  <a:pt x="246860" y="201977"/>
                </a:lnTo>
                <a:lnTo>
                  <a:pt x="266814" y="220731"/>
                </a:lnTo>
                <a:lnTo>
                  <a:pt x="279556" y="230500"/>
                </a:lnTo>
                <a:lnTo>
                  <a:pt x="320576" y="264903"/>
                </a:lnTo>
                <a:lnTo>
                  <a:pt x="348536" y="290455"/>
                </a:lnTo>
                <a:lnTo>
                  <a:pt x="385409" y="324353"/>
                </a:lnTo>
                <a:lnTo>
                  <a:pt x="424023" y="355294"/>
                </a:lnTo>
                <a:lnTo>
                  <a:pt x="460869" y="387461"/>
                </a:lnTo>
                <a:lnTo>
                  <a:pt x="503583" y="427540"/>
                </a:lnTo>
                <a:lnTo>
                  <a:pt x="544185" y="462701"/>
                </a:lnTo>
                <a:lnTo>
                  <a:pt x="577588" y="493120"/>
                </a:lnTo>
                <a:lnTo>
                  <a:pt x="629334" y="543774"/>
                </a:lnTo>
                <a:lnTo>
                  <a:pt x="748799" y="663075"/>
                </a:lnTo>
                <a:lnTo>
                  <a:pt x="787142" y="706497"/>
                </a:lnTo>
                <a:lnTo>
                  <a:pt x="882136" y="815724"/>
                </a:lnTo>
                <a:lnTo>
                  <a:pt x="921985" y="855529"/>
                </a:lnTo>
                <a:lnTo>
                  <a:pt x="957455" y="896139"/>
                </a:lnTo>
                <a:lnTo>
                  <a:pt x="992132" y="942575"/>
                </a:lnTo>
                <a:lnTo>
                  <a:pt x="1004847" y="960001"/>
                </a:lnTo>
                <a:lnTo>
                  <a:pt x="1028111" y="987614"/>
                </a:lnTo>
                <a:lnTo>
                  <a:pt x="1053413" y="1027903"/>
                </a:lnTo>
                <a:lnTo>
                  <a:pt x="1079407" y="1065160"/>
                </a:lnTo>
                <a:lnTo>
                  <a:pt x="1104155" y="1107554"/>
                </a:lnTo>
                <a:lnTo>
                  <a:pt x="1127072" y="1146440"/>
                </a:lnTo>
                <a:lnTo>
                  <a:pt x="1146415" y="1166822"/>
                </a:lnTo>
                <a:lnTo>
                  <a:pt x="1169306" y="1203610"/>
                </a:lnTo>
                <a:lnTo>
                  <a:pt x="1192156" y="1240740"/>
                </a:lnTo>
                <a:lnTo>
                  <a:pt x="1219667" y="1282498"/>
                </a:lnTo>
                <a:lnTo>
                  <a:pt x="1257908" y="1345668"/>
                </a:lnTo>
                <a:lnTo>
                  <a:pt x="1284901" y="1384786"/>
                </a:lnTo>
                <a:lnTo>
                  <a:pt x="1318625" y="1427888"/>
                </a:lnTo>
                <a:lnTo>
                  <a:pt x="1360079" y="1471395"/>
                </a:lnTo>
                <a:lnTo>
                  <a:pt x="1380172" y="14916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9993" y="1051560"/>
            <a:ext cx="4324014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89"/>
          <p:cNvSpPr/>
          <p:nvPr/>
        </p:nvSpPr>
        <p:spPr>
          <a:xfrm>
            <a:off x="7058025" y="2065972"/>
            <a:ext cx="1568768" cy="15954"/>
          </a:xfrm>
          <a:custGeom>
            <a:avLst/>
            <a:gdLst/>
            <a:ahLst/>
            <a:cxnLst/>
            <a:rect l="0" t="0" r="0" b="0"/>
            <a:pathLst>
              <a:path w="1568768" h="15954">
                <a:moveTo>
                  <a:pt x="0" y="0"/>
                </a:moveTo>
                <a:lnTo>
                  <a:pt x="129170" y="0"/>
                </a:lnTo>
                <a:lnTo>
                  <a:pt x="152788" y="953"/>
                </a:lnTo>
                <a:lnTo>
                  <a:pt x="204430" y="4551"/>
                </a:lnTo>
                <a:lnTo>
                  <a:pt x="232489" y="5892"/>
                </a:lnTo>
                <a:lnTo>
                  <a:pt x="291606" y="7381"/>
                </a:lnTo>
                <a:lnTo>
                  <a:pt x="830244" y="9523"/>
                </a:lnTo>
                <a:lnTo>
                  <a:pt x="953706" y="14463"/>
                </a:lnTo>
                <a:lnTo>
                  <a:pt x="1038231" y="15953"/>
                </a:lnTo>
                <a:lnTo>
                  <a:pt x="1078869" y="15398"/>
                </a:lnTo>
                <a:lnTo>
                  <a:pt x="1230521" y="10203"/>
                </a:lnTo>
                <a:lnTo>
                  <a:pt x="1429605" y="8636"/>
                </a:lnTo>
                <a:lnTo>
                  <a:pt x="1568767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90"/>
          <p:cNvSpPr/>
          <p:nvPr/>
        </p:nvSpPr>
        <p:spPr>
          <a:xfrm>
            <a:off x="8541067" y="2091689"/>
            <a:ext cx="411481" cy="30658"/>
          </a:xfrm>
          <a:custGeom>
            <a:avLst/>
            <a:gdLst/>
            <a:ahLst/>
            <a:cxnLst/>
            <a:rect l="0" t="0" r="0" b="0"/>
            <a:pathLst>
              <a:path w="411481" h="30658">
                <a:moveTo>
                  <a:pt x="0" y="25718"/>
                </a:moveTo>
                <a:lnTo>
                  <a:pt x="9102" y="30269"/>
                </a:lnTo>
                <a:lnTo>
                  <a:pt x="16546" y="30657"/>
                </a:lnTo>
                <a:lnTo>
                  <a:pt x="26270" y="29963"/>
                </a:lnTo>
                <a:lnTo>
                  <a:pt x="37517" y="28548"/>
                </a:lnTo>
                <a:lnTo>
                  <a:pt x="138725" y="14035"/>
                </a:lnTo>
                <a:lnTo>
                  <a:pt x="160111" y="12214"/>
                </a:lnTo>
                <a:lnTo>
                  <a:pt x="181989" y="11001"/>
                </a:lnTo>
                <a:lnTo>
                  <a:pt x="226617" y="9652"/>
                </a:lnTo>
                <a:lnTo>
                  <a:pt x="271850" y="9053"/>
                </a:lnTo>
                <a:lnTo>
                  <a:pt x="292677" y="7940"/>
                </a:lnTo>
                <a:lnTo>
                  <a:pt x="312275" y="6246"/>
                </a:lnTo>
                <a:lnTo>
                  <a:pt x="331056" y="4164"/>
                </a:lnTo>
                <a:lnTo>
                  <a:pt x="347386" y="2776"/>
                </a:lnTo>
                <a:lnTo>
                  <a:pt x="362084" y="1851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1"/>
          <p:cNvSpPr/>
          <p:nvPr/>
        </p:nvSpPr>
        <p:spPr>
          <a:xfrm>
            <a:off x="7598092" y="1740217"/>
            <a:ext cx="334328" cy="2074546"/>
          </a:xfrm>
          <a:custGeom>
            <a:avLst/>
            <a:gdLst/>
            <a:ahLst/>
            <a:cxnLst/>
            <a:rect l="0" t="0" r="0" b="0"/>
            <a:pathLst>
              <a:path w="334328" h="2074546">
                <a:moveTo>
                  <a:pt x="334327" y="0"/>
                </a:moveTo>
                <a:lnTo>
                  <a:pt x="325003" y="35595"/>
                </a:lnTo>
                <a:lnTo>
                  <a:pt x="315329" y="92154"/>
                </a:lnTo>
                <a:lnTo>
                  <a:pt x="305387" y="116734"/>
                </a:lnTo>
                <a:lnTo>
                  <a:pt x="295957" y="180934"/>
                </a:lnTo>
                <a:lnTo>
                  <a:pt x="244089" y="438206"/>
                </a:lnTo>
                <a:lnTo>
                  <a:pt x="214248" y="598315"/>
                </a:lnTo>
                <a:lnTo>
                  <a:pt x="204441" y="635805"/>
                </a:lnTo>
                <a:lnTo>
                  <a:pt x="199159" y="652470"/>
                </a:lnTo>
                <a:lnTo>
                  <a:pt x="190875" y="690250"/>
                </a:lnTo>
                <a:lnTo>
                  <a:pt x="150981" y="891714"/>
                </a:lnTo>
                <a:lnTo>
                  <a:pt x="143516" y="925946"/>
                </a:lnTo>
                <a:lnTo>
                  <a:pt x="134730" y="976390"/>
                </a:lnTo>
                <a:lnTo>
                  <a:pt x="114807" y="1106098"/>
                </a:lnTo>
                <a:lnTo>
                  <a:pt x="103413" y="1189782"/>
                </a:lnTo>
                <a:lnTo>
                  <a:pt x="97397" y="1237452"/>
                </a:lnTo>
                <a:lnTo>
                  <a:pt x="88313" y="1299100"/>
                </a:lnTo>
                <a:lnTo>
                  <a:pt x="81412" y="1343768"/>
                </a:lnTo>
                <a:lnTo>
                  <a:pt x="71115" y="1400393"/>
                </a:lnTo>
                <a:lnTo>
                  <a:pt x="62128" y="1458189"/>
                </a:lnTo>
                <a:lnTo>
                  <a:pt x="58096" y="1501396"/>
                </a:lnTo>
                <a:lnTo>
                  <a:pt x="48200" y="1555248"/>
                </a:lnTo>
                <a:lnTo>
                  <a:pt x="42964" y="1607055"/>
                </a:lnTo>
                <a:lnTo>
                  <a:pt x="37283" y="1669224"/>
                </a:lnTo>
                <a:lnTo>
                  <a:pt x="32342" y="1724289"/>
                </a:lnTo>
                <a:lnTo>
                  <a:pt x="26105" y="1787361"/>
                </a:lnTo>
                <a:lnTo>
                  <a:pt x="18984" y="1851107"/>
                </a:lnTo>
                <a:lnTo>
                  <a:pt x="17178" y="1912673"/>
                </a:lnTo>
                <a:lnTo>
                  <a:pt x="16195" y="1973559"/>
                </a:lnTo>
                <a:lnTo>
                  <a:pt x="6190" y="2036200"/>
                </a:lnTo>
                <a:lnTo>
                  <a:pt x="1223" y="2057763"/>
                </a:lnTo>
                <a:lnTo>
                  <a:pt x="0" y="20745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2"/>
          <p:cNvSpPr/>
          <p:nvPr/>
        </p:nvSpPr>
        <p:spPr>
          <a:xfrm>
            <a:off x="7306627" y="1825942"/>
            <a:ext cx="325756" cy="334329"/>
          </a:xfrm>
          <a:custGeom>
            <a:avLst/>
            <a:gdLst/>
            <a:ahLst/>
            <a:cxnLst/>
            <a:rect l="0" t="0" r="0" b="0"/>
            <a:pathLst>
              <a:path w="325756" h="334329">
                <a:moveTo>
                  <a:pt x="325755" y="0"/>
                </a:moveTo>
                <a:lnTo>
                  <a:pt x="321204" y="0"/>
                </a:lnTo>
                <a:lnTo>
                  <a:pt x="318911" y="953"/>
                </a:lnTo>
                <a:lnTo>
                  <a:pt x="313824" y="4551"/>
                </a:lnTo>
                <a:lnTo>
                  <a:pt x="308387" y="14405"/>
                </a:lnTo>
                <a:lnTo>
                  <a:pt x="305603" y="21033"/>
                </a:lnTo>
                <a:lnTo>
                  <a:pt x="301843" y="27357"/>
                </a:lnTo>
                <a:lnTo>
                  <a:pt x="297432" y="33478"/>
                </a:lnTo>
                <a:lnTo>
                  <a:pt x="292585" y="39464"/>
                </a:lnTo>
                <a:lnTo>
                  <a:pt x="287449" y="46312"/>
                </a:lnTo>
                <a:lnTo>
                  <a:pt x="276663" y="61541"/>
                </a:lnTo>
                <a:lnTo>
                  <a:pt x="272072" y="67697"/>
                </a:lnTo>
                <a:lnTo>
                  <a:pt x="264431" y="77078"/>
                </a:lnTo>
                <a:lnTo>
                  <a:pt x="259155" y="82818"/>
                </a:lnTo>
                <a:lnTo>
                  <a:pt x="245673" y="96815"/>
                </a:lnTo>
                <a:lnTo>
                  <a:pt x="237124" y="107406"/>
                </a:lnTo>
                <a:lnTo>
                  <a:pt x="227616" y="120182"/>
                </a:lnTo>
                <a:lnTo>
                  <a:pt x="217466" y="134413"/>
                </a:lnTo>
                <a:lnTo>
                  <a:pt x="208794" y="144854"/>
                </a:lnTo>
                <a:lnTo>
                  <a:pt x="201109" y="152767"/>
                </a:lnTo>
                <a:lnTo>
                  <a:pt x="194080" y="158995"/>
                </a:lnTo>
                <a:lnTo>
                  <a:pt x="188441" y="165051"/>
                </a:lnTo>
                <a:lnTo>
                  <a:pt x="183731" y="170994"/>
                </a:lnTo>
                <a:lnTo>
                  <a:pt x="179637" y="176861"/>
                </a:lnTo>
                <a:lnTo>
                  <a:pt x="173098" y="183630"/>
                </a:lnTo>
                <a:lnTo>
                  <a:pt x="164929" y="191000"/>
                </a:lnTo>
                <a:lnTo>
                  <a:pt x="155672" y="198771"/>
                </a:lnTo>
                <a:lnTo>
                  <a:pt x="148549" y="205857"/>
                </a:lnTo>
                <a:lnTo>
                  <a:pt x="142848" y="212485"/>
                </a:lnTo>
                <a:lnTo>
                  <a:pt x="138095" y="218809"/>
                </a:lnTo>
                <a:lnTo>
                  <a:pt x="133973" y="224930"/>
                </a:lnTo>
                <a:lnTo>
                  <a:pt x="130273" y="230916"/>
                </a:lnTo>
                <a:lnTo>
                  <a:pt x="126854" y="236812"/>
                </a:lnTo>
                <a:lnTo>
                  <a:pt x="117974" y="245902"/>
                </a:lnTo>
                <a:lnTo>
                  <a:pt x="112940" y="249660"/>
                </a:lnTo>
                <a:lnTo>
                  <a:pt x="104805" y="258915"/>
                </a:lnTo>
                <a:lnTo>
                  <a:pt x="101303" y="264050"/>
                </a:lnTo>
                <a:lnTo>
                  <a:pt x="95158" y="269378"/>
                </a:lnTo>
                <a:lnTo>
                  <a:pt x="87251" y="274835"/>
                </a:lnTo>
                <a:lnTo>
                  <a:pt x="78171" y="280379"/>
                </a:lnTo>
                <a:lnTo>
                  <a:pt x="71164" y="285979"/>
                </a:lnTo>
                <a:lnTo>
                  <a:pt x="65540" y="291618"/>
                </a:lnTo>
                <a:lnTo>
                  <a:pt x="56752" y="301058"/>
                </a:lnTo>
                <a:lnTo>
                  <a:pt x="49670" y="305254"/>
                </a:lnTo>
                <a:lnTo>
                  <a:pt x="40329" y="312166"/>
                </a:lnTo>
                <a:lnTo>
                  <a:pt x="31894" y="320033"/>
                </a:lnTo>
                <a:lnTo>
                  <a:pt x="22748" y="327974"/>
                </a:lnTo>
                <a:lnTo>
                  <a:pt x="13195" y="332445"/>
                </a:lnTo>
                <a:lnTo>
                  <a:pt x="10627" y="333491"/>
                </a:lnTo>
                <a:lnTo>
                  <a:pt x="6945" y="333956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3"/>
          <p:cNvSpPr/>
          <p:nvPr/>
        </p:nvSpPr>
        <p:spPr>
          <a:xfrm>
            <a:off x="7349490" y="1920239"/>
            <a:ext cx="334328" cy="214314"/>
          </a:xfrm>
          <a:custGeom>
            <a:avLst/>
            <a:gdLst/>
            <a:ahLst/>
            <a:cxnLst/>
            <a:rect l="0" t="0" r="0" b="0"/>
            <a:pathLst>
              <a:path w="334328" h="21431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1"/>
                </a:lnTo>
                <a:lnTo>
                  <a:pt x="8731" y="14229"/>
                </a:lnTo>
                <a:lnTo>
                  <a:pt x="10583" y="15201"/>
                </a:lnTo>
                <a:lnTo>
                  <a:pt x="15181" y="16281"/>
                </a:lnTo>
                <a:lnTo>
                  <a:pt x="20399" y="16761"/>
                </a:lnTo>
                <a:lnTo>
                  <a:pt x="23125" y="17842"/>
                </a:lnTo>
                <a:lnTo>
                  <a:pt x="28692" y="21583"/>
                </a:lnTo>
                <a:lnTo>
                  <a:pt x="32463" y="24866"/>
                </a:lnTo>
                <a:lnTo>
                  <a:pt x="36882" y="28960"/>
                </a:lnTo>
                <a:lnTo>
                  <a:pt x="41733" y="33594"/>
                </a:lnTo>
                <a:lnTo>
                  <a:pt x="48777" y="39541"/>
                </a:lnTo>
                <a:lnTo>
                  <a:pt x="66764" y="53769"/>
                </a:lnTo>
                <a:lnTo>
                  <a:pt x="74036" y="58706"/>
                </a:lnTo>
                <a:lnTo>
                  <a:pt x="79837" y="61998"/>
                </a:lnTo>
                <a:lnTo>
                  <a:pt x="84657" y="64192"/>
                </a:lnTo>
                <a:lnTo>
                  <a:pt x="125249" y="84113"/>
                </a:lnTo>
                <a:lnTo>
                  <a:pt x="132076" y="87508"/>
                </a:lnTo>
                <a:lnTo>
                  <a:pt x="142203" y="93820"/>
                </a:lnTo>
                <a:lnTo>
                  <a:pt x="201323" y="138136"/>
                </a:lnTo>
                <a:lnTo>
                  <a:pt x="214225" y="146383"/>
                </a:lnTo>
                <a:lnTo>
                  <a:pt x="228542" y="154739"/>
                </a:lnTo>
                <a:lnTo>
                  <a:pt x="243801" y="163167"/>
                </a:lnTo>
                <a:lnTo>
                  <a:pt x="255879" y="168786"/>
                </a:lnTo>
                <a:lnTo>
                  <a:pt x="265836" y="172532"/>
                </a:lnTo>
                <a:lnTo>
                  <a:pt x="274379" y="175029"/>
                </a:lnTo>
                <a:lnTo>
                  <a:pt x="281026" y="177646"/>
                </a:lnTo>
                <a:lnTo>
                  <a:pt x="290952" y="183094"/>
                </a:lnTo>
                <a:lnTo>
                  <a:pt x="299195" y="188461"/>
                </a:lnTo>
                <a:lnTo>
                  <a:pt x="303790" y="192663"/>
                </a:lnTo>
                <a:lnTo>
                  <a:pt x="306350" y="194165"/>
                </a:lnTo>
                <a:lnTo>
                  <a:pt x="314501" y="197231"/>
                </a:lnTo>
                <a:lnTo>
                  <a:pt x="323250" y="203777"/>
                </a:lnTo>
                <a:lnTo>
                  <a:pt x="324085" y="204432"/>
                </a:lnTo>
                <a:lnTo>
                  <a:pt x="327553" y="205159"/>
                </a:lnTo>
                <a:lnTo>
                  <a:pt x="334327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4"/>
          <p:cNvSpPr/>
          <p:nvPr/>
        </p:nvSpPr>
        <p:spPr>
          <a:xfrm>
            <a:off x="8078152" y="1834926"/>
            <a:ext cx="270278" cy="282482"/>
          </a:xfrm>
          <a:custGeom>
            <a:avLst/>
            <a:gdLst/>
            <a:ahLst/>
            <a:cxnLst/>
            <a:rect l="0" t="0" r="0" b="0"/>
            <a:pathLst>
              <a:path w="270278" h="282482">
                <a:moveTo>
                  <a:pt x="0" y="16734"/>
                </a:moveTo>
                <a:lnTo>
                  <a:pt x="4551" y="16734"/>
                </a:lnTo>
                <a:lnTo>
                  <a:pt x="5891" y="17686"/>
                </a:lnTo>
                <a:lnTo>
                  <a:pt x="6785" y="19274"/>
                </a:lnTo>
                <a:lnTo>
                  <a:pt x="7778" y="23578"/>
                </a:lnTo>
                <a:lnTo>
                  <a:pt x="8220" y="28665"/>
                </a:lnTo>
                <a:lnTo>
                  <a:pt x="10956" y="36642"/>
                </a:lnTo>
                <a:lnTo>
                  <a:pt x="13019" y="41436"/>
                </a:lnTo>
                <a:lnTo>
                  <a:pt x="17851" y="49302"/>
                </a:lnTo>
                <a:lnTo>
                  <a:pt x="20474" y="52733"/>
                </a:lnTo>
                <a:lnTo>
                  <a:pt x="23387" y="59086"/>
                </a:lnTo>
                <a:lnTo>
                  <a:pt x="24164" y="62114"/>
                </a:lnTo>
                <a:lnTo>
                  <a:pt x="27567" y="68017"/>
                </a:lnTo>
                <a:lnTo>
                  <a:pt x="29808" y="70925"/>
                </a:lnTo>
                <a:lnTo>
                  <a:pt x="37378" y="76696"/>
                </a:lnTo>
                <a:lnTo>
                  <a:pt x="42064" y="79569"/>
                </a:lnTo>
                <a:lnTo>
                  <a:pt x="49810" y="85300"/>
                </a:lnTo>
                <a:lnTo>
                  <a:pt x="53209" y="88162"/>
                </a:lnTo>
                <a:lnTo>
                  <a:pt x="59526" y="91342"/>
                </a:lnTo>
                <a:lnTo>
                  <a:pt x="66461" y="92755"/>
                </a:lnTo>
                <a:lnTo>
                  <a:pt x="70977" y="93132"/>
                </a:lnTo>
                <a:lnTo>
                  <a:pt x="80123" y="93551"/>
                </a:lnTo>
                <a:lnTo>
                  <a:pt x="87363" y="93737"/>
                </a:lnTo>
                <a:lnTo>
                  <a:pt x="91580" y="92834"/>
                </a:lnTo>
                <a:lnTo>
                  <a:pt x="96295" y="91280"/>
                </a:lnTo>
                <a:lnTo>
                  <a:pt x="101344" y="89291"/>
                </a:lnTo>
                <a:lnTo>
                  <a:pt x="109495" y="84541"/>
                </a:lnTo>
                <a:lnTo>
                  <a:pt x="117244" y="79255"/>
                </a:lnTo>
                <a:lnTo>
                  <a:pt x="121978" y="76512"/>
                </a:lnTo>
                <a:lnTo>
                  <a:pt x="132317" y="70924"/>
                </a:lnTo>
                <a:lnTo>
                  <a:pt x="143263" y="65266"/>
                </a:lnTo>
                <a:lnTo>
                  <a:pt x="162098" y="54496"/>
                </a:lnTo>
                <a:lnTo>
                  <a:pt x="173788" y="47624"/>
                </a:lnTo>
                <a:lnTo>
                  <a:pt x="194397" y="34907"/>
                </a:lnTo>
                <a:lnTo>
                  <a:pt x="203893" y="28849"/>
                </a:lnTo>
                <a:lnTo>
                  <a:pt x="211176" y="23858"/>
                </a:lnTo>
                <a:lnTo>
                  <a:pt x="216984" y="19579"/>
                </a:lnTo>
                <a:lnTo>
                  <a:pt x="221808" y="15773"/>
                </a:lnTo>
                <a:lnTo>
                  <a:pt x="229709" y="11544"/>
                </a:lnTo>
                <a:lnTo>
                  <a:pt x="237348" y="8712"/>
                </a:lnTo>
                <a:lnTo>
                  <a:pt x="242052" y="6623"/>
                </a:lnTo>
                <a:lnTo>
                  <a:pt x="247094" y="4278"/>
                </a:lnTo>
                <a:lnTo>
                  <a:pt x="255234" y="1673"/>
                </a:lnTo>
                <a:lnTo>
                  <a:pt x="263670" y="0"/>
                </a:lnTo>
                <a:lnTo>
                  <a:pt x="265315" y="816"/>
                </a:lnTo>
                <a:lnTo>
                  <a:pt x="269683" y="4261"/>
                </a:lnTo>
                <a:lnTo>
                  <a:pt x="270277" y="5561"/>
                </a:lnTo>
                <a:lnTo>
                  <a:pt x="269719" y="6428"/>
                </a:lnTo>
                <a:lnTo>
                  <a:pt x="268395" y="7006"/>
                </a:lnTo>
                <a:lnTo>
                  <a:pt x="267513" y="8343"/>
                </a:lnTo>
                <a:lnTo>
                  <a:pt x="266533" y="12370"/>
                </a:lnTo>
                <a:lnTo>
                  <a:pt x="265980" y="19991"/>
                </a:lnTo>
                <a:lnTo>
                  <a:pt x="263998" y="26525"/>
                </a:lnTo>
                <a:lnTo>
                  <a:pt x="260770" y="35644"/>
                </a:lnTo>
                <a:lnTo>
                  <a:pt x="256715" y="46485"/>
                </a:lnTo>
                <a:lnTo>
                  <a:pt x="253058" y="55618"/>
                </a:lnTo>
                <a:lnTo>
                  <a:pt x="249668" y="63612"/>
                </a:lnTo>
                <a:lnTo>
                  <a:pt x="246456" y="70846"/>
                </a:lnTo>
                <a:lnTo>
                  <a:pt x="243360" y="76621"/>
                </a:lnTo>
                <a:lnTo>
                  <a:pt x="240346" y="81423"/>
                </a:lnTo>
                <a:lnTo>
                  <a:pt x="237383" y="85578"/>
                </a:lnTo>
                <a:lnTo>
                  <a:pt x="234456" y="90252"/>
                </a:lnTo>
                <a:lnTo>
                  <a:pt x="231552" y="95273"/>
                </a:lnTo>
                <a:lnTo>
                  <a:pt x="228662" y="100526"/>
                </a:lnTo>
                <a:lnTo>
                  <a:pt x="215495" y="126122"/>
                </a:lnTo>
                <a:lnTo>
                  <a:pt x="211291" y="133474"/>
                </a:lnTo>
                <a:lnTo>
                  <a:pt x="207536" y="139328"/>
                </a:lnTo>
                <a:lnTo>
                  <a:pt x="204079" y="144183"/>
                </a:lnTo>
                <a:lnTo>
                  <a:pt x="200240" y="152118"/>
                </a:lnTo>
                <a:lnTo>
                  <a:pt x="199215" y="155567"/>
                </a:lnTo>
                <a:lnTo>
                  <a:pt x="195538" y="161940"/>
                </a:lnTo>
                <a:lnTo>
                  <a:pt x="193223" y="164973"/>
                </a:lnTo>
                <a:lnTo>
                  <a:pt x="191681" y="168900"/>
                </a:lnTo>
                <a:lnTo>
                  <a:pt x="190652" y="173423"/>
                </a:lnTo>
                <a:lnTo>
                  <a:pt x="189967" y="178343"/>
                </a:lnTo>
                <a:lnTo>
                  <a:pt x="186664" y="186350"/>
                </a:lnTo>
                <a:lnTo>
                  <a:pt x="182974" y="193084"/>
                </a:lnTo>
                <a:lnTo>
                  <a:pt x="181335" y="199251"/>
                </a:lnTo>
                <a:lnTo>
                  <a:pt x="179945" y="204135"/>
                </a:lnTo>
                <a:lnTo>
                  <a:pt x="175861" y="217180"/>
                </a:lnTo>
                <a:lnTo>
                  <a:pt x="174390" y="222755"/>
                </a:lnTo>
                <a:lnTo>
                  <a:pt x="172757" y="231489"/>
                </a:lnTo>
                <a:lnTo>
                  <a:pt x="171369" y="236103"/>
                </a:lnTo>
                <a:lnTo>
                  <a:pt x="169491" y="241085"/>
                </a:lnTo>
                <a:lnTo>
                  <a:pt x="167286" y="246311"/>
                </a:lnTo>
                <a:lnTo>
                  <a:pt x="162296" y="254658"/>
                </a:lnTo>
                <a:lnTo>
                  <a:pt x="159634" y="258217"/>
                </a:lnTo>
                <a:lnTo>
                  <a:pt x="156673" y="264712"/>
                </a:lnTo>
                <a:lnTo>
                  <a:pt x="155884" y="267778"/>
                </a:lnTo>
                <a:lnTo>
                  <a:pt x="152466" y="273724"/>
                </a:lnTo>
                <a:lnTo>
                  <a:pt x="145732" y="282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5"/>
          <p:cNvSpPr/>
          <p:nvPr/>
        </p:nvSpPr>
        <p:spPr>
          <a:xfrm>
            <a:off x="7244186" y="2275345"/>
            <a:ext cx="397009" cy="273638"/>
          </a:xfrm>
          <a:custGeom>
            <a:avLst/>
            <a:gdLst/>
            <a:ahLst/>
            <a:cxnLst/>
            <a:rect l="0" t="0" r="0" b="0"/>
            <a:pathLst>
              <a:path w="397009" h="273638">
                <a:moveTo>
                  <a:pt x="233891" y="4940"/>
                </a:moveTo>
                <a:lnTo>
                  <a:pt x="222284" y="3987"/>
                </a:lnTo>
                <a:lnTo>
                  <a:pt x="199206" y="389"/>
                </a:lnTo>
                <a:lnTo>
                  <a:pt x="185050" y="0"/>
                </a:lnTo>
                <a:lnTo>
                  <a:pt x="169897" y="694"/>
                </a:lnTo>
                <a:lnTo>
                  <a:pt x="154081" y="2109"/>
                </a:lnTo>
                <a:lnTo>
                  <a:pt x="135917" y="9720"/>
                </a:lnTo>
                <a:lnTo>
                  <a:pt x="116187" y="21462"/>
                </a:lnTo>
                <a:lnTo>
                  <a:pt x="95414" y="35957"/>
                </a:lnTo>
                <a:lnTo>
                  <a:pt x="59634" y="62223"/>
                </a:lnTo>
                <a:lnTo>
                  <a:pt x="43424" y="74561"/>
                </a:lnTo>
                <a:lnTo>
                  <a:pt x="29761" y="90406"/>
                </a:lnTo>
                <a:lnTo>
                  <a:pt x="17794" y="108590"/>
                </a:lnTo>
                <a:lnTo>
                  <a:pt x="6959" y="128332"/>
                </a:lnTo>
                <a:lnTo>
                  <a:pt x="1641" y="146256"/>
                </a:lnTo>
                <a:lnTo>
                  <a:pt x="0" y="162968"/>
                </a:lnTo>
                <a:lnTo>
                  <a:pt x="812" y="178872"/>
                </a:lnTo>
                <a:lnTo>
                  <a:pt x="7067" y="193284"/>
                </a:lnTo>
                <a:lnTo>
                  <a:pt x="16952" y="206703"/>
                </a:lnTo>
                <a:lnTo>
                  <a:pt x="29258" y="219458"/>
                </a:lnTo>
                <a:lnTo>
                  <a:pt x="44129" y="231772"/>
                </a:lnTo>
                <a:lnTo>
                  <a:pt x="60711" y="243791"/>
                </a:lnTo>
                <a:lnTo>
                  <a:pt x="78433" y="255614"/>
                </a:lnTo>
                <a:lnTo>
                  <a:pt x="98820" y="263496"/>
                </a:lnTo>
                <a:lnTo>
                  <a:pt x="120983" y="268750"/>
                </a:lnTo>
                <a:lnTo>
                  <a:pt x="144332" y="272254"/>
                </a:lnTo>
                <a:lnTo>
                  <a:pt x="168470" y="273637"/>
                </a:lnTo>
                <a:lnTo>
                  <a:pt x="193135" y="273606"/>
                </a:lnTo>
                <a:lnTo>
                  <a:pt x="218149" y="272633"/>
                </a:lnTo>
                <a:lnTo>
                  <a:pt x="241495" y="269127"/>
                </a:lnTo>
                <a:lnTo>
                  <a:pt x="263725" y="263932"/>
                </a:lnTo>
                <a:lnTo>
                  <a:pt x="285213" y="257611"/>
                </a:lnTo>
                <a:lnTo>
                  <a:pt x="305253" y="249587"/>
                </a:lnTo>
                <a:lnTo>
                  <a:pt x="324329" y="240428"/>
                </a:lnTo>
                <a:lnTo>
                  <a:pt x="342760" y="230512"/>
                </a:lnTo>
                <a:lnTo>
                  <a:pt x="356953" y="220091"/>
                </a:lnTo>
                <a:lnTo>
                  <a:pt x="368320" y="209334"/>
                </a:lnTo>
                <a:lnTo>
                  <a:pt x="377803" y="198352"/>
                </a:lnTo>
                <a:lnTo>
                  <a:pt x="385077" y="188174"/>
                </a:lnTo>
                <a:lnTo>
                  <a:pt x="390880" y="178531"/>
                </a:lnTo>
                <a:lnTo>
                  <a:pt x="395700" y="169245"/>
                </a:lnTo>
                <a:lnTo>
                  <a:pt x="397008" y="158291"/>
                </a:lnTo>
                <a:lnTo>
                  <a:pt x="395977" y="146226"/>
                </a:lnTo>
                <a:lnTo>
                  <a:pt x="393383" y="133421"/>
                </a:lnTo>
                <a:lnTo>
                  <a:pt x="389749" y="120121"/>
                </a:lnTo>
                <a:lnTo>
                  <a:pt x="385421" y="106492"/>
                </a:lnTo>
                <a:lnTo>
                  <a:pt x="380631" y="92644"/>
                </a:lnTo>
                <a:lnTo>
                  <a:pt x="374580" y="81507"/>
                </a:lnTo>
                <a:lnTo>
                  <a:pt x="367688" y="72177"/>
                </a:lnTo>
                <a:lnTo>
                  <a:pt x="360238" y="64052"/>
                </a:lnTo>
                <a:lnTo>
                  <a:pt x="352413" y="56730"/>
                </a:lnTo>
                <a:lnTo>
                  <a:pt x="344338" y="49944"/>
                </a:lnTo>
                <a:lnTo>
                  <a:pt x="336097" y="43515"/>
                </a:lnTo>
                <a:lnTo>
                  <a:pt x="327746" y="39229"/>
                </a:lnTo>
                <a:lnTo>
                  <a:pt x="319321" y="36372"/>
                </a:lnTo>
                <a:lnTo>
                  <a:pt x="310847" y="34467"/>
                </a:lnTo>
                <a:lnTo>
                  <a:pt x="302340" y="33197"/>
                </a:lnTo>
                <a:lnTo>
                  <a:pt x="293812" y="32350"/>
                </a:lnTo>
                <a:lnTo>
                  <a:pt x="278620" y="31410"/>
                </a:lnTo>
                <a:lnTo>
                  <a:pt x="268693" y="30992"/>
                </a:lnTo>
                <a:lnTo>
                  <a:pt x="257749" y="30756"/>
                </a:lnTo>
                <a:lnTo>
                  <a:pt x="254560" y="31676"/>
                </a:lnTo>
                <a:lnTo>
                  <a:pt x="248474" y="35237"/>
                </a:lnTo>
                <a:lnTo>
                  <a:pt x="239694" y="42598"/>
                </a:lnTo>
                <a:lnTo>
                  <a:pt x="236807" y="44332"/>
                </a:lnTo>
                <a:lnTo>
                  <a:pt x="227019" y="47345"/>
                </a:lnTo>
                <a:lnTo>
                  <a:pt x="220716" y="47712"/>
                </a:lnTo>
                <a:lnTo>
                  <a:pt x="221297" y="47742"/>
                </a:lnTo>
                <a:lnTo>
                  <a:pt x="216746" y="478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6"/>
          <p:cNvSpPr/>
          <p:nvPr/>
        </p:nvSpPr>
        <p:spPr>
          <a:xfrm>
            <a:off x="7934125" y="2323255"/>
            <a:ext cx="466098" cy="316644"/>
          </a:xfrm>
          <a:custGeom>
            <a:avLst/>
            <a:gdLst/>
            <a:ahLst/>
            <a:cxnLst/>
            <a:rect l="0" t="0" r="0" b="0"/>
            <a:pathLst>
              <a:path w="466098" h="316644">
                <a:moveTo>
                  <a:pt x="401202" y="17037"/>
                </a:moveTo>
                <a:lnTo>
                  <a:pt x="386439" y="9656"/>
                </a:lnTo>
                <a:lnTo>
                  <a:pt x="382576" y="8994"/>
                </a:lnTo>
                <a:lnTo>
                  <a:pt x="380213" y="8817"/>
                </a:lnTo>
                <a:lnTo>
                  <a:pt x="377684" y="7747"/>
                </a:lnTo>
                <a:lnTo>
                  <a:pt x="372335" y="4019"/>
                </a:lnTo>
                <a:lnTo>
                  <a:pt x="368622" y="2643"/>
                </a:lnTo>
                <a:lnTo>
                  <a:pt x="359417" y="1115"/>
                </a:lnTo>
                <a:lnTo>
                  <a:pt x="346437" y="435"/>
                </a:lnTo>
                <a:lnTo>
                  <a:pt x="329237" y="133"/>
                </a:lnTo>
                <a:lnTo>
                  <a:pt x="305718" y="0"/>
                </a:lnTo>
                <a:lnTo>
                  <a:pt x="293730" y="916"/>
                </a:lnTo>
                <a:lnTo>
                  <a:pt x="281930" y="2480"/>
                </a:lnTo>
                <a:lnTo>
                  <a:pt x="270252" y="4475"/>
                </a:lnTo>
                <a:lnTo>
                  <a:pt x="260562" y="5805"/>
                </a:lnTo>
                <a:lnTo>
                  <a:pt x="252197" y="6691"/>
                </a:lnTo>
                <a:lnTo>
                  <a:pt x="237822" y="8629"/>
                </a:lnTo>
                <a:lnTo>
                  <a:pt x="225083" y="12665"/>
                </a:lnTo>
                <a:lnTo>
                  <a:pt x="185132" y="30334"/>
                </a:lnTo>
                <a:lnTo>
                  <a:pt x="157143" y="43047"/>
                </a:lnTo>
                <a:lnTo>
                  <a:pt x="136579" y="53427"/>
                </a:lnTo>
                <a:lnTo>
                  <a:pt x="120964" y="62252"/>
                </a:lnTo>
                <a:lnTo>
                  <a:pt x="108649" y="70040"/>
                </a:lnTo>
                <a:lnTo>
                  <a:pt x="99487" y="76185"/>
                </a:lnTo>
                <a:lnTo>
                  <a:pt x="86766" y="85553"/>
                </a:lnTo>
                <a:lnTo>
                  <a:pt x="77939" y="92891"/>
                </a:lnTo>
                <a:lnTo>
                  <a:pt x="69886" y="100280"/>
                </a:lnTo>
                <a:lnTo>
                  <a:pt x="49196" y="120546"/>
                </a:lnTo>
                <a:lnTo>
                  <a:pt x="31315" y="138342"/>
                </a:lnTo>
                <a:lnTo>
                  <a:pt x="24718" y="147468"/>
                </a:lnTo>
                <a:lnTo>
                  <a:pt x="18612" y="156921"/>
                </a:lnTo>
                <a:lnTo>
                  <a:pt x="12722" y="164298"/>
                </a:lnTo>
                <a:lnTo>
                  <a:pt x="9818" y="170456"/>
                </a:lnTo>
                <a:lnTo>
                  <a:pt x="6929" y="178371"/>
                </a:lnTo>
                <a:lnTo>
                  <a:pt x="4051" y="187458"/>
                </a:lnTo>
                <a:lnTo>
                  <a:pt x="2132" y="194469"/>
                </a:lnTo>
                <a:lnTo>
                  <a:pt x="853" y="200095"/>
                </a:lnTo>
                <a:lnTo>
                  <a:pt x="0" y="204798"/>
                </a:lnTo>
                <a:lnTo>
                  <a:pt x="1337" y="210791"/>
                </a:lnTo>
                <a:lnTo>
                  <a:pt x="4133" y="217644"/>
                </a:lnTo>
                <a:lnTo>
                  <a:pt x="22308" y="253725"/>
                </a:lnTo>
                <a:lnTo>
                  <a:pt x="26685" y="261506"/>
                </a:lnTo>
                <a:lnTo>
                  <a:pt x="30557" y="267647"/>
                </a:lnTo>
                <a:lnTo>
                  <a:pt x="34090" y="272693"/>
                </a:lnTo>
                <a:lnTo>
                  <a:pt x="43096" y="280839"/>
                </a:lnTo>
                <a:lnTo>
                  <a:pt x="55354" y="288588"/>
                </a:lnTo>
                <a:lnTo>
                  <a:pt x="63957" y="293321"/>
                </a:lnTo>
                <a:lnTo>
                  <a:pt x="73502" y="298381"/>
                </a:lnTo>
                <a:lnTo>
                  <a:pt x="86647" y="304004"/>
                </a:lnTo>
                <a:lnTo>
                  <a:pt x="96618" y="307455"/>
                </a:lnTo>
                <a:lnTo>
                  <a:pt x="107398" y="312164"/>
                </a:lnTo>
                <a:lnTo>
                  <a:pt x="118541" y="314892"/>
                </a:lnTo>
                <a:lnTo>
                  <a:pt x="132699" y="316105"/>
                </a:lnTo>
                <a:lnTo>
                  <a:pt x="154868" y="316643"/>
                </a:lnTo>
                <a:lnTo>
                  <a:pt x="168400" y="315835"/>
                </a:lnTo>
                <a:lnTo>
                  <a:pt x="183135" y="314343"/>
                </a:lnTo>
                <a:lnTo>
                  <a:pt x="198675" y="312396"/>
                </a:lnTo>
                <a:lnTo>
                  <a:pt x="212844" y="310146"/>
                </a:lnTo>
                <a:lnTo>
                  <a:pt x="226100" y="307693"/>
                </a:lnTo>
                <a:lnTo>
                  <a:pt x="238747" y="305105"/>
                </a:lnTo>
                <a:lnTo>
                  <a:pt x="250036" y="302427"/>
                </a:lnTo>
                <a:lnTo>
                  <a:pt x="260420" y="299690"/>
                </a:lnTo>
                <a:lnTo>
                  <a:pt x="270200" y="296912"/>
                </a:lnTo>
                <a:lnTo>
                  <a:pt x="278624" y="294108"/>
                </a:lnTo>
                <a:lnTo>
                  <a:pt x="293066" y="288452"/>
                </a:lnTo>
                <a:lnTo>
                  <a:pt x="305834" y="282764"/>
                </a:lnTo>
                <a:lnTo>
                  <a:pt x="311905" y="279913"/>
                </a:lnTo>
                <a:lnTo>
                  <a:pt x="347757" y="262249"/>
                </a:lnTo>
                <a:lnTo>
                  <a:pt x="359857" y="254807"/>
                </a:lnTo>
                <a:lnTo>
                  <a:pt x="370781" y="246988"/>
                </a:lnTo>
                <a:lnTo>
                  <a:pt x="380920" y="238917"/>
                </a:lnTo>
                <a:lnTo>
                  <a:pt x="391491" y="229727"/>
                </a:lnTo>
                <a:lnTo>
                  <a:pt x="402349" y="219790"/>
                </a:lnTo>
                <a:lnTo>
                  <a:pt x="413396" y="209356"/>
                </a:lnTo>
                <a:lnTo>
                  <a:pt x="420761" y="201447"/>
                </a:lnTo>
                <a:lnTo>
                  <a:pt x="425672" y="195222"/>
                </a:lnTo>
                <a:lnTo>
                  <a:pt x="428945" y="190120"/>
                </a:lnTo>
                <a:lnTo>
                  <a:pt x="432079" y="184813"/>
                </a:lnTo>
                <a:lnTo>
                  <a:pt x="435123" y="179370"/>
                </a:lnTo>
                <a:lnTo>
                  <a:pt x="438103" y="173836"/>
                </a:lnTo>
                <a:lnTo>
                  <a:pt x="442948" y="162527"/>
                </a:lnTo>
                <a:lnTo>
                  <a:pt x="455950" y="129642"/>
                </a:lnTo>
                <a:lnTo>
                  <a:pt x="460561" y="116872"/>
                </a:lnTo>
                <a:lnTo>
                  <a:pt x="463636" y="107406"/>
                </a:lnTo>
                <a:lnTo>
                  <a:pt x="465684" y="100143"/>
                </a:lnTo>
                <a:lnTo>
                  <a:pt x="466097" y="93396"/>
                </a:lnTo>
                <a:lnTo>
                  <a:pt x="465421" y="86993"/>
                </a:lnTo>
                <a:lnTo>
                  <a:pt x="464017" y="80819"/>
                </a:lnTo>
                <a:lnTo>
                  <a:pt x="462129" y="74799"/>
                </a:lnTo>
                <a:lnTo>
                  <a:pt x="459917" y="68880"/>
                </a:lnTo>
                <a:lnTo>
                  <a:pt x="457490" y="63029"/>
                </a:lnTo>
                <a:lnTo>
                  <a:pt x="454795" y="53988"/>
                </a:lnTo>
                <a:lnTo>
                  <a:pt x="454075" y="50243"/>
                </a:lnTo>
                <a:lnTo>
                  <a:pt x="450739" y="46795"/>
                </a:lnTo>
                <a:lnTo>
                  <a:pt x="439411" y="40423"/>
                </a:lnTo>
                <a:lnTo>
                  <a:pt x="426070" y="31480"/>
                </a:lnTo>
                <a:lnTo>
                  <a:pt x="419240" y="28219"/>
                </a:lnTo>
                <a:lnTo>
                  <a:pt x="416085" y="27349"/>
                </a:lnTo>
                <a:lnTo>
                  <a:pt x="402419" y="28923"/>
                </a:lnTo>
                <a:lnTo>
                  <a:pt x="393441" y="30676"/>
                </a:lnTo>
                <a:lnTo>
                  <a:pt x="380925" y="32624"/>
                </a:lnTo>
                <a:lnTo>
                  <a:pt x="368524" y="33720"/>
                </a:lnTo>
                <a:lnTo>
                  <a:pt x="360351" y="34091"/>
                </a:lnTo>
                <a:lnTo>
                  <a:pt x="356693" y="36681"/>
                </a:lnTo>
                <a:lnTo>
                  <a:pt x="354385" y="38706"/>
                </a:lnTo>
                <a:lnTo>
                  <a:pt x="351894" y="40055"/>
                </a:lnTo>
                <a:lnTo>
                  <a:pt x="349280" y="40955"/>
                </a:lnTo>
                <a:lnTo>
                  <a:pt x="332622" y="42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7"/>
          <p:cNvSpPr/>
          <p:nvPr/>
        </p:nvSpPr>
        <p:spPr>
          <a:xfrm>
            <a:off x="7152788" y="2743587"/>
            <a:ext cx="411015" cy="385376"/>
          </a:xfrm>
          <a:custGeom>
            <a:avLst/>
            <a:gdLst/>
            <a:ahLst/>
            <a:cxnLst/>
            <a:rect l="0" t="0" r="0" b="0"/>
            <a:pathLst>
              <a:path w="411015" h="385376">
                <a:moveTo>
                  <a:pt x="25252" y="51048"/>
                </a:moveTo>
                <a:lnTo>
                  <a:pt x="25252" y="46497"/>
                </a:lnTo>
                <a:lnTo>
                  <a:pt x="26204" y="45156"/>
                </a:lnTo>
                <a:lnTo>
                  <a:pt x="27792" y="44262"/>
                </a:lnTo>
                <a:lnTo>
                  <a:pt x="29803" y="43667"/>
                </a:lnTo>
                <a:lnTo>
                  <a:pt x="31143" y="42317"/>
                </a:lnTo>
                <a:lnTo>
                  <a:pt x="32037" y="40465"/>
                </a:lnTo>
                <a:lnTo>
                  <a:pt x="32633" y="38277"/>
                </a:lnTo>
                <a:lnTo>
                  <a:pt x="34935" y="36819"/>
                </a:lnTo>
                <a:lnTo>
                  <a:pt x="46324" y="33814"/>
                </a:lnTo>
                <a:lnTo>
                  <a:pt x="66714" y="22085"/>
                </a:lnTo>
                <a:lnTo>
                  <a:pt x="77335" y="19125"/>
                </a:lnTo>
                <a:lnTo>
                  <a:pt x="82834" y="18336"/>
                </a:lnTo>
                <a:lnTo>
                  <a:pt x="91484" y="14919"/>
                </a:lnTo>
                <a:lnTo>
                  <a:pt x="95124" y="12674"/>
                </a:lnTo>
                <a:lnTo>
                  <a:pt x="104248" y="10180"/>
                </a:lnTo>
                <a:lnTo>
                  <a:pt x="114654" y="8119"/>
                </a:lnTo>
                <a:lnTo>
                  <a:pt x="125629" y="4028"/>
                </a:lnTo>
                <a:lnTo>
                  <a:pt x="132175" y="2557"/>
                </a:lnTo>
                <a:lnTo>
                  <a:pt x="139396" y="1575"/>
                </a:lnTo>
                <a:lnTo>
                  <a:pt x="153135" y="485"/>
                </a:lnTo>
                <a:lnTo>
                  <a:pt x="162415" y="0"/>
                </a:lnTo>
                <a:lnTo>
                  <a:pt x="170987" y="1776"/>
                </a:lnTo>
                <a:lnTo>
                  <a:pt x="182416" y="4865"/>
                </a:lnTo>
                <a:lnTo>
                  <a:pt x="195751" y="8829"/>
                </a:lnTo>
                <a:lnTo>
                  <a:pt x="205593" y="11472"/>
                </a:lnTo>
                <a:lnTo>
                  <a:pt x="213106" y="13234"/>
                </a:lnTo>
                <a:lnTo>
                  <a:pt x="224948" y="16144"/>
                </a:lnTo>
                <a:lnTo>
                  <a:pt x="236560" y="20612"/>
                </a:lnTo>
                <a:lnTo>
                  <a:pt x="244706" y="23932"/>
                </a:lnTo>
                <a:lnTo>
                  <a:pt x="255216" y="32588"/>
                </a:lnTo>
                <a:lnTo>
                  <a:pt x="265838" y="43055"/>
                </a:lnTo>
                <a:lnTo>
                  <a:pt x="268510" y="45719"/>
                </a:lnTo>
                <a:lnTo>
                  <a:pt x="272196" y="51305"/>
                </a:lnTo>
                <a:lnTo>
                  <a:pt x="276559" y="58839"/>
                </a:lnTo>
                <a:lnTo>
                  <a:pt x="281372" y="67672"/>
                </a:lnTo>
                <a:lnTo>
                  <a:pt x="284581" y="74513"/>
                </a:lnTo>
                <a:lnTo>
                  <a:pt x="288146" y="84654"/>
                </a:lnTo>
                <a:lnTo>
                  <a:pt x="290154" y="95719"/>
                </a:lnTo>
                <a:lnTo>
                  <a:pt x="289484" y="97973"/>
                </a:lnTo>
                <a:lnTo>
                  <a:pt x="288084" y="99476"/>
                </a:lnTo>
                <a:lnTo>
                  <a:pt x="286198" y="100478"/>
                </a:lnTo>
                <a:lnTo>
                  <a:pt x="284941" y="102099"/>
                </a:lnTo>
                <a:lnTo>
                  <a:pt x="284103" y="104132"/>
                </a:lnTo>
                <a:lnTo>
                  <a:pt x="282923" y="111544"/>
                </a:lnTo>
                <a:lnTo>
                  <a:pt x="282758" y="114238"/>
                </a:lnTo>
                <a:lnTo>
                  <a:pt x="281695" y="116987"/>
                </a:lnTo>
                <a:lnTo>
                  <a:pt x="277974" y="122582"/>
                </a:lnTo>
                <a:lnTo>
                  <a:pt x="275685" y="130783"/>
                </a:lnTo>
                <a:lnTo>
                  <a:pt x="275075" y="135637"/>
                </a:lnTo>
                <a:lnTo>
                  <a:pt x="271857" y="143570"/>
                </a:lnTo>
                <a:lnTo>
                  <a:pt x="264690" y="153392"/>
                </a:lnTo>
                <a:lnTo>
                  <a:pt x="253735" y="165244"/>
                </a:lnTo>
                <a:lnTo>
                  <a:pt x="251869" y="168136"/>
                </a:lnTo>
                <a:lnTo>
                  <a:pt x="248290" y="176757"/>
                </a:lnTo>
                <a:lnTo>
                  <a:pt x="244077" y="182484"/>
                </a:lnTo>
                <a:lnTo>
                  <a:pt x="222698" y="209266"/>
                </a:lnTo>
                <a:lnTo>
                  <a:pt x="214985" y="217486"/>
                </a:lnTo>
                <a:lnTo>
                  <a:pt x="207938" y="223919"/>
                </a:lnTo>
                <a:lnTo>
                  <a:pt x="195981" y="234559"/>
                </a:lnTo>
                <a:lnTo>
                  <a:pt x="187491" y="245638"/>
                </a:lnTo>
                <a:lnTo>
                  <a:pt x="175463" y="254372"/>
                </a:lnTo>
                <a:lnTo>
                  <a:pt x="168255" y="258035"/>
                </a:lnTo>
                <a:lnTo>
                  <a:pt x="161545" y="262382"/>
                </a:lnTo>
                <a:lnTo>
                  <a:pt x="149009" y="272291"/>
                </a:lnTo>
                <a:lnTo>
                  <a:pt x="137087" y="280506"/>
                </a:lnTo>
                <a:lnTo>
                  <a:pt x="126391" y="287332"/>
                </a:lnTo>
                <a:lnTo>
                  <a:pt x="118463" y="293540"/>
                </a:lnTo>
                <a:lnTo>
                  <a:pt x="106684" y="304555"/>
                </a:lnTo>
                <a:lnTo>
                  <a:pt x="99542" y="311492"/>
                </a:lnTo>
                <a:lnTo>
                  <a:pt x="89067" y="319201"/>
                </a:lnTo>
                <a:lnTo>
                  <a:pt x="81237" y="323579"/>
                </a:lnTo>
                <a:lnTo>
                  <a:pt x="74581" y="328700"/>
                </a:lnTo>
                <a:lnTo>
                  <a:pt x="67663" y="333304"/>
                </a:lnTo>
                <a:lnTo>
                  <a:pt x="47276" y="346040"/>
                </a:lnTo>
                <a:lnTo>
                  <a:pt x="38030" y="351532"/>
                </a:lnTo>
                <a:lnTo>
                  <a:pt x="29961" y="356145"/>
                </a:lnTo>
                <a:lnTo>
                  <a:pt x="17819" y="363812"/>
                </a:lnTo>
                <a:lnTo>
                  <a:pt x="14582" y="367189"/>
                </a:lnTo>
                <a:lnTo>
                  <a:pt x="12423" y="370394"/>
                </a:lnTo>
                <a:lnTo>
                  <a:pt x="10032" y="372530"/>
                </a:lnTo>
                <a:lnTo>
                  <a:pt x="7485" y="373954"/>
                </a:lnTo>
                <a:lnTo>
                  <a:pt x="0" y="376636"/>
                </a:lnTo>
                <a:lnTo>
                  <a:pt x="6955" y="376788"/>
                </a:lnTo>
                <a:lnTo>
                  <a:pt x="16867" y="381349"/>
                </a:lnTo>
                <a:lnTo>
                  <a:pt x="24066" y="383586"/>
                </a:lnTo>
                <a:lnTo>
                  <a:pt x="36447" y="385022"/>
                </a:lnTo>
                <a:lnTo>
                  <a:pt x="44833" y="385218"/>
                </a:lnTo>
                <a:lnTo>
                  <a:pt x="95466" y="385374"/>
                </a:lnTo>
                <a:lnTo>
                  <a:pt x="101589" y="384422"/>
                </a:lnTo>
                <a:lnTo>
                  <a:pt x="109481" y="382835"/>
                </a:lnTo>
                <a:lnTo>
                  <a:pt x="118551" y="380824"/>
                </a:lnTo>
                <a:lnTo>
                  <a:pt x="133171" y="379483"/>
                </a:lnTo>
                <a:lnTo>
                  <a:pt x="151490" y="378590"/>
                </a:lnTo>
                <a:lnTo>
                  <a:pt x="192801" y="377597"/>
                </a:lnTo>
                <a:lnTo>
                  <a:pt x="320858" y="376834"/>
                </a:lnTo>
                <a:lnTo>
                  <a:pt x="328050" y="377776"/>
                </a:lnTo>
                <a:lnTo>
                  <a:pt x="332845" y="379356"/>
                </a:lnTo>
                <a:lnTo>
                  <a:pt x="336041" y="381363"/>
                </a:lnTo>
                <a:lnTo>
                  <a:pt x="342133" y="383592"/>
                </a:lnTo>
                <a:lnTo>
                  <a:pt x="353804" y="385023"/>
                </a:lnTo>
                <a:lnTo>
                  <a:pt x="362092" y="385219"/>
                </a:lnTo>
                <a:lnTo>
                  <a:pt x="411014" y="3853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8"/>
          <p:cNvSpPr/>
          <p:nvPr/>
        </p:nvSpPr>
        <p:spPr>
          <a:xfrm>
            <a:off x="7774755" y="3043237"/>
            <a:ext cx="251963" cy="25719"/>
          </a:xfrm>
          <a:custGeom>
            <a:avLst/>
            <a:gdLst/>
            <a:ahLst/>
            <a:cxnLst/>
            <a:rect l="0" t="0" r="0" b="0"/>
            <a:pathLst>
              <a:path w="251963" h="25719">
                <a:moveTo>
                  <a:pt x="11932" y="0"/>
                </a:moveTo>
                <a:lnTo>
                  <a:pt x="0" y="0"/>
                </a:lnTo>
                <a:lnTo>
                  <a:pt x="5433" y="0"/>
                </a:lnTo>
                <a:lnTo>
                  <a:pt x="7600" y="953"/>
                </a:lnTo>
                <a:lnTo>
                  <a:pt x="9044" y="2540"/>
                </a:lnTo>
                <a:lnTo>
                  <a:pt x="10007" y="4551"/>
                </a:lnTo>
                <a:lnTo>
                  <a:pt x="11601" y="5892"/>
                </a:lnTo>
                <a:lnTo>
                  <a:pt x="13616" y="6785"/>
                </a:lnTo>
                <a:lnTo>
                  <a:pt x="15912" y="7381"/>
                </a:lnTo>
                <a:lnTo>
                  <a:pt x="20301" y="7778"/>
                </a:lnTo>
                <a:lnTo>
                  <a:pt x="26084" y="8043"/>
                </a:lnTo>
                <a:lnTo>
                  <a:pt x="45335" y="8416"/>
                </a:lnTo>
                <a:lnTo>
                  <a:pt x="51346" y="8468"/>
                </a:lnTo>
                <a:lnTo>
                  <a:pt x="59163" y="9455"/>
                </a:lnTo>
                <a:lnTo>
                  <a:pt x="68184" y="11066"/>
                </a:lnTo>
                <a:lnTo>
                  <a:pt x="78009" y="13092"/>
                </a:lnTo>
                <a:lnTo>
                  <a:pt x="86463" y="14443"/>
                </a:lnTo>
                <a:lnTo>
                  <a:pt x="94005" y="15344"/>
                </a:lnTo>
                <a:lnTo>
                  <a:pt x="100937" y="15944"/>
                </a:lnTo>
                <a:lnTo>
                  <a:pt x="107463" y="16345"/>
                </a:lnTo>
                <a:lnTo>
                  <a:pt x="119796" y="16789"/>
                </a:lnTo>
                <a:lnTo>
                  <a:pt x="155652" y="17040"/>
                </a:lnTo>
                <a:lnTo>
                  <a:pt x="168705" y="18027"/>
                </a:lnTo>
                <a:lnTo>
                  <a:pt x="181218" y="19638"/>
                </a:lnTo>
                <a:lnTo>
                  <a:pt x="193369" y="21665"/>
                </a:lnTo>
                <a:lnTo>
                  <a:pt x="202422" y="23016"/>
                </a:lnTo>
                <a:lnTo>
                  <a:pt x="209411" y="23916"/>
                </a:lnTo>
                <a:lnTo>
                  <a:pt x="215023" y="24517"/>
                </a:lnTo>
                <a:lnTo>
                  <a:pt x="219715" y="24917"/>
                </a:lnTo>
                <a:lnTo>
                  <a:pt x="227471" y="25362"/>
                </a:lnTo>
                <a:lnTo>
                  <a:pt x="234092" y="25559"/>
                </a:lnTo>
                <a:lnTo>
                  <a:pt x="251962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9"/>
          <p:cNvSpPr/>
          <p:nvPr/>
        </p:nvSpPr>
        <p:spPr>
          <a:xfrm>
            <a:off x="8035469" y="2777489"/>
            <a:ext cx="291287" cy="428260"/>
          </a:xfrm>
          <a:custGeom>
            <a:avLst/>
            <a:gdLst/>
            <a:ahLst/>
            <a:cxnLst/>
            <a:rect l="0" t="0" r="0" b="0"/>
            <a:pathLst>
              <a:path w="291287" h="428260">
                <a:moveTo>
                  <a:pt x="59828" y="368618"/>
                </a:moveTo>
                <a:lnTo>
                  <a:pt x="71760" y="356686"/>
                </a:lnTo>
                <a:lnTo>
                  <a:pt x="79979" y="343916"/>
                </a:lnTo>
                <a:lnTo>
                  <a:pt x="85612" y="333510"/>
                </a:lnTo>
                <a:lnTo>
                  <a:pt x="88447" y="328067"/>
                </a:lnTo>
                <a:lnTo>
                  <a:pt x="96678" y="319481"/>
                </a:lnTo>
                <a:lnTo>
                  <a:pt x="105734" y="312489"/>
                </a:lnTo>
                <a:lnTo>
                  <a:pt x="112933" y="306207"/>
                </a:lnTo>
                <a:lnTo>
                  <a:pt x="116186" y="304151"/>
                </a:lnTo>
                <a:lnTo>
                  <a:pt x="122342" y="301866"/>
                </a:lnTo>
                <a:lnTo>
                  <a:pt x="130792" y="298310"/>
                </a:lnTo>
                <a:lnTo>
                  <a:pt x="140897" y="293555"/>
                </a:lnTo>
                <a:lnTo>
                  <a:pt x="151739" y="288267"/>
                </a:lnTo>
                <a:lnTo>
                  <a:pt x="160367" y="285281"/>
                </a:lnTo>
                <a:lnTo>
                  <a:pt x="168330" y="283955"/>
                </a:lnTo>
                <a:lnTo>
                  <a:pt x="173119" y="283601"/>
                </a:lnTo>
                <a:lnTo>
                  <a:pt x="178218" y="283365"/>
                </a:lnTo>
                <a:lnTo>
                  <a:pt x="224425" y="282934"/>
                </a:lnTo>
                <a:lnTo>
                  <a:pt x="227662" y="283873"/>
                </a:lnTo>
                <a:lnTo>
                  <a:pt x="233798" y="287456"/>
                </a:lnTo>
                <a:lnTo>
                  <a:pt x="242608" y="294829"/>
                </a:lnTo>
                <a:lnTo>
                  <a:pt x="251250" y="303045"/>
                </a:lnTo>
                <a:lnTo>
                  <a:pt x="253166" y="306805"/>
                </a:lnTo>
                <a:lnTo>
                  <a:pt x="255293" y="316063"/>
                </a:lnTo>
                <a:lnTo>
                  <a:pt x="256239" y="326528"/>
                </a:lnTo>
                <a:lnTo>
                  <a:pt x="256491" y="331985"/>
                </a:lnTo>
                <a:lnTo>
                  <a:pt x="255707" y="339434"/>
                </a:lnTo>
                <a:lnTo>
                  <a:pt x="254231" y="348209"/>
                </a:lnTo>
                <a:lnTo>
                  <a:pt x="252296" y="357870"/>
                </a:lnTo>
                <a:lnTo>
                  <a:pt x="247605" y="371144"/>
                </a:lnTo>
                <a:lnTo>
                  <a:pt x="239608" y="383971"/>
                </a:lnTo>
                <a:lnTo>
                  <a:pt x="231206" y="393805"/>
                </a:lnTo>
                <a:lnTo>
                  <a:pt x="222685" y="402751"/>
                </a:lnTo>
                <a:lnTo>
                  <a:pt x="216028" y="408553"/>
                </a:lnTo>
                <a:lnTo>
                  <a:pt x="211587" y="411434"/>
                </a:lnTo>
                <a:lnTo>
                  <a:pt x="202524" y="416223"/>
                </a:lnTo>
                <a:lnTo>
                  <a:pt x="195321" y="418351"/>
                </a:lnTo>
                <a:lnTo>
                  <a:pt x="188945" y="419296"/>
                </a:lnTo>
                <a:lnTo>
                  <a:pt x="181031" y="420669"/>
                </a:lnTo>
                <a:lnTo>
                  <a:pt x="174919" y="422369"/>
                </a:lnTo>
                <a:lnTo>
                  <a:pt x="167988" y="424454"/>
                </a:lnTo>
                <a:lnTo>
                  <a:pt x="162415" y="425845"/>
                </a:lnTo>
                <a:lnTo>
                  <a:pt x="153682" y="427390"/>
                </a:lnTo>
                <a:lnTo>
                  <a:pt x="145258" y="427802"/>
                </a:lnTo>
                <a:lnTo>
                  <a:pt x="120657" y="428259"/>
                </a:lnTo>
                <a:lnTo>
                  <a:pt x="108000" y="427429"/>
                </a:lnTo>
                <a:lnTo>
                  <a:pt x="95753" y="425923"/>
                </a:lnTo>
                <a:lnTo>
                  <a:pt x="83778" y="423966"/>
                </a:lnTo>
                <a:lnTo>
                  <a:pt x="72937" y="421709"/>
                </a:lnTo>
                <a:lnTo>
                  <a:pt x="62852" y="419252"/>
                </a:lnTo>
                <a:lnTo>
                  <a:pt x="53272" y="416662"/>
                </a:lnTo>
                <a:lnTo>
                  <a:pt x="46884" y="413982"/>
                </a:lnTo>
                <a:lnTo>
                  <a:pt x="42627" y="411243"/>
                </a:lnTo>
                <a:lnTo>
                  <a:pt x="18126" y="386913"/>
                </a:lnTo>
                <a:lnTo>
                  <a:pt x="10179" y="376432"/>
                </a:lnTo>
                <a:lnTo>
                  <a:pt x="6726" y="370970"/>
                </a:lnTo>
                <a:lnTo>
                  <a:pt x="4423" y="364471"/>
                </a:lnTo>
                <a:lnTo>
                  <a:pt x="2889" y="357281"/>
                </a:lnTo>
                <a:lnTo>
                  <a:pt x="1867" y="349630"/>
                </a:lnTo>
                <a:lnTo>
                  <a:pt x="1185" y="342624"/>
                </a:lnTo>
                <a:lnTo>
                  <a:pt x="428" y="329760"/>
                </a:lnTo>
                <a:lnTo>
                  <a:pt x="90" y="317693"/>
                </a:lnTo>
                <a:lnTo>
                  <a:pt x="0" y="311808"/>
                </a:lnTo>
                <a:lnTo>
                  <a:pt x="2441" y="300189"/>
                </a:lnTo>
                <a:lnTo>
                  <a:pt x="5747" y="288675"/>
                </a:lnTo>
                <a:lnTo>
                  <a:pt x="7218" y="277208"/>
                </a:lnTo>
                <a:lnTo>
                  <a:pt x="10467" y="268626"/>
                </a:lnTo>
                <a:lnTo>
                  <a:pt x="15491" y="258141"/>
                </a:lnTo>
                <a:lnTo>
                  <a:pt x="21698" y="246389"/>
                </a:lnTo>
                <a:lnTo>
                  <a:pt x="27740" y="236650"/>
                </a:lnTo>
                <a:lnTo>
                  <a:pt x="33673" y="228252"/>
                </a:lnTo>
                <a:lnTo>
                  <a:pt x="53666" y="202251"/>
                </a:lnTo>
                <a:lnTo>
                  <a:pt x="61434" y="191984"/>
                </a:lnTo>
                <a:lnTo>
                  <a:pt x="70424" y="181330"/>
                </a:lnTo>
                <a:lnTo>
                  <a:pt x="80227" y="170416"/>
                </a:lnTo>
                <a:lnTo>
                  <a:pt x="101279" y="148131"/>
                </a:lnTo>
                <a:lnTo>
                  <a:pt x="123336" y="125526"/>
                </a:lnTo>
                <a:lnTo>
                  <a:pt x="134552" y="115117"/>
                </a:lnTo>
                <a:lnTo>
                  <a:pt x="145839" y="105320"/>
                </a:lnTo>
                <a:lnTo>
                  <a:pt x="165683" y="88719"/>
                </a:lnTo>
                <a:lnTo>
                  <a:pt x="177677" y="78166"/>
                </a:lnTo>
                <a:lnTo>
                  <a:pt x="188723" y="67761"/>
                </a:lnTo>
                <a:lnTo>
                  <a:pt x="194335" y="62319"/>
                </a:lnTo>
                <a:lnTo>
                  <a:pt x="199982" y="57739"/>
                </a:lnTo>
                <a:lnTo>
                  <a:pt x="205652" y="53733"/>
                </a:lnTo>
                <a:lnTo>
                  <a:pt x="225273" y="41004"/>
                </a:lnTo>
                <a:lnTo>
                  <a:pt x="232990" y="35908"/>
                </a:lnTo>
                <a:lnTo>
                  <a:pt x="239087" y="31559"/>
                </a:lnTo>
                <a:lnTo>
                  <a:pt x="244104" y="27707"/>
                </a:lnTo>
                <a:lnTo>
                  <a:pt x="252218" y="20887"/>
                </a:lnTo>
                <a:lnTo>
                  <a:pt x="258999" y="14681"/>
                </a:lnTo>
                <a:lnTo>
                  <a:pt x="262142" y="12645"/>
                </a:lnTo>
                <a:lnTo>
                  <a:pt x="271114" y="8827"/>
                </a:lnTo>
                <a:lnTo>
                  <a:pt x="279806" y="3039"/>
                </a:lnTo>
                <a:lnTo>
                  <a:pt x="282679" y="2026"/>
                </a:lnTo>
                <a:lnTo>
                  <a:pt x="29128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0"/>
          <p:cNvSpPr/>
          <p:nvPr/>
        </p:nvSpPr>
        <p:spPr>
          <a:xfrm>
            <a:off x="6980872" y="3497579"/>
            <a:ext cx="197169" cy="34292"/>
          </a:xfrm>
          <a:custGeom>
            <a:avLst/>
            <a:gdLst/>
            <a:ahLst/>
            <a:cxnLst/>
            <a:rect l="0" t="0" r="0" b="0"/>
            <a:pathLst>
              <a:path w="197169" h="34292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8" y="2541"/>
                </a:lnTo>
                <a:lnTo>
                  <a:pt x="20151" y="4552"/>
                </a:lnTo>
                <a:lnTo>
                  <a:pt x="23912" y="5892"/>
                </a:lnTo>
                <a:lnTo>
                  <a:pt x="28324" y="6786"/>
                </a:lnTo>
                <a:lnTo>
                  <a:pt x="33171" y="7381"/>
                </a:lnTo>
                <a:lnTo>
                  <a:pt x="39259" y="7779"/>
                </a:lnTo>
                <a:lnTo>
                  <a:pt x="46175" y="8044"/>
                </a:lnTo>
                <a:lnTo>
                  <a:pt x="53644" y="8220"/>
                </a:lnTo>
                <a:lnTo>
                  <a:pt x="61480" y="9290"/>
                </a:lnTo>
                <a:lnTo>
                  <a:pt x="69561" y="10956"/>
                </a:lnTo>
                <a:lnTo>
                  <a:pt x="77807" y="13019"/>
                </a:lnTo>
                <a:lnTo>
                  <a:pt x="85209" y="14395"/>
                </a:lnTo>
                <a:lnTo>
                  <a:pt x="92048" y="15312"/>
                </a:lnTo>
                <a:lnTo>
                  <a:pt x="98513" y="15923"/>
                </a:lnTo>
                <a:lnTo>
                  <a:pt x="103775" y="16331"/>
                </a:lnTo>
                <a:lnTo>
                  <a:pt x="108236" y="16602"/>
                </a:lnTo>
                <a:lnTo>
                  <a:pt x="112163" y="16784"/>
                </a:lnTo>
                <a:lnTo>
                  <a:pt x="121605" y="16985"/>
                </a:lnTo>
                <a:lnTo>
                  <a:pt x="126790" y="17038"/>
                </a:lnTo>
                <a:lnTo>
                  <a:pt x="133104" y="18027"/>
                </a:lnTo>
                <a:lnTo>
                  <a:pt x="140171" y="19638"/>
                </a:lnTo>
                <a:lnTo>
                  <a:pt x="147740" y="21665"/>
                </a:lnTo>
                <a:lnTo>
                  <a:pt x="154690" y="23016"/>
                </a:lnTo>
                <a:lnTo>
                  <a:pt x="161230" y="23917"/>
                </a:lnTo>
                <a:lnTo>
                  <a:pt x="167494" y="24517"/>
                </a:lnTo>
                <a:lnTo>
                  <a:pt x="173575" y="24918"/>
                </a:lnTo>
                <a:lnTo>
                  <a:pt x="179535" y="25185"/>
                </a:lnTo>
                <a:lnTo>
                  <a:pt x="193684" y="25613"/>
                </a:lnTo>
                <a:lnTo>
                  <a:pt x="194845" y="26600"/>
                </a:lnTo>
                <a:lnTo>
                  <a:pt x="195619" y="28211"/>
                </a:lnTo>
                <a:lnTo>
                  <a:pt x="197168" y="34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1"/>
          <p:cNvSpPr/>
          <p:nvPr/>
        </p:nvSpPr>
        <p:spPr>
          <a:xfrm>
            <a:off x="7152833" y="3369143"/>
            <a:ext cx="299527" cy="419903"/>
          </a:xfrm>
          <a:custGeom>
            <a:avLst/>
            <a:gdLst/>
            <a:ahLst/>
            <a:cxnLst/>
            <a:rect l="0" t="0" r="0" b="0"/>
            <a:pathLst>
              <a:path w="299527" h="419903">
                <a:moveTo>
                  <a:pt x="76642" y="59857"/>
                </a:moveTo>
                <a:lnTo>
                  <a:pt x="81192" y="50755"/>
                </a:lnTo>
                <a:lnTo>
                  <a:pt x="83486" y="48074"/>
                </a:lnTo>
                <a:lnTo>
                  <a:pt x="85967" y="46286"/>
                </a:lnTo>
                <a:lnTo>
                  <a:pt x="88573" y="45095"/>
                </a:lnTo>
                <a:lnTo>
                  <a:pt x="94009" y="38691"/>
                </a:lnTo>
                <a:lnTo>
                  <a:pt x="96793" y="34316"/>
                </a:lnTo>
                <a:lnTo>
                  <a:pt x="104965" y="26915"/>
                </a:lnTo>
                <a:lnTo>
                  <a:pt x="113995" y="20451"/>
                </a:lnTo>
                <a:lnTo>
                  <a:pt x="121184" y="14403"/>
                </a:lnTo>
                <a:lnTo>
                  <a:pt x="126338" y="11457"/>
                </a:lnTo>
                <a:lnTo>
                  <a:pt x="132633" y="8540"/>
                </a:lnTo>
                <a:lnTo>
                  <a:pt x="139686" y="5643"/>
                </a:lnTo>
                <a:lnTo>
                  <a:pt x="145341" y="3712"/>
                </a:lnTo>
                <a:lnTo>
                  <a:pt x="154165" y="1566"/>
                </a:lnTo>
                <a:lnTo>
                  <a:pt x="159756" y="993"/>
                </a:lnTo>
                <a:lnTo>
                  <a:pt x="166341" y="612"/>
                </a:lnTo>
                <a:lnTo>
                  <a:pt x="184181" y="75"/>
                </a:lnTo>
                <a:lnTo>
                  <a:pt x="188340" y="0"/>
                </a:lnTo>
                <a:lnTo>
                  <a:pt x="193017" y="902"/>
                </a:lnTo>
                <a:lnTo>
                  <a:pt x="198040" y="2456"/>
                </a:lnTo>
                <a:lnTo>
                  <a:pt x="203294" y="4444"/>
                </a:lnTo>
                <a:lnTo>
                  <a:pt x="211672" y="9194"/>
                </a:lnTo>
                <a:lnTo>
                  <a:pt x="218570" y="14480"/>
                </a:lnTo>
                <a:lnTo>
                  <a:pt x="224812" y="20004"/>
                </a:lnTo>
                <a:lnTo>
                  <a:pt x="226856" y="23763"/>
                </a:lnTo>
                <a:lnTo>
                  <a:pt x="229129" y="33020"/>
                </a:lnTo>
                <a:lnTo>
                  <a:pt x="232679" y="40944"/>
                </a:lnTo>
                <a:lnTo>
                  <a:pt x="237432" y="49546"/>
                </a:lnTo>
                <a:lnTo>
                  <a:pt x="240032" y="55840"/>
                </a:lnTo>
                <a:lnTo>
                  <a:pt x="242719" y="62894"/>
                </a:lnTo>
                <a:lnTo>
                  <a:pt x="243557" y="69502"/>
                </a:lnTo>
                <a:lnTo>
                  <a:pt x="241949" y="81923"/>
                </a:lnTo>
                <a:lnTo>
                  <a:pt x="240599" y="93794"/>
                </a:lnTo>
                <a:lnTo>
                  <a:pt x="239046" y="105420"/>
                </a:lnTo>
                <a:lnTo>
                  <a:pt x="235181" y="116937"/>
                </a:lnTo>
                <a:lnTo>
                  <a:pt x="227651" y="138682"/>
                </a:lnTo>
                <a:lnTo>
                  <a:pt x="223987" y="147649"/>
                </a:lnTo>
                <a:lnTo>
                  <a:pt x="219639" y="157437"/>
                </a:lnTo>
                <a:lnTo>
                  <a:pt x="206959" y="184337"/>
                </a:lnTo>
                <a:lnTo>
                  <a:pt x="200283" y="197096"/>
                </a:lnTo>
                <a:lnTo>
                  <a:pt x="194141" y="205942"/>
                </a:lnTo>
                <a:lnTo>
                  <a:pt x="185696" y="215588"/>
                </a:lnTo>
                <a:lnTo>
                  <a:pt x="176545" y="226226"/>
                </a:lnTo>
                <a:lnTo>
                  <a:pt x="166038" y="241972"/>
                </a:lnTo>
                <a:lnTo>
                  <a:pt x="156893" y="253093"/>
                </a:lnTo>
                <a:lnTo>
                  <a:pt x="151044" y="259404"/>
                </a:lnTo>
                <a:lnTo>
                  <a:pt x="142730" y="270465"/>
                </a:lnTo>
                <a:lnTo>
                  <a:pt x="133636" y="283000"/>
                </a:lnTo>
                <a:lnTo>
                  <a:pt x="126420" y="291747"/>
                </a:lnTo>
                <a:lnTo>
                  <a:pt x="120038" y="298809"/>
                </a:lnTo>
                <a:lnTo>
                  <a:pt x="111169" y="307027"/>
                </a:lnTo>
                <a:lnTo>
                  <a:pt x="103470" y="313220"/>
                </a:lnTo>
                <a:lnTo>
                  <a:pt x="94527" y="320205"/>
                </a:lnTo>
                <a:lnTo>
                  <a:pt x="86660" y="325815"/>
                </a:lnTo>
                <a:lnTo>
                  <a:pt x="79511" y="330507"/>
                </a:lnTo>
                <a:lnTo>
                  <a:pt x="72839" y="334588"/>
                </a:lnTo>
                <a:lnTo>
                  <a:pt x="67440" y="338261"/>
                </a:lnTo>
                <a:lnTo>
                  <a:pt x="58899" y="344882"/>
                </a:lnTo>
                <a:lnTo>
                  <a:pt x="51928" y="351000"/>
                </a:lnTo>
                <a:lnTo>
                  <a:pt x="44703" y="356893"/>
                </a:lnTo>
                <a:lnTo>
                  <a:pt x="40110" y="359799"/>
                </a:lnTo>
                <a:lnTo>
                  <a:pt x="30877" y="365567"/>
                </a:lnTo>
                <a:lnTo>
                  <a:pt x="23599" y="371305"/>
                </a:lnTo>
                <a:lnTo>
                  <a:pt x="17189" y="377031"/>
                </a:lnTo>
                <a:lnTo>
                  <a:pt x="14147" y="379891"/>
                </a:lnTo>
                <a:lnTo>
                  <a:pt x="11166" y="381798"/>
                </a:lnTo>
                <a:lnTo>
                  <a:pt x="5314" y="383917"/>
                </a:lnTo>
                <a:lnTo>
                  <a:pt x="3372" y="385434"/>
                </a:lnTo>
                <a:lnTo>
                  <a:pt x="2078" y="387399"/>
                </a:lnTo>
                <a:lnTo>
                  <a:pt x="0" y="392844"/>
                </a:lnTo>
                <a:lnTo>
                  <a:pt x="783" y="393290"/>
                </a:lnTo>
                <a:lnTo>
                  <a:pt x="6433" y="393919"/>
                </a:lnTo>
                <a:lnTo>
                  <a:pt x="11466" y="394066"/>
                </a:lnTo>
                <a:lnTo>
                  <a:pt x="19417" y="396672"/>
                </a:lnTo>
                <a:lnTo>
                  <a:pt x="28348" y="400052"/>
                </a:lnTo>
                <a:lnTo>
                  <a:pt x="35493" y="401555"/>
                </a:lnTo>
                <a:lnTo>
                  <a:pt x="47305" y="401955"/>
                </a:lnTo>
                <a:lnTo>
                  <a:pt x="138313" y="402651"/>
                </a:lnTo>
                <a:lnTo>
                  <a:pt x="151093" y="403639"/>
                </a:lnTo>
                <a:lnTo>
                  <a:pt x="161518" y="405250"/>
                </a:lnTo>
                <a:lnTo>
                  <a:pt x="170374" y="407276"/>
                </a:lnTo>
                <a:lnTo>
                  <a:pt x="178182" y="408627"/>
                </a:lnTo>
                <a:lnTo>
                  <a:pt x="185293" y="409528"/>
                </a:lnTo>
                <a:lnTo>
                  <a:pt x="191938" y="410128"/>
                </a:lnTo>
                <a:lnTo>
                  <a:pt x="197321" y="410529"/>
                </a:lnTo>
                <a:lnTo>
                  <a:pt x="205841" y="410973"/>
                </a:lnTo>
                <a:lnTo>
                  <a:pt x="212804" y="411171"/>
                </a:lnTo>
                <a:lnTo>
                  <a:pt x="227159" y="411282"/>
                </a:lnTo>
                <a:lnTo>
                  <a:pt x="276099" y="411328"/>
                </a:lnTo>
                <a:lnTo>
                  <a:pt x="279146" y="412281"/>
                </a:lnTo>
                <a:lnTo>
                  <a:pt x="288339" y="418114"/>
                </a:lnTo>
                <a:lnTo>
                  <a:pt x="299526" y="4199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2"/>
          <p:cNvSpPr/>
          <p:nvPr/>
        </p:nvSpPr>
        <p:spPr>
          <a:xfrm>
            <a:off x="7838158" y="3240405"/>
            <a:ext cx="377120" cy="555455"/>
          </a:xfrm>
          <a:custGeom>
            <a:avLst/>
            <a:gdLst/>
            <a:ahLst/>
            <a:cxnLst/>
            <a:rect l="0" t="0" r="0" b="0"/>
            <a:pathLst>
              <a:path w="377120" h="555455">
                <a:moveTo>
                  <a:pt x="94261" y="471487"/>
                </a:moveTo>
                <a:lnTo>
                  <a:pt x="85160" y="471487"/>
                </a:lnTo>
                <a:lnTo>
                  <a:pt x="81526" y="470535"/>
                </a:lnTo>
                <a:lnTo>
                  <a:pt x="70442" y="464106"/>
                </a:lnTo>
                <a:lnTo>
                  <a:pt x="59925" y="454253"/>
                </a:lnTo>
                <a:lnTo>
                  <a:pt x="55823" y="450175"/>
                </a:lnTo>
                <a:lnTo>
                  <a:pt x="54348" y="446802"/>
                </a:lnTo>
                <a:lnTo>
                  <a:pt x="52273" y="432952"/>
                </a:lnTo>
                <a:lnTo>
                  <a:pt x="51658" y="417736"/>
                </a:lnTo>
                <a:lnTo>
                  <a:pt x="51476" y="402009"/>
                </a:lnTo>
                <a:lnTo>
                  <a:pt x="51402" y="329915"/>
                </a:lnTo>
                <a:lnTo>
                  <a:pt x="52354" y="324718"/>
                </a:lnTo>
                <a:lnTo>
                  <a:pt x="58244" y="310948"/>
                </a:lnTo>
                <a:lnTo>
                  <a:pt x="63331" y="297267"/>
                </a:lnTo>
                <a:lnTo>
                  <a:pt x="68767" y="284201"/>
                </a:lnTo>
                <a:lnTo>
                  <a:pt x="75310" y="271091"/>
                </a:lnTo>
                <a:lnTo>
                  <a:pt x="84570" y="255740"/>
                </a:lnTo>
                <a:lnTo>
                  <a:pt x="93515" y="246693"/>
                </a:lnTo>
                <a:lnTo>
                  <a:pt x="105194" y="236852"/>
                </a:lnTo>
                <a:lnTo>
                  <a:pt x="128647" y="218615"/>
                </a:lnTo>
                <a:lnTo>
                  <a:pt x="136235" y="212418"/>
                </a:lnTo>
                <a:lnTo>
                  <a:pt x="142247" y="207334"/>
                </a:lnTo>
                <a:lnTo>
                  <a:pt x="154006" y="199146"/>
                </a:lnTo>
                <a:lnTo>
                  <a:pt x="159809" y="195629"/>
                </a:lnTo>
                <a:lnTo>
                  <a:pt x="171336" y="191721"/>
                </a:lnTo>
                <a:lnTo>
                  <a:pt x="196157" y="186981"/>
                </a:lnTo>
                <a:lnTo>
                  <a:pt x="207911" y="184661"/>
                </a:lnTo>
                <a:lnTo>
                  <a:pt x="220510" y="183115"/>
                </a:lnTo>
                <a:lnTo>
                  <a:pt x="233672" y="182084"/>
                </a:lnTo>
                <a:lnTo>
                  <a:pt x="264790" y="180633"/>
                </a:lnTo>
                <a:lnTo>
                  <a:pt x="270813" y="180429"/>
                </a:lnTo>
                <a:lnTo>
                  <a:pt x="275780" y="181246"/>
                </a:lnTo>
                <a:lnTo>
                  <a:pt x="283839" y="184694"/>
                </a:lnTo>
                <a:lnTo>
                  <a:pt x="293136" y="186861"/>
                </a:lnTo>
                <a:lnTo>
                  <a:pt x="298282" y="187439"/>
                </a:lnTo>
                <a:lnTo>
                  <a:pt x="302665" y="188776"/>
                </a:lnTo>
                <a:lnTo>
                  <a:pt x="310076" y="192803"/>
                </a:lnTo>
                <a:lnTo>
                  <a:pt x="319602" y="200425"/>
                </a:lnTo>
                <a:lnTo>
                  <a:pt x="328081" y="205917"/>
                </a:lnTo>
                <a:lnTo>
                  <a:pt x="333009" y="208716"/>
                </a:lnTo>
                <a:lnTo>
                  <a:pt x="341024" y="216905"/>
                </a:lnTo>
                <a:lnTo>
                  <a:pt x="350891" y="229685"/>
                </a:lnTo>
                <a:lnTo>
                  <a:pt x="359848" y="239505"/>
                </a:lnTo>
                <a:lnTo>
                  <a:pt x="362759" y="242537"/>
                </a:lnTo>
                <a:lnTo>
                  <a:pt x="364699" y="246464"/>
                </a:lnTo>
                <a:lnTo>
                  <a:pt x="368384" y="261092"/>
                </a:lnTo>
                <a:lnTo>
                  <a:pt x="374132" y="276539"/>
                </a:lnTo>
                <a:lnTo>
                  <a:pt x="376258" y="288524"/>
                </a:lnTo>
                <a:lnTo>
                  <a:pt x="376888" y="303717"/>
                </a:lnTo>
                <a:lnTo>
                  <a:pt x="377102" y="330997"/>
                </a:lnTo>
                <a:lnTo>
                  <a:pt x="377119" y="340679"/>
                </a:lnTo>
                <a:lnTo>
                  <a:pt x="376179" y="352850"/>
                </a:lnTo>
                <a:lnTo>
                  <a:pt x="374598" y="366678"/>
                </a:lnTo>
                <a:lnTo>
                  <a:pt x="372594" y="381612"/>
                </a:lnTo>
                <a:lnTo>
                  <a:pt x="369351" y="396330"/>
                </a:lnTo>
                <a:lnTo>
                  <a:pt x="365284" y="410905"/>
                </a:lnTo>
                <a:lnTo>
                  <a:pt x="360668" y="425384"/>
                </a:lnTo>
                <a:lnTo>
                  <a:pt x="356638" y="436942"/>
                </a:lnTo>
                <a:lnTo>
                  <a:pt x="353000" y="446552"/>
                </a:lnTo>
                <a:lnTo>
                  <a:pt x="349621" y="454864"/>
                </a:lnTo>
                <a:lnTo>
                  <a:pt x="345464" y="461357"/>
                </a:lnTo>
                <a:lnTo>
                  <a:pt x="331463" y="476000"/>
                </a:lnTo>
                <a:lnTo>
                  <a:pt x="320859" y="491028"/>
                </a:lnTo>
                <a:lnTo>
                  <a:pt x="309780" y="503841"/>
                </a:lnTo>
                <a:lnTo>
                  <a:pt x="296727" y="517299"/>
                </a:lnTo>
                <a:lnTo>
                  <a:pt x="288294" y="522983"/>
                </a:lnTo>
                <a:lnTo>
                  <a:pt x="278862" y="527725"/>
                </a:lnTo>
                <a:lnTo>
                  <a:pt x="268763" y="531839"/>
                </a:lnTo>
                <a:lnTo>
                  <a:pt x="249923" y="538950"/>
                </a:lnTo>
                <a:lnTo>
                  <a:pt x="223251" y="548309"/>
                </a:lnTo>
                <a:lnTo>
                  <a:pt x="214545" y="551277"/>
                </a:lnTo>
                <a:lnTo>
                  <a:pt x="203978" y="553255"/>
                </a:lnTo>
                <a:lnTo>
                  <a:pt x="192170" y="554574"/>
                </a:lnTo>
                <a:lnTo>
                  <a:pt x="179537" y="555454"/>
                </a:lnTo>
                <a:lnTo>
                  <a:pt x="167305" y="555087"/>
                </a:lnTo>
                <a:lnTo>
                  <a:pt x="155340" y="553890"/>
                </a:lnTo>
                <a:lnTo>
                  <a:pt x="143552" y="552140"/>
                </a:lnTo>
                <a:lnTo>
                  <a:pt x="133790" y="550974"/>
                </a:lnTo>
                <a:lnTo>
                  <a:pt x="125376" y="550195"/>
                </a:lnTo>
                <a:lnTo>
                  <a:pt x="117862" y="549677"/>
                </a:lnTo>
                <a:lnTo>
                  <a:pt x="106973" y="546561"/>
                </a:lnTo>
                <a:lnTo>
                  <a:pt x="102736" y="544396"/>
                </a:lnTo>
                <a:lnTo>
                  <a:pt x="92948" y="541991"/>
                </a:lnTo>
                <a:lnTo>
                  <a:pt x="87671" y="541350"/>
                </a:lnTo>
                <a:lnTo>
                  <a:pt x="82248" y="539017"/>
                </a:lnTo>
                <a:lnTo>
                  <a:pt x="71142" y="531345"/>
                </a:lnTo>
                <a:lnTo>
                  <a:pt x="57317" y="521586"/>
                </a:lnTo>
                <a:lnTo>
                  <a:pt x="49630" y="516316"/>
                </a:lnTo>
                <a:lnTo>
                  <a:pt x="38548" y="505381"/>
                </a:lnTo>
                <a:lnTo>
                  <a:pt x="26954" y="491055"/>
                </a:lnTo>
                <a:lnTo>
                  <a:pt x="20532" y="483041"/>
                </a:lnTo>
                <a:lnTo>
                  <a:pt x="14502" y="473130"/>
                </a:lnTo>
                <a:lnTo>
                  <a:pt x="11188" y="462375"/>
                </a:lnTo>
                <a:lnTo>
                  <a:pt x="8763" y="451245"/>
                </a:lnTo>
                <a:lnTo>
                  <a:pt x="2995" y="434269"/>
                </a:lnTo>
                <a:lnTo>
                  <a:pt x="1311" y="422878"/>
                </a:lnTo>
                <a:lnTo>
                  <a:pt x="562" y="408926"/>
                </a:lnTo>
                <a:lnTo>
                  <a:pt x="141" y="387546"/>
                </a:lnTo>
                <a:lnTo>
                  <a:pt x="0" y="363254"/>
                </a:lnTo>
                <a:lnTo>
                  <a:pt x="2520" y="346549"/>
                </a:lnTo>
                <a:lnTo>
                  <a:pt x="4526" y="336760"/>
                </a:lnTo>
                <a:lnTo>
                  <a:pt x="9294" y="320803"/>
                </a:lnTo>
                <a:lnTo>
                  <a:pt x="14588" y="306409"/>
                </a:lnTo>
                <a:lnTo>
                  <a:pt x="20116" y="290486"/>
                </a:lnTo>
                <a:lnTo>
                  <a:pt x="25748" y="276425"/>
                </a:lnTo>
                <a:lnTo>
                  <a:pt x="32379" y="261920"/>
                </a:lnTo>
                <a:lnTo>
                  <a:pt x="53069" y="219676"/>
                </a:lnTo>
                <a:lnTo>
                  <a:pt x="61984" y="206853"/>
                </a:lnTo>
                <a:lnTo>
                  <a:pt x="71343" y="195757"/>
                </a:lnTo>
                <a:lnTo>
                  <a:pt x="81968" y="183203"/>
                </a:lnTo>
                <a:lnTo>
                  <a:pt x="88163" y="173181"/>
                </a:lnTo>
                <a:lnTo>
                  <a:pt x="99172" y="162377"/>
                </a:lnTo>
                <a:lnTo>
                  <a:pt x="110732" y="152177"/>
                </a:lnTo>
                <a:lnTo>
                  <a:pt x="120096" y="140128"/>
                </a:lnTo>
                <a:lnTo>
                  <a:pt x="125772" y="135328"/>
                </a:lnTo>
                <a:lnTo>
                  <a:pt x="132414" y="130224"/>
                </a:lnTo>
                <a:lnTo>
                  <a:pt x="142333" y="122012"/>
                </a:lnTo>
                <a:lnTo>
                  <a:pt x="153273" y="112034"/>
                </a:lnTo>
                <a:lnTo>
                  <a:pt x="162546" y="103045"/>
                </a:lnTo>
                <a:lnTo>
                  <a:pt x="165503" y="100129"/>
                </a:lnTo>
                <a:lnTo>
                  <a:pt x="167473" y="97233"/>
                </a:lnTo>
                <a:lnTo>
                  <a:pt x="171198" y="88605"/>
                </a:lnTo>
                <a:lnTo>
                  <a:pt x="180509" y="77157"/>
                </a:lnTo>
                <a:lnTo>
                  <a:pt x="190393" y="66793"/>
                </a:lnTo>
                <a:lnTo>
                  <a:pt x="195801" y="61348"/>
                </a:lnTo>
                <a:lnTo>
                  <a:pt x="201288" y="51303"/>
                </a:lnTo>
                <a:lnTo>
                  <a:pt x="203742" y="44073"/>
                </a:lnTo>
                <a:lnTo>
                  <a:pt x="205317" y="36222"/>
                </a:lnTo>
                <a:lnTo>
                  <a:pt x="206398" y="35578"/>
                </a:lnTo>
                <a:lnTo>
                  <a:pt x="210140" y="34862"/>
                </a:lnTo>
                <a:lnTo>
                  <a:pt x="211519" y="33719"/>
                </a:lnTo>
                <a:lnTo>
                  <a:pt x="212438" y="32004"/>
                </a:lnTo>
                <a:lnTo>
                  <a:pt x="213051" y="29908"/>
                </a:lnTo>
                <a:lnTo>
                  <a:pt x="214413" y="28511"/>
                </a:lnTo>
                <a:lnTo>
                  <a:pt x="216272" y="27580"/>
                </a:lnTo>
                <a:lnTo>
                  <a:pt x="218464" y="26959"/>
                </a:lnTo>
                <a:lnTo>
                  <a:pt x="219926" y="25592"/>
                </a:lnTo>
                <a:lnTo>
                  <a:pt x="220901" y="23729"/>
                </a:lnTo>
                <a:lnTo>
                  <a:pt x="221550" y="21534"/>
                </a:lnTo>
                <a:lnTo>
                  <a:pt x="222936" y="20071"/>
                </a:lnTo>
                <a:lnTo>
                  <a:pt x="224812" y="19096"/>
                </a:lnTo>
                <a:lnTo>
                  <a:pt x="227015" y="18445"/>
                </a:lnTo>
                <a:lnTo>
                  <a:pt x="228484" y="17059"/>
                </a:lnTo>
                <a:lnTo>
                  <a:pt x="229464" y="15183"/>
                </a:lnTo>
                <a:lnTo>
                  <a:pt x="230551" y="10558"/>
                </a:lnTo>
                <a:lnTo>
                  <a:pt x="231034" y="5327"/>
                </a:lnTo>
                <a:lnTo>
                  <a:pt x="232116" y="3551"/>
                </a:lnTo>
                <a:lnTo>
                  <a:pt x="233790" y="2367"/>
                </a:lnTo>
                <a:lnTo>
                  <a:pt x="238189" y="1052"/>
                </a:lnTo>
                <a:lnTo>
                  <a:pt x="24856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3"/>
          <p:cNvSpPr/>
          <p:nvPr/>
        </p:nvSpPr>
        <p:spPr>
          <a:xfrm>
            <a:off x="7966709" y="3206114"/>
            <a:ext cx="377192" cy="197169"/>
          </a:xfrm>
          <a:custGeom>
            <a:avLst/>
            <a:gdLst/>
            <a:ahLst/>
            <a:cxnLst/>
            <a:rect l="0" t="0" r="0" b="0"/>
            <a:pathLst>
              <a:path w="377192" h="197169">
                <a:moveTo>
                  <a:pt x="0" y="197168"/>
                </a:moveTo>
                <a:lnTo>
                  <a:pt x="7382" y="175026"/>
                </a:lnTo>
                <a:lnTo>
                  <a:pt x="10583" y="170499"/>
                </a:lnTo>
                <a:lnTo>
                  <a:pt x="15182" y="165313"/>
                </a:lnTo>
                <a:lnTo>
                  <a:pt x="20401" y="159833"/>
                </a:lnTo>
                <a:lnTo>
                  <a:pt x="28693" y="151393"/>
                </a:lnTo>
                <a:lnTo>
                  <a:pt x="33417" y="147601"/>
                </a:lnTo>
                <a:lnTo>
                  <a:pt x="39424" y="143169"/>
                </a:lnTo>
                <a:lnTo>
                  <a:pt x="53716" y="133163"/>
                </a:lnTo>
                <a:lnTo>
                  <a:pt x="69595" y="122366"/>
                </a:lnTo>
                <a:lnTo>
                  <a:pt x="75924" y="117773"/>
                </a:lnTo>
                <a:lnTo>
                  <a:pt x="81096" y="113758"/>
                </a:lnTo>
                <a:lnTo>
                  <a:pt x="85497" y="110129"/>
                </a:lnTo>
                <a:lnTo>
                  <a:pt x="90335" y="107709"/>
                </a:lnTo>
                <a:lnTo>
                  <a:pt x="100793" y="105021"/>
                </a:lnTo>
                <a:lnTo>
                  <a:pt x="109249" y="101286"/>
                </a:lnTo>
                <a:lnTo>
                  <a:pt x="117136" y="96452"/>
                </a:lnTo>
                <a:lnTo>
                  <a:pt x="126991" y="91128"/>
                </a:lnTo>
                <a:lnTo>
                  <a:pt x="135180" y="88127"/>
                </a:lnTo>
                <a:lnTo>
                  <a:pt x="142948" y="85840"/>
                </a:lnTo>
                <a:lnTo>
                  <a:pt x="152751" y="81649"/>
                </a:lnTo>
                <a:lnTo>
                  <a:pt x="163735" y="77089"/>
                </a:lnTo>
                <a:lnTo>
                  <a:pt x="175642" y="72997"/>
                </a:lnTo>
                <a:lnTo>
                  <a:pt x="181864" y="70572"/>
                </a:lnTo>
                <a:lnTo>
                  <a:pt x="187918" y="68003"/>
                </a:lnTo>
                <a:lnTo>
                  <a:pt x="193859" y="65339"/>
                </a:lnTo>
                <a:lnTo>
                  <a:pt x="200676" y="62609"/>
                </a:lnTo>
                <a:lnTo>
                  <a:pt x="215872" y="57037"/>
                </a:lnTo>
                <a:lnTo>
                  <a:pt x="227071" y="51385"/>
                </a:lnTo>
                <a:lnTo>
                  <a:pt x="235223" y="45698"/>
                </a:lnTo>
                <a:lnTo>
                  <a:pt x="242022" y="39996"/>
                </a:lnTo>
                <a:lnTo>
                  <a:pt x="253298" y="34286"/>
                </a:lnTo>
                <a:lnTo>
                  <a:pt x="260305" y="31430"/>
                </a:lnTo>
                <a:lnTo>
                  <a:pt x="270632" y="28257"/>
                </a:lnTo>
                <a:lnTo>
                  <a:pt x="274719" y="27410"/>
                </a:lnTo>
                <a:lnTo>
                  <a:pt x="281800" y="23930"/>
                </a:lnTo>
                <a:lnTo>
                  <a:pt x="285022" y="21669"/>
                </a:lnTo>
                <a:lnTo>
                  <a:pt x="293682" y="19156"/>
                </a:lnTo>
                <a:lnTo>
                  <a:pt x="302928" y="18039"/>
                </a:lnTo>
                <a:lnTo>
                  <a:pt x="310212" y="17543"/>
                </a:lnTo>
                <a:lnTo>
                  <a:pt x="319165" y="14782"/>
                </a:lnTo>
                <a:lnTo>
                  <a:pt x="328542" y="11333"/>
                </a:lnTo>
                <a:lnTo>
                  <a:pt x="335884" y="9800"/>
                </a:lnTo>
                <a:lnTo>
                  <a:pt x="342322" y="6578"/>
                </a:lnTo>
                <a:lnTo>
                  <a:pt x="345372" y="4386"/>
                </a:lnTo>
                <a:lnTo>
                  <a:pt x="356382" y="1950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4"/>
          <p:cNvSpPr/>
          <p:nvPr/>
        </p:nvSpPr>
        <p:spPr>
          <a:xfrm>
            <a:off x="4410361" y="3790944"/>
            <a:ext cx="108585" cy="124786"/>
          </a:xfrm>
          <a:custGeom>
            <a:avLst/>
            <a:gdLst/>
            <a:ahLst/>
            <a:cxnLst/>
            <a:rect l="0" t="0" r="0" b="0"/>
            <a:pathLst>
              <a:path w="108585" h="124786">
                <a:moveTo>
                  <a:pt x="75914" y="49535"/>
                </a:moveTo>
                <a:lnTo>
                  <a:pt x="55762" y="49535"/>
                </a:lnTo>
                <a:lnTo>
                  <a:pt x="53907" y="50488"/>
                </a:lnTo>
                <a:lnTo>
                  <a:pt x="52670" y="52076"/>
                </a:lnTo>
                <a:lnTo>
                  <a:pt x="51845" y="54087"/>
                </a:lnTo>
                <a:lnTo>
                  <a:pt x="50343" y="56380"/>
                </a:lnTo>
                <a:lnTo>
                  <a:pt x="48389" y="58861"/>
                </a:lnTo>
                <a:lnTo>
                  <a:pt x="46134" y="61467"/>
                </a:lnTo>
                <a:lnTo>
                  <a:pt x="45583" y="65110"/>
                </a:lnTo>
                <a:lnTo>
                  <a:pt x="46168" y="69444"/>
                </a:lnTo>
                <a:lnTo>
                  <a:pt x="47511" y="74238"/>
                </a:lnTo>
                <a:lnTo>
                  <a:pt x="49358" y="78386"/>
                </a:lnTo>
                <a:lnTo>
                  <a:pt x="51543" y="82104"/>
                </a:lnTo>
                <a:lnTo>
                  <a:pt x="53951" y="85536"/>
                </a:lnTo>
                <a:lnTo>
                  <a:pt x="56509" y="87823"/>
                </a:lnTo>
                <a:lnTo>
                  <a:pt x="59168" y="89348"/>
                </a:lnTo>
                <a:lnTo>
                  <a:pt x="61892" y="90365"/>
                </a:lnTo>
                <a:lnTo>
                  <a:pt x="64661" y="91043"/>
                </a:lnTo>
                <a:lnTo>
                  <a:pt x="67459" y="91494"/>
                </a:lnTo>
                <a:lnTo>
                  <a:pt x="70277" y="91796"/>
                </a:lnTo>
                <a:lnTo>
                  <a:pt x="73109" y="91996"/>
                </a:lnTo>
                <a:lnTo>
                  <a:pt x="75948" y="92130"/>
                </a:lnTo>
                <a:lnTo>
                  <a:pt x="82800" y="92345"/>
                </a:lnTo>
                <a:lnTo>
                  <a:pt x="84315" y="91410"/>
                </a:lnTo>
                <a:lnTo>
                  <a:pt x="86276" y="89835"/>
                </a:lnTo>
                <a:lnTo>
                  <a:pt x="88537" y="87832"/>
                </a:lnTo>
                <a:lnTo>
                  <a:pt x="93589" y="83066"/>
                </a:lnTo>
                <a:lnTo>
                  <a:pt x="96270" y="80462"/>
                </a:lnTo>
                <a:lnTo>
                  <a:pt x="98057" y="77773"/>
                </a:lnTo>
                <a:lnTo>
                  <a:pt x="99248" y="75028"/>
                </a:lnTo>
                <a:lnTo>
                  <a:pt x="100043" y="72246"/>
                </a:lnTo>
                <a:lnTo>
                  <a:pt x="100572" y="69438"/>
                </a:lnTo>
                <a:lnTo>
                  <a:pt x="100925" y="66614"/>
                </a:lnTo>
                <a:lnTo>
                  <a:pt x="101160" y="63778"/>
                </a:lnTo>
                <a:lnTo>
                  <a:pt x="101317" y="60936"/>
                </a:lnTo>
                <a:lnTo>
                  <a:pt x="101491" y="55237"/>
                </a:lnTo>
                <a:lnTo>
                  <a:pt x="101589" y="46674"/>
                </a:lnTo>
                <a:lnTo>
                  <a:pt x="100651" y="43818"/>
                </a:lnTo>
                <a:lnTo>
                  <a:pt x="99073" y="40962"/>
                </a:lnTo>
                <a:lnTo>
                  <a:pt x="97068" y="38104"/>
                </a:lnTo>
                <a:lnTo>
                  <a:pt x="94779" y="36200"/>
                </a:lnTo>
                <a:lnTo>
                  <a:pt x="92300" y="34930"/>
                </a:lnTo>
                <a:lnTo>
                  <a:pt x="89696" y="34084"/>
                </a:lnTo>
                <a:lnTo>
                  <a:pt x="86054" y="32567"/>
                </a:lnTo>
                <a:lnTo>
                  <a:pt x="81721" y="30603"/>
                </a:lnTo>
                <a:lnTo>
                  <a:pt x="76928" y="28341"/>
                </a:lnTo>
                <a:lnTo>
                  <a:pt x="72780" y="26834"/>
                </a:lnTo>
                <a:lnTo>
                  <a:pt x="69062" y="25829"/>
                </a:lnTo>
                <a:lnTo>
                  <a:pt x="65630" y="25158"/>
                </a:lnTo>
                <a:lnTo>
                  <a:pt x="62391" y="25664"/>
                </a:lnTo>
                <a:lnTo>
                  <a:pt x="59278" y="26954"/>
                </a:lnTo>
                <a:lnTo>
                  <a:pt x="56251" y="28766"/>
                </a:lnTo>
                <a:lnTo>
                  <a:pt x="53280" y="30926"/>
                </a:lnTo>
                <a:lnTo>
                  <a:pt x="50347" y="33320"/>
                </a:lnTo>
                <a:lnTo>
                  <a:pt x="47439" y="35867"/>
                </a:lnTo>
                <a:lnTo>
                  <a:pt x="44548" y="40423"/>
                </a:lnTo>
                <a:lnTo>
                  <a:pt x="41668" y="46318"/>
                </a:lnTo>
                <a:lnTo>
                  <a:pt x="38796" y="53106"/>
                </a:lnTo>
                <a:lnTo>
                  <a:pt x="37833" y="58583"/>
                </a:lnTo>
                <a:lnTo>
                  <a:pt x="38144" y="63187"/>
                </a:lnTo>
                <a:lnTo>
                  <a:pt x="39304" y="67209"/>
                </a:lnTo>
                <a:lnTo>
                  <a:pt x="40077" y="70843"/>
                </a:lnTo>
                <a:lnTo>
                  <a:pt x="40593" y="74218"/>
                </a:lnTo>
                <a:lnTo>
                  <a:pt x="40936" y="77421"/>
                </a:lnTo>
                <a:lnTo>
                  <a:pt x="43070" y="80508"/>
                </a:lnTo>
                <a:lnTo>
                  <a:pt x="46398" y="83519"/>
                </a:lnTo>
                <a:lnTo>
                  <a:pt x="50521" y="86479"/>
                </a:lnTo>
                <a:lnTo>
                  <a:pt x="54223" y="89404"/>
                </a:lnTo>
                <a:lnTo>
                  <a:pt x="57643" y="92307"/>
                </a:lnTo>
                <a:lnTo>
                  <a:pt x="60876" y="95195"/>
                </a:lnTo>
                <a:lnTo>
                  <a:pt x="63984" y="97120"/>
                </a:lnTo>
                <a:lnTo>
                  <a:pt x="67008" y="98404"/>
                </a:lnTo>
                <a:lnTo>
                  <a:pt x="69976" y="99260"/>
                </a:lnTo>
                <a:lnTo>
                  <a:pt x="73861" y="99830"/>
                </a:lnTo>
                <a:lnTo>
                  <a:pt x="78355" y="100210"/>
                </a:lnTo>
                <a:lnTo>
                  <a:pt x="90154" y="100820"/>
                </a:lnTo>
                <a:lnTo>
                  <a:pt x="92075" y="99918"/>
                </a:lnTo>
                <a:lnTo>
                  <a:pt x="94308" y="98364"/>
                </a:lnTo>
                <a:lnTo>
                  <a:pt x="96749" y="96375"/>
                </a:lnTo>
                <a:lnTo>
                  <a:pt x="99329" y="94097"/>
                </a:lnTo>
                <a:lnTo>
                  <a:pt x="104735" y="89026"/>
                </a:lnTo>
                <a:lnTo>
                  <a:pt x="106558" y="86340"/>
                </a:lnTo>
                <a:lnTo>
                  <a:pt x="107773" y="83597"/>
                </a:lnTo>
                <a:lnTo>
                  <a:pt x="108584" y="80815"/>
                </a:lnTo>
                <a:lnTo>
                  <a:pt x="108171" y="76104"/>
                </a:lnTo>
                <a:lnTo>
                  <a:pt x="106944" y="70105"/>
                </a:lnTo>
                <a:lnTo>
                  <a:pt x="105173" y="63249"/>
                </a:lnTo>
                <a:lnTo>
                  <a:pt x="102087" y="57725"/>
                </a:lnTo>
                <a:lnTo>
                  <a:pt x="98125" y="53090"/>
                </a:lnTo>
                <a:lnTo>
                  <a:pt x="93579" y="49048"/>
                </a:lnTo>
                <a:lnTo>
                  <a:pt x="85987" y="42017"/>
                </a:lnTo>
                <a:lnTo>
                  <a:pt x="82630" y="38808"/>
                </a:lnTo>
                <a:lnTo>
                  <a:pt x="77534" y="34763"/>
                </a:lnTo>
                <a:lnTo>
                  <a:pt x="71278" y="30163"/>
                </a:lnTo>
                <a:lnTo>
                  <a:pt x="64251" y="25190"/>
                </a:lnTo>
                <a:lnTo>
                  <a:pt x="58614" y="21875"/>
                </a:lnTo>
                <a:lnTo>
                  <a:pt x="53902" y="19666"/>
                </a:lnTo>
                <a:lnTo>
                  <a:pt x="49810" y="18192"/>
                </a:lnTo>
                <a:lnTo>
                  <a:pt x="45176" y="17210"/>
                </a:lnTo>
                <a:lnTo>
                  <a:pt x="40182" y="16555"/>
                </a:lnTo>
                <a:lnTo>
                  <a:pt x="34947" y="16119"/>
                </a:lnTo>
                <a:lnTo>
                  <a:pt x="30505" y="15828"/>
                </a:lnTo>
                <a:lnTo>
                  <a:pt x="23030" y="15504"/>
                </a:lnTo>
                <a:lnTo>
                  <a:pt x="19703" y="16370"/>
                </a:lnTo>
                <a:lnTo>
                  <a:pt x="16532" y="17901"/>
                </a:lnTo>
                <a:lnTo>
                  <a:pt x="13466" y="19873"/>
                </a:lnTo>
                <a:lnTo>
                  <a:pt x="11422" y="22141"/>
                </a:lnTo>
                <a:lnTo>
                  <a:pt x="10059" y="24605"/>
                </a:lnTo>
                <a:lnTo>
                  <a:pt x="9151" y="27200"/>
                </a:lnTo>
                <a:lnTo>
                  <a:pt x="8545" y="30835"/>
                </a:lnTo>
                <a:lnTo>
                  <a:pt x="8141" y="35164"/>
                </a:lnTo>
                <a:lnTo>
                  <a:pt x="7872" y="39954"/>
                </a:lnTo>
                <a:lnTo>
                  <a:pt x="6739" y="44100"/>
                </a:lnTo>
                <a:lnTo>
                  <a:pt x="5033" y="47817"/>
                </a:lnTo>
                <a:lnTo>
                  <a:pt x="2942" y="51248"/>
                </a:lnTo>
                <a:lnTo>
                  <a:pt x="1548" y="54487"/>
                </a:lnTo>
                <a:lnTo>
                  <a:pt x="620" y="57599"/>
                </a:lnTo>
                <a:lnTo>
                  <a:pt x="0" y="60626"/>
                </a:lnTo>
                <a:lnTo>
                  <a:pt x="539" y="63597"/>
                </a:lnTo>
                <a:lnTo>
                  <a:pt x="1852" y="66530"/>
                </a:lnTo>
                <a:lnTo>
                  <a:pt x="3679" y="69438"/>
                </a:lnTo>
                <a:lnTo>
                  <a:pt x="6802" y="73281"/>
                </a:lnTo>
                <a:lnTo>
                  <a:pt x="10789" y="77748"/>
                </a:lnTo>
                <a:lnTo>
                  <a:pt x="19347" y="86840"/>
                </a:lnTo>
                <a:lnTo>
                  <a:pt x="26325" y="94055"/>
                </a:lnTo>
                <a:lnTo>
                  <a:pt x="31425" y="97313"/>
                </a:lnTo>
                <a:lnTo>
                  <a:pt x="37682" y="100437"/>
                </a:lnTo>
                <a:lnTo>
                  <a:pt x="44711" y="103472"/>
                </a:lnTo>
                <a:lnTo>
                  <a:pt x="51301" y="105496"/>
                </a:lnTo>
                <a:lnTo>
                  <a:pt x="57601" y="106845"/>
                </a:lnTo>
                <a:lnTo>
                  <a:pt x="63705" y="107745"/>
                </a:lnTo>
                <a:lnTo>
                  <a:pt x="68727" y="108344"/>
                </a:lnTo>
                <a:lnTo>
                  <a:pt x="73027" y="108744"/>
                </a:lnTo>
                <a:lnTo>
                  <a:pt x="76847" y="109010"/>
                </a:lnTo>
                <a:lnTo>
                  <a:pt x="80346" y="108235"/>
                </a:lnTo>
                <a:lnTo>
                  <a:pt x="83631" y="106766"/>
                </a:lnTo>
                <a:lnTo>
                  <a:pt x="86774" y="104834"/>
                </a:lnTo>
                <a:lnTo>
                  <a:pt x="89821" y="102594"/>
                </a:lnTo>
                <a:lnTo>
                  <a:pt x="92805" y="100148"/>
                </a:lnTo>
                <a:lnTo>
                  <a:pt x="95747" y="97565"/>
                </a:lnTo>
                <a:lnTo>
                  <a:pt x="97708" y="94890"/>
                </a:lnTo>
                <a:lnTo>
                  <a:pt x="99016" y="92154"/>
                </a:lnTo>
                <a:lnTo>
                  <a:pt x="99888" y="89378"/>
                </a:lnTo>
                <a:lnTo>
                  <a:pt x="100469" y="85622"/>
                </a:lnTo>
                <a:lnTo>
                  <a:pt x="100856" y="81213"/>
                </a:lnTo>
                <a:lnTo>
                  <a:pt x="101115" y="76369"/>
                </a:lnTo>
                <a:lnTo>
                  <a:pt x="100334" y="69330"/>
                </a:lnTo>
                <a:lnTo>
                  <a:pt x="98862" y="60827"/>
                </a:lnTo>
                <a:lnTo>
                  <a:pt x="96927" y="51348"/>
                </a:lnTo>
                <a:lnTo>
                  <a:pt x="93733" y="43124"/>
                </a:lnTo>
                <a:lnTo>
                  <a:pt x="89698" y="35736"/>
                </a:lnTo>
                <a:lnTo>
                  <a:pt x="85103" y="28906"/>
                </a:lnTo>
                <a:lnTo>
                  <a:pt x="81087" y="23400"/>
                </a:lnTo>
                <a:lnTo>
                  <a:pt x="77458" y="18777"/>
                </a:lnTo>
                <a:lnTo>
                  <a:pt x="74085" y="14742"/>
                </a:lnTo>
                <a:lnTo>
                  <a:pt x="68980" y="11100"/>
                </a:lnTo>
                <a:lnTo>
                  <a:pt x="62719" y="7719"/>
                </a:lnTo>
                <a:lnTo>
                  <a:pt x="55687" y="4513"/>
                </a:lnTo>
                <a:lnTo>
                  <a:pt x="50046" y="2376"/>
                </a:lnTo>
                <a:lnTo>
                  <a:pt x="45334" y="950"/>
                </a:lnTo>
                <a:lnTo>
                  <a:pt x="41239" y="0"/>
                </a:lnTo>
                <a:lnTo>
                  <a:pt x="38510" y="320"/>
                </a:lnTo>
                <a:lnTo>
                  <a:pt x="36691" y="1485"/>
                </a:lnTo>
                <a:lnTo>
                  <a:pt x="35477" y="3214"/>
                </a:lnTo>
                <a:lnTo>
                  <a:pt x="33716" y="4367"/>
                </a:lnTo>
                <a:lnTo>
                  <a:pt x="31589" y="5136"/>
                </a:lnTo>
                <a:lnTo>
                  <a:pt x="29219" y="5648"/>
                </a:lnTo>
                <a:lnTo>
                  <a:pt x="27639" y="6943"/>
                </a:lnTo>
                <a:lnTo>
                  <a:pt x="26586" y="8758"/>
                </a:lnTo>
                <a:lnTo>
                  <a:pt x="25883" y="10920"/>
                </a:lnTo>
                <a:lnTo>
                  <a:pt x="25415" y="15220"/>
                </a:lnTo>
                <a:lnTo>
                  <a:pt x="25103" y="20943"/>
                </a:lnTo>
                <a:lnTo>
                  <a:pt x="24895" y="27616"/>
                </a:lnTo>
                <a:lnTo>
                  <a:pt x="25708" y="36828"/>
                </a:lnTo>
                <a:lnTo>
                  <a:pt x="27203" y="47731"/>
                </a:lnTo>
                <a:lnTo>
                  <a:pt x="29152" y="59763"/>
                </a:lnTo>
                <a:lnTo>
                  <a:pt x="31404" y="68736"/>
                </a:lnTo>
                <a:lnTo>
                  <a:pt x="33858" y="75671"/>
                </a:lnTo>
                <a:lnTo>
                  <a:pt x="39125" y="86869"/>
                </a:lnTo>
                <a:lnTo>
                  <a:pt x="44640" y="98196"/>
                </a:lnTo>
                <a:lnTo>
                  <a:pt x="47445" y="101978"/>
                </a:lnTo>
                <a:lnTo>
                  <a:pt x="50267" y="104500"/>
                </a:lnTo>
                <a:lnTo>
                  <a:pt x="53101" y="106181"/>
                </a:lnTo>
                <a:lnTo>
                  <a:pt x="55943" y="108254"/>
                </a:lnTo>
                <a:lnTo>
                  <a:pt x="58789" y="110589"/>
                </a:lnTo>
                <a:lnTo>
                  <a:pt x="61640" y="113098"/>
                </a:lnTo>
                <a:lnTo>
                  <a:pt x="64493" y="114771"/>
                </a:lnTo>
                <a:lnTo>
                  <a:pt x="67347" y="115886"/>
                </a:lnTo>
                <a:lnTo>
                  <a:pt x="74221" y="117675"/>
                </a:lnTo>
                <a:lnTo>
                  <a:pt x="76691" y="116869"/>
                </a:lnTo>
                <a:lnTo>
                  <a:pt x="80242" y="115380"/>
                </a:lnTo>
                <a:lnTo>
                  <a:pt x="90527" y="110696"/>
                </a:lnTo>
                <a:lnTo>
                  <a:pt x="92323" y="109359"/>
                </a:lnTo>
                <a:lnTo>
                  <a:pt x="94473" y="107516"/>
                </a:lnTo>
                <a:lnTo>
                  <a:pt x="96859" y="105334"/>
                </a:lnTo>
                <a:lnTo>
                  <a:pt x="98450" y="101974"/>
                </a:lnTo>
                <a:lnTo>
                  <a:pt x="99511" y="97830"/>
                </a:lnTo>
                <a:lnTo>
                  <a:pt x="100217" y="93162"/>
                </a:lnTo>
                <a:lnTo>
                  <a:pt x="100689" y="89097"/>
                </a:lnTo>
                <a:lnTo>
                  <a:pt x="101003" y="85435"/>
                </a:lnTo>
                <a:lnTo>
                  <a:pt x="101212" y="82041"/>
                </a:lnTo>
                <a:lnTo>
                  <a:pt x="101445" y="75730"/>
                </a:lnTo>
                <a:lnTo>
                  <a:pt x="101507" y="72713"/>
                </a:lnTo>
                <a:lnTo>
                  <a:pt x="100596" y="68797"/>
                </a:lnTo>
                <a:lnTo>
                  <a:pt x="99036" y="64282"/>
                </a:lnTo>
                <a:lnTo>
                  <a:pt x="97043" y="59367"/>
                </a:lnTo>
                <a:lnTo>
                  <a:pt x="93810" y="56089"/>
                </a:lnTo>
                <a:lnTo>
                  <a:pt x="89749" y="53905"/>
                </a:lnTo>
                <a:lnTo>
                  <a:pt x="85137" y="52448"/>
                </a:lnTo>
                <a:lnTo>
                  <a:pt x="79205" y="49573"/>
                </a:lnTo>
                <a:lnTo>
                  <a:pt x="72393" y="45750"/>
                </a:lnTo>
                <a:lnTo>
                  <a:pt x="64994" y="41297"/>
                </a:lnTo>
                <a:lnTo>
                  <a:pt x="59109" y="38328"/>
                </a:lnTo>
                <a:lnTo>
                  <a:pt x="54233" y="36349"/>
                </a:lnTo>
                <a:lnTo>
                  <a:pt x="50029" y="35029"/>
                </a:lnTo>
                <a:lnTo>
                  <a:pt x="46275" y="34150"/>
                </a:lnTo>
                <a:lnTo>
                  <a:pt x="42819" y="33564"/>
                </a:lnTo>
                <a:lnTo>
                  <a:pt x="39563" y="33172"/>
                </a:lnTo>
                <a:lnTo>
                  <a:pt x="36440" y="33865"/>
                </a:lnTo>
                <a:lnTo>
                  <a:pt x="33406" y="35278"/>
                </a:lnTo>
                <a:lnTo>
                  <a:pt x="30429" y="37173"/>
                </a:lnTo>
                <a:lnTo>
                  <a:pt x="28446" y="39389"/>
                </a:lnTo>
                <a:lnTo>
                  <a:pt x="27123" y="41819"/>
                </a:lnTo>
                <a:lnTo>
                  <a:pt x="26242" y="44391"/>
                </a:lnTo>
                <a:lnTo>
                  <a:pt x="24702" y="47058"/>
                </a:lnTo>
                <a:lnTo>
                  <a:pt x="22722" y="49789"/>
                </a:lnTo>
                <a:lnTo>
                  <a:pt x="20450" y="52562"/>
                </a:lnTo>
                <a:lnTo>
                  <a:pt x="18936" y="55363"/>
                </a:lnTo>
                <a:lnTo>
                  <a:pt x="17926" y="58183"/>
                </a:lnTo>
                <a:lnTo>
                  <a:pt x="17253" y="61016"/>
                </a:lnTo>
                <a:lnTo>
                  <a:pt x="16804" y="63857"/>
                </a:lnTo>
                <a:lnTo>
                  <a:pt x="16505" y="66703"/>
                </a:lnTo>
                <a:lnTo>
                  <a:pt x="16305" y="69553"/>
                </a:lnTo>
                <a:lnTo>
                  <a:pt x="16172" y="72405"/>
                </a:lnTo>
                <a:lnTo>
                  <a:pt x="16024" y="78115"/>
                </a:lnTo>
                <a:lnTo>
                  <a:pt x="16937" y="82876"/>
                </a:lnTo>
                <a:lnTo>
                  <a:pt x="18498" y="88908"/>
                </a:lnTo>
                <a:lnTo>
                  <a:pt x="20492" y="95786"/>
                </a:lnTo>
                <a:lnTo>
                  <a:pt x="23726" y="101324"/>
                </a:lnTo>
                <a:lnTo>
                  <a:pt x="27787" y="105969"/>
                </a:lnTo>
                <a:lnTo>
                  <a:pt x="32399" y="110018"/>
                </a:lnTo>
                <a:lnTo>
                  <a:pt x="35474" y="113669"/>
                </a:lnTo>
                <a:lnTo>
                  <a:pt x="37524" y="117056"/>
                </a:lnTo>
                <a:lnTo>
                  <a:pt x="38890" y="120267"/>
                </a:lnTo>
                <a:lnTo>
                  <a:pt x="40754" y="122407"/>
                </a:lnTo>
                <a:lnTo>
                  <a:pt x="42949" y="123834"/>
                </a:lnTo>
                <a:lnTo>
                  <a:pt x="45365" y="124785"/>
                </a:lnTo>
                <a:lnTo>
                  <a:pt x="47928" y="124467"/>
                </a:lnTo>
                <a:lnTo>
                  <a:pt x="50589" y="123303"/>
                </a:lnTo>
                <a:lnTo>
                  <a:pt x="53315" y="121574"/>
                </a:lnTo>
                <a:lnTo>
                  <a:pt x="56086" y="120421"/>
                </a:lnTo>
                <a:lnTo>
                  <a:pt x="58885" y="119652"/>
                </a:lnTo>
                <a:lnTo>
                  <a:pt x="61704" y="119140"/>
                </a:lnTo>
                <a:lnTo>
                  <a:pt x="64536" y="117846"/>
                </a:lnTo>
                <a:lnTo>
                  <a:pt x="67376" y="116031"/>
                </a:lnTo>
                <a:lnTo>
                  <a:pt x="74227" y="110824"/>
                </a:lnTo>
                <a:lnTo>
                  <a:pt x="74789" y="109445"/>
                </a:lnTo>
                <a:lnTo>
                  <a:pt x="75164" y="107573"/>
                </a:lnTo>
                <a:lnTo>
                  <a:pt x="75414" y="105372"/>
                </a:lnTo>
                <a:lnTo>
                  <a:pt x="75581" y="102952"/>
                </a:lnTo>
                <a:lnTo>
                  <a:pt x="75692" y="100387"/>
                </a:lnTo>
                <a:lnTo>
                  <a:pt x="75815" y="94996"/>
                </a:lnTo>
                <a:lnTo>
                  <a:pt x="75900" y="85485"/>
                </a:lnTo>
                <a:lnTo>
                  <a:pt x="73368" y="82023"/>
                </a:lnTo>
                <a:lnTo>
                  <a:pt x="71359" y="79767"/>
                </a:lnTo>
                <a:lnTo>
                  <a:pt x="69067" y="78262"/>
                </a:lnTo>
                <a:lnTo>
                  <a:pt x="66587" y="77259"/>
                </a:lnTo>
                <a:lnTo>
                  <a:pt x="63981" y="76590"/>
                </a:lnTo>
                <a:lnTo>
                  <a:pt x="61291" y="76145"/>
                </a:lnTo>
                <a:lnTo>
                  <a:pt x="58545" y="75847"/>
                </a:lnTo>
                <a:lnTo>
                  <a:pt x="55762" y="75649"/>
                </a:lnTo>
                <a:lnTo>
                  <a:pt x="53907" y="74565"/>
                </a:lnTo>
                <a:lnTo>
                  <a:pt x="52670" y="72889"/>
                </a:lnTo>
                <a:lnTo>
                  <a:pt x="50196" y="666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5"/>
          <p:cNvSpPr/>
          <p:nvPr/>
        </p:nvSpPr>
        <p:spPr>
          <a:xfrm>
            <a:off x="3714882" y="1972148"/>
            <a:ext cx="116123" cy="144517"/>
          </a:xfrm>
          <a:custGeom>
            <a:avLst/>
            <a:gdLst/>
            <a:ahLst/>
            <a:cxnLst/>
            <a:rect l="0" t="0" r="0" b="0"/>
            <a:pathLst>
              <a:path w="116123" h="144517">
                <a:moveTo>
                  <a:pt x="85593" y="33816"/>
                </a:moveTo>
                <a:lnTo>
                  <a:pt x="78211" y="26436"/>
                </a:lnTo>
                <a:lnTo>
                  <a:pt x="75010" y="25774"/>
                </a:lnTo>
                <a:lnTo>
                  <a:pt x="72822" y="25597"/>
                </a:lnTo>
                <a:lnTo>
                  <a:pt x="70412" y="25479"/>
                </a:lnTo>
                <a:lnTo>
                  <a:pt x="65193" y="25349"/>
                </a:lnTo>
                <a:lnTo>
                  <a:pt x="56900" y="25275"/>
                </a:lnTo>
                <a:lnTo>
                  <a:pt x="52177" y="27170"/>
                </a:lnTo>
                <a:lnTo>
                  <a:pt x="46170" y="30338"/>
                </a:lnTo>
                <a:lnTo>
                  <a:pt x="39309" y="34355"/>
                </a:lnTo>
                <a:lnTo>
                  <a:pt x="26604" y="41358"/>
                </a:lnTo>
                <a:lnTo>
                  <a:pt x="20550" y="44559"/>
                </a:lnTo>
                <a:lnTo>
                  <a:pt x="16513" y="47646"/>
                </a:lnTo>
                <a:lnTo>
                  <a:pt x="13822" y="50656"/>
                </a:lnTo>
                <a:lnTo>
                  <a:pt x="12028" y="53615"/>
                </a:lnTo>
                <a:lnTo>
                  <a:pt x="9879" y="55588"/>
                </a:lnTo>
                <a:lnTo>
                  <a:pt x="7495" y="56904"/>
                </a:lnTo>
                <a:lnTo>
                  <a:pt x="4952" y="57780"/>
                </a:lnTo>
                <a:lnTo>
                  <a:pt x="3258" y="59317"/>
                </a:lnTo>
                <a:lnTo>
                  <a:pt x="2127" y="61295"/>
                </a:lnTo>
                <a:lnTo>
                  <a:pt x="1374" y="63565"/>
                </a:lnTo>
                <a:lnTo>
                  <a:pt x="872" y="66032"/>
                </a:lnTo>
                <a:lnTo>
                  <a:pt x="537" y="68628"/>
                </a:lnTo>
                <a:lnTo>
                  <a:pt x="314" y="71312"/>
                </a:lnTo>
                <a:lnTo>
                  <a:pt x="165" y="75006"/>
                </a:lnTo>
                <a:lnTo>
                  <a:pt x="0" y="84191"/>
                </a:lnTo>
                <a:lnTo>
                  <a:pt x="908" y="88354"/>
                </a:lnTo>
                <a:lnTo>
                  <a:pt x="2466" y="92082"/>
                </a:lnTo>
                <a:lnTo>
                  <a:pt x="4458" y="95521"/>
                </a:lnTo>
                <a:lnTo>
                  <a:pt x="6737" y="98765"/>
                </a:lnTo>
                <a:lnTo>
                  <a:pt x="9210" y="101881"/>
                </a:lnTo>
                <a:lnTo>
                  <a:pt x="11811" y="104910"/>
                </a:lnTo>
                <a:lnTo>
                  <a:pt x="14497" y="106930"/>
                </a:lnTo>
                <a:lnTo>
                  <a:pt x="17240" y="108276"/>
                </a:lnTo>
                <a:lnTo>
                  <a:pt x="20022" y="109174"/>
                </a:lnTo>
                <a:lnTo>
                  <a:pt x="21876" y="110725"/>
                </a:lnTo>
                <a:lnTo>
                  <a:pt x="23113" y="112711"/>
                </a:lnTo>
                <a:lnTo>
                  <a:pt x="23937" y="114988"/>
                </a:lnTo>
                <a:lnTo>
                  <a:pt x="25438" y="116506"/>
                </a:lnTo>
                <a:lnTo>
                  <a:pt x="27393" y="117518"/>
                </a:lnTo>
                <a:lnTo>
                  <a:pt x="29647" y="118192"/>
                </a:lnTo>
                <a:lnTo>
                  <a:pt x="32103" y="118642"/>
                </a:lnTo>
                <a:lnTo>
                  <a:pt x="34693" y="118942"/>
                </a:lnTo>
                <a:lnTo>
                  <a:pt x="37372" y="119142"/>
                </a:lnTo>
                <a:lnTo>
                  <a:pt x="41063" y="119275"/>
                </a:lnTo>
                <a:lnTo>
                  <a:pt x="50244" y="119423"/>
                </a:lnTo>
                <a:lnTo>
                  <a:pt x="54407" y="118510"/>
                </a:lnTo>
                <a:lnTo>
                  <a:pt x="58135" y="116949"/>
                </a:lnTo>
                <a:lnTo>
                  <a:pt x="61572" y="114956"/>
                </a:lnTo>
                <a:lnTo>
                  <a:pt x="70472" y="110201"/>
                </a:lnTo>
                <a:lnTo>
                  <a:pt x="91707" y="99387"/>
                </a:lnTo>
                <a:lnTo>
                  <a:pt x="96337" y="96580"/>
                </a:lnTo>
                <a:lnTo>
                  <a:pt x="100375" y="93757"/>
                </a:lnTo>
                <a:lnTo>
                  <a:pt x="104020" y="90922"/>
                </a:lnTo>
                <a:lnTo>
                  <a:pt x="106450" y="88079"/>
                </a:lnTo>
                <a:lnTo>
                  <a:pt x="108070" y="85232"/>
                </a:lnTo>
                <a:lnTo>
                  <a:pt x="109150" y="82381"/>
                </a:lnTo>
                <a:lnTo>
                  <a:pt x="109870" y="78575"/>
                </a:lnTo>
                <a:lnTo>
                  <a:pt x="110350" y="74133"/>
                </a:lnTo>
                <a:lnTo>
                  <a:pt x="110670" y="69267"/>
                </a:lnTo>
                <a:lnTo>
                  <a:pt x="111836" y="65070"/>
                </a:lnTo>
                <a:lnTo>
                  <a:pt x="113566" y="61320"/>
                </a:lnTo>
                <a:lnTo>
                  <a:pt x="115671" y="57867"/>
                </a:lnTo>
                <a:lnTo>
                  <a:pt x="116122" y="54613"/>
                </a:lnTo>
                <a:lnTo>
                  <a:pt x="115471" y="51491"/>
                </a:lnTo>
                <a:lnTo>
                  <a:pt x="114083" y="48457"/>
                </a:lnTo>
                <a:lnTo>
                  <a:pt x="113159" y="44529"/>
                </a:lnTo>
                <a:lnTo>
                  <a:pt x="112543" y="40006"/>
                </a:lnTo>
                <a:lnTo>
                  <a:pt x="112132" y="35085"/>
                </a:lnTo>
                <a:lnTo>
                  <a:pt x="110906" y="30852"/>
                </a:lnTo>
                <a:lnTo>
                  <a:pt x="109135" y="27078"/>
                </a:lnTo>
                <a:lnTo>
                  <a:pt x="104001" y="18727"/>
                </a:lnTo>
                <a:lnTo>
                  <a:pt x="100759" y="15045"/>
                </a:lnTo>
                <a:lnTo>
                  <a:pt x="96143" y="10234"/>
                </a:lnTo>
                <a:lnTo>
                  <a:pt x="90917" y="4920"/>
                </a:lnTo>
                <a:lnTo>
                  <a:pt x="88190" y="3122"/>
                </a:lnTo>
                <a:lnTo>
                  <a:pt x="85419" y="1924"/>
                </a:lnTo>
                <a:lnTo>
                  <a:pt x="82619" y="1125"/>
                </a:lnTo>
                <a:lnTo>
                  <a:pt x="78848" y="592"/>
                </a:lnTo>
                <a:lnTo>
                  <a:pt x="74428" y="237"/>
                </a:lnTo>
                <a:lnTo>
                  <a:pt x="69577" y="0"/>
                </a:lnTo>
                <a:lnTo>
                  <a:pt x="65391" y="795"/>
                </a:lnTo>
                <a:lnTo>
                  <a:pt x="61647" y="2277"/>
                </a:lnTo>
                <a:lnTo>
                  <a:pt x="53346" y="6949"/>
                </a:lnTo>
                <a:lnTo>
                  <a:pt x="51712" y="8285"/>
                </a:lnTo>
                <a:lnTo>
                  <a:pt x="49671" y="10128"/>
                </a:lnTo>
                <a:lnTo>
                  <a:pt x="44862" y="14716"/>
                </a:lnTo>
                <a:lnTo>
                  <a:pt x="39550" y="19930"/>
                </a:lnTo>
                <a:lnTo>
                  <a:pt x="37752" y="22654"/>
                </a:lnTo>
                <a:lnTo>
                  <a:pt x="36554" y="25422"/>
                </a:lnTo>
                <a:lnTo>
                  <a:pt x="35755" y="28220"/>
                </a:lnTo>
                <a:lnTo>
                  <a:pt x="34270" y="31038"/>
                </a:lnTo>
                <a:lnTo>
                  <a:pt x="32328" y="33869"/>
                </a:lnTo>
                <a:lnTo>
                  <a:pt x="30080" y="36709"/>
                </a:lnTo>
                <a:lnTo>
                  <a:pt x="28582" y="44318"/>
                </a:lnTo>
                <a:lnTo>
                  <a:pt x="27583" y="55105"/>
                </a:lnTo>
                <a:lnTo>
                  <a:pt x="26473" y="78521"/>
                </a:lnTo>
                <a:lnTo>
                  <a:pt x="25979" y="95277"/>
                </a:lnTo>
                <a:lnTo>
                  <a:pt x="26800" y="103366"/>
                </a:lnTo>
                <a:lnTo>
                  <a:pt x="28301" y="111615"/>
                </a:lnTo>
                <a:lnTo>
                  <a:pt x="30253" y="119972"/>
                </a:lnTo>
                <a:lnTo>
                  <a:pt x="32507" y="125544"/>
                </a:lnTo>
                <a:lnTo>
                  <a:pt x="34962" y="129258"/>
                </a:lnTo>
                <a:lnTo>
                  <a:pt x="37552" y="131734"/>
                </a:lnTo>
                <a:lnTo>
                  <a:pt x="40230" y="133385"/>
                </a:lnTo>
                <a:lnTo>
                  <a:pt x="42968" y="134486"/>
                </a:lnTo>
                <a:lnTo>
                  <a:pt x="45746" y="135219"/>
                </a:lnTo>
                <a:lnTo>
                  <a:pt x="48551" y="135708"/>
                </a:lnTo>
                <a:lnTo>
                  <a:pt x="51373" y="136034"/>
                </a:lnTo>
                <a:lnTo>
                  <a:pt x="54207" y="136252"/>
                </a:lnTo>
                <a:lnTo>
                  <a:pt x="56096" y="135444"/>
                </a:lnTo>
                <a:lnTo>
                  <a:pt x="57356" y="133953"/>
                </a:lnTo>
                <a:lnTo>
                  <a:pt x="58196" y="132007"/>
                </a:lnTo>
                <a:lnTo>
                  <a:pt x="60660" y="128804"/>
                </a:lnTo>
                <a:lnTo>
                  <a:pt x="64209" y="124764"/>
                </a:lnTo>
                <a:lnTo>
                  <a:pt x="68479" y="120166"/>
                </a:lnTo>
                <a:lnTo>
                  <a:pt x="72279" y="115195"/>
                </a:lnTo>
                <a:lnTo>
                  <a:pt x="75764" y="109977"/>
                </a:lnTo>
                <a:lnTo>
                  <a:pt x="79040" y="104592"/>
                </a:lnTo>
                <a:lnTo>
                  <a:pt x="80272" y="97193"/>
                </a:lnTo>
                <a:lnTo>
                  <a:pt x="80141" y="88450"/>
                </a:lnTo>
                <a:lnTo>
                  <a:pt x="78407" y="71433"/>
                </a:lnTo>
                <a:lnTo>
                  <a:pt x="77945" y="65562"/>
                </a:lnTo>
                <a:lnTo>
                  <a:pt x="77636" y="60695"/>
                </a:lnTo>
                <a:lnTo>
                  <a:pt x="77294" y="52747"/>
                </a:lnTo>
                <a:lnTo>
                  <a:pt x="77203" y="49295"/>
                </a:lnTo>
                <a:lnTo>
                  <a:pt x="76189" y="46993"/>
                </a:lnTo>
                <a:lnTo>
                  <a:pt x="74561" y="45458"/>
                </a:lnTo>
                <a:lnTo>
                  <a:pt x="72524" y="44435"/>
                </a:lnTo>
                <a:lnTo>
                  <a:pt x="70212" y="43753"/>
                </a:lnTo>
                <a:lnTo>
                  <a:pt x="67719" y="43298"/>
                </a:lnTo>
                <a:lnTo>
                  <a:pt x="65105" y="42995"/>
                </a:lnTo>
                <a:lnTo>
                  <a:pt x="62409" y="42793"/>
                </a:lnTo>
                <a:lnTo>
                  <a:pt x="59659" y="42659"/>
                </a:lnTo>
                <a:lnTo>
                  <a:pt x="56874" y="42569"/>
                </a:lnTo>
                <a:lnTo>
                  <a:pt x="54064" y="43461"/>
                </a:lnTo>
                <a:lnTo>
                  <a:pt x="51239" y="45009"/>
                </a:lnTo>
                <a:lnTo>
                  <a:pt x="48403" y="46993"/>
                </a:lnTo>
                <a:lnTo>
                  <a:pt x="45559" y="48316"/>
                </a:lnTo>
                <a:lnTo>
                  <a:pt x="42711" y="49198"/>
                </a:lnTo>
                <a:lnTo>
                  <a:pt x="39860" y="49786"/>
                </a:lnTo>
                <a:lnTo>
                  <a:pt x="37959" y="51130"/>
                </a:lnTo>
                <a:lnTo>
                  <a:pt x="36692" y="52979"/>
                </a:lnTo>
                <a:lnTo>
                  <a:pt x="35847" y="55164"/>
                </a:lnTo>
                <a:lnTo>
                  <a:pt x="34331" y="57573"/>
                </a:lnTo>
                <a:lnTo>
                  <a:pt x="32369" y="60132"/>
                </a:lnTo>
                <a:lnTo>
                  <a:pt x="30107" y="62790"/>
                </a:lnTo>
                <a:lnTo>
                  <a:pt x="28600" y="67420"/>
                </a:lnTo>
                <a:lnTo>
                  <a:pt x="27594" y="73364"/>
                </a:lnTo>
                <a:lnTo>
                  <a:pt x="26925" y="80184"/>
                </a:lnTo>
                <a:lnTo>
                  <a:pt x="26479" y="85683"/>
                </a:lnTo>
                <a:lnTo>
                  <a:pt x="26180" y="90302"/>
                </a:lnTo>
                <a:lnTo>
                  <a:pt x="25982" y="94333"/>
                </a:lnTo>
                <a:lnTo>
                  <a:pt x="26803" y="98926"/>
                </a:lnTo>
                <a:lnTo>
                  <a:pt x="28301" y="103893"/>
                </a:lnTo>
                <a:lnTo>
                  <a:pt x="30254" y="109109"/>
                </a:lnTo>
                <a:lnTo>
                  <a:pt x="32507" y="113539"/>
                </a:lnTo>
                <a:lnTo>
                  <a:pt x="34963" y="117445"/>
                </a:lnTo>
                <a:lnTo>
                  <a:pt x="41196" y="126007"/>
                </a:lnTo>
                <a:lnTo>
                  <a:pt x="43612" y="126709"/>
                </a:lnTo>
                <a:lnTo>
                  <a:pt x="47128" y="127177"/>
                </a:lnTo>
                <a:lnTo>
                  <a:pt x="51377" y="127490"/>
                </a:lnTo>
                <a:lnTo>
                  <a:pt x="56114" y="127698"/>
                </a:lnTo>
                <a:lnTo>
                  <a:pt x="66459" y="127929"/>
                </a:lnTo>
                <a:lnTo>
                  <a:pt x="70932" y="126086"/>
                </a:lnTo>
                <a:lnTo>
                  <a:pt x="74866" y="122952"/>
                </a:lnTo>
                <a:lnTo>
                  <a:pt x="78441" y="118958"/>
                </a:lnTo>
                <a:lnTo>
                  <a:pt x="80825" y="115342"/>
                </a:lnTo>
                <a:lnTo>
                  <a:pt x="82414" y="111980"/>
                </a:lnTo>
                <a:lnTo>
                  <a:pt x="83474" y="108785"/>
                </a:lnTo>
                <a:lnTo>
                  <a:pt x="85132" y="105703"/>
                </a:lnTo>
                <a:lnTo>
                  <a:pt x="87191" y="102696"/>
                </a:lnTo>
                <a:lnTo>
                  <a:pt x="89516" y="99739"/>
                </a:lnTo>
                <a:lnTo>
                  <a:pt x="91065" y="96815"/>
                </a:lnTo>
                <a:lnTo>
                  <a:pt x="92099" y="93913"/>
                </a:lnTo>
                <a:lnTo>
                  <a:pt x="92787" y="91026"/>
                </a:lnTo>
                <a:lnTo>
                  <a:pt x="92294" y="86243"/>
                </a:lnTo>
                <a:lnTo>
                  <a:pt x="91013" y="80198"/>
                </a:lnTo>
                <a:lnTo>
                  <a:pt x="89206" y="73310"/>
                </a:lnTo>
                <a:lnTo>
                  <a:pt x="88001" y="67766"/>
                </a:lnTo>
                <a:lnTo>
                  <a:pt x="87199" y="63117"/>
                </a:lnTo>
                <a:lnTo>
                  <a:pt x="86663" y="59065"/>
                </a:lnTo>
                <a:lnTo>
                  <a:pt x="85354" y="56364"/>
                </a:lnTo>
                <a:lnTo>
                  <a:pt x="83528" y="54563"/>
                </a:lnTo>
                <a:lnTo>
                  <a:pt x="81359" y="53363"/>
                </a:lnTo>
                <a:lnTo>
                  <a:pt x="77055" y="52562"/>
                </a:lnTo>
                <a:lnTo>
                  <a:pt x="71328" y="52029"/>
                </a:lnTo>
                <a:lnTo>
                  <a:pt x="64653" y="51673"/>
                </a:lnTo>
                <a:lnTo>
                  <a:pt x="59250" y="52388"/>
                </a:lnTo>
                <a:lnTo>
                  <a:pt x="54696" y="53818"/>
                </a:lnTo>
                <a:lnTo>
                  <a:pt x="45093" y="58405"/>
                </a:lnTo>
                <a:lnTo>
                  <a:pt x="43353" y="60686"/>
                </a:lnTo>
                <a:lnTo>
                  <a:pt x="41240" y="64112"/>
                </a:lnTo>
                <a:lnTo>
                  <a:pt x="38879" y="68301"/>
                </a:lnTo>
                <a:lnTo>
                  <a:pt x="37305" y="72046"/>
                </a:lnTo>
                <a:lnTo>
                  <a:pt x="36256" y="75496"/>
                </a:lnTo>
                <a:lnTo>
                  <a:pt x="35556" y="78748"/>
                </a:lnTo>
                <a:lnTo>
                  <a:pt x="34138" y="81868"/>
                </a:lnTo>
                <a:lnTo>
                  <a:pt x="32239" y="84901"/>
                </a:lnTo>
                <a:lnTo>
                  <a:pt x="30021" y="87875"/>
                </a:lnTo>
                <a:lnTo>
                  <a:pt x="28543" y="91763"/>
                </a:lnTo>
                <a:lnTo>
                  <a:pt x="27557" y="96260"/>
                </a:lnTo>
                <a:lnTo>
                  <a:pt x="26899" y="101163"/>
                </a:lnTo>
                <a:lnTo>
                  <a:pt x="26461" y="107289"/>
                </a:lnTo>
                <a:lnTo>
                  <a:pt x="26169" y="114231"/>
                </a:lnTo>
                <a:lnTo>
                  <a:pt x="25974" y="121716"/>
                </a:lnTo>
                <a:lnTo>
                  <a:pt x="26797" y="127659"/>
                </a:lnTo>
                <a:lnTo>
                  <a:pt x="28298" y="132573"/>
                </a:lnTo>
                <a:lnTo>
                  <a:pt x="33000" y="142753"/>
                </a:lnTo>
                <a:lnTo>
                  <a:pt x="34339" y="143588"/>
                </a:lnTo>
                <a:lnTo>
                  <a:pt x="36183" y="144145"/>
                </a:lnTo>
                <a:lnTo>
                  <a:pt x="38365" y="144516"/>
                </a:lnTo>
                <a:lnTo>
                  <a:pt x="40773" y="143811"/>
                </a:lnTo>
                <a:lnTo>
                  <a:pt x="43330" y="142389"/>
                </a:lnTo>
                <a:lnTo>
                  <a:pt x="45988" y="140488"/>
                </a:lnTo>
                <a:lnTo>
                  <a:pt x="48711" y="138268"/>
                </a:lnTo>
                <a:lnTo>
                  <a:pt x="51480" y="135836"/>
                </a:lnTo>
                <a:lnTo>
                  <a:pt x="54279" y="133262"/>
                </a:lnTo>
                <a:lnTo>
                  <a:pt x="56144" y="130593"/>
                </a:lnTo>
                <a:lnTo>
                  <a:pt x="57388" y="127862"/>
                </a:lnTo>
                <a:lnTo>
                  <a:pt x="58217" y="125089"/>
                </a:lnTo>
                <a:lnTo>
                  <a:pt x="57817" y="120382"/>
                </a:lnTo>
                <a:lnTo>
                  <a:pt x="56598" y="114387"/>
                </a:lnTo>
                <a:lnTo>
                  <a:pt x="54833" y="107533"/>
                </a:lnTo>
                <a:lnTo>
                  <a:pt x="50331" y="87217"/>
                </a:lnTo>
                <a:lnTo>
                  <a:pt x="47798" y="75132"/>
                </a:lnTo>
                <a:lnTo>
                  <a:pt x="45156" y="67075"/>
                </a:lnTo>
                <a:lnTo>
                  <a:pt x="42442" y="61704"/>
                </a:lnTo>
                <a:lnTo>
                  <a:pt x="39681" y="58123"/>
                </a:lnTo>
                <a:lnTo>
                  <a:pt x="36887" y="55736"/>
                </a:lnTo>
                <a:lnTo>
                  <a:pt x="34072" y="54144"/>
                </a:lnTo>
                <a:lnTo>
                  <a:pt x="31243" y="53084"/>
                </a:lnTo>
                <a:lnTo>
                  <a:pt x="28405" y="53329"/>
                </a:lnTo>
                <a:lnTo>
                  <a:pt x="25560" y="54445"/>
                </a:lnTo>
                <a:lnTo>
                  <a:pt x="18701" y="58529"/>
                </a:lnTo>
                <a:lnTo>
                  <a:pt x="15223" y="61627"/>
                </a:lnTo>
                <a:lnTo>
                  <a:pt x="12962" y="63787"/>
                </a:lnTo>
                <a:lnTo>
                  <a:pt x="11455" y="68084"/>
                </a:lnTo>
                <a:lnTo>
                  <a:pt x="10450" y="73807"/>
                </a:lnTo>
                <a:lnTo>
                  <a:pt x="9780" y="80479"/>
                </a:lnTo>
                <a:lnTo>
                  <a:pt x="9333" y="86832"/>
                </a:lnTo>
                <a:lnTo>
                  <a:pt x="9036" y="92973"/>
                </a:lnTo>
                <a:lnTo>
                  <a:pt x="8616" y="108177"/>
                </a:lnTo>
                <a:lnTo>
                  <a:pt x="8558" y="111965"/>
                </a:lnTo>
                <a:lnTo>
                  <a:pt x="9471" y="115443"/>
                </a:lnTo>
                <a:lnTo>
                  <a:pt x="11032" y="118714"/>
                </a:lnTo>
                <a:lnTo>
                  <a:pt x="13026" y="121848"/>
                </a:lnTo>
                <a:lnTo>
                  <a:pt x="15307" y="123936"/>
                </a:lnTo>
                <a:lnTo>
                  <a:pt x="17780" y="125329"/>
                </a:lnTo>
                <a:lnTo>
                  <a:pt x="20382" y="126257"/>
                </a:lnTo>
                <a:lnTo>
                  <a:pt x="22117" y="125924"/>
                </a:lnTo>
                <a:lnTo>
                  <a:pt x="23273" y="124749"/>
                </a:lnTo>
                <a:lnTo>
                  <a:pt x="24044" y="123013"/>
                </a:lnTo>
                <a:lnTo>
                  <a:pt x="27440" y="118545"/>
                </a:lnTo>
                <a:lnTo>
                  <a:pt x="29679" y="116019"/>
                </a:lnTo>
                <a:lnTo>
                  <a:pt x="31172" y="113383"/>
                </a:lnTo>
                <a:lnTo>
                  <a:pt x="32167" y="110674"/>
                </a:lnTo>
                <a:lnTo>
                  <a:pt x="42730" y="938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6"/>
          <p:cNvSpPr/>
          <p:nvPr/>
        </p:nvSpPr>
        <p:spPr>
          <a:xfrm>
            <a:off x="3646170" y="1928812"/>
            <a:ext cx="1465898" cy="3840481"/>
          </a:xfrm>
          <a:custGeom>
            <a:avLst/>
            <a:gdLst/>
            <a:ahLst/>
            <a:cxnLst/>
            <a:rect l="0" t="0" r="0" b="0"/>
            <a:pathLst>
              <a:path w="1465898" h="3840481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27041" y="58921"/>
                </a:lnTo>
                <a:lnTo>
                  <a:pt x="29457" y="62141"/>
                </a:lnTo>
                <a:lnTo>
                  <a:pt x="32020" y="64287"/>
                </a:lnTo>
                <a:lnTo>
                  <a:pt x="34682" y="65718"/>
                </a:lnTo>
                <a:lnTo>
                  <a:pt x="37409" y="66672"/>
                </a:lnTo>
                <a:lnTo>
                  <a:pt x="39227" y="68261"/>
                </a:lnTo>
                <a:lnTo>
                  <a:pt x="40438" y="70272"/>
                </a:lnTo>
                <a:lnTo>
                  <a:pt x="41246" y="72566"/>
                </a:lnTo>
                <a:lnTo>
                  <a:pt x="69414" y="110824"/>
                </a:lnTo>
                <a:lnTo>
                  <a:pt x="113931" y="156783"/>
                </a:lnTo>
                <a:lnTo>
                  <a:pt x="158851" y="227497"/>
                </a:lnTo>
                <a:lnTo>
                  <a:pt x="200189" y="293540"/>
                </a:lnTo>
                <a:lnTo>
                  <a:pt x="243532" y="372771"/>
                </a:lnTo>
                <a:lnTo>
                  <a:pt x="284132" y="440681"/>
                </a:lnTo>
                <a:lnTo>
                  <a:pt x="310505" y="494218"/>
                </a:lnTo>
                <a:lnTo>
                  <a:pt x="315589" y="500929"/>
                </a:lnTo>
                <a:lnTo>
                  <a:pt x="318977" y="508260"/>
                </a:lnTo>
                <a:lnTo>
                  <a:pt x="326604" y="534136"/>
                </a:lnTo>
                <a:lnTo>
                  <a:pt x="372180" y="637124"/>
                </a:lnTo>
                <a:lnTo>
                  <a:pt x="416102" y="734579"/>
                </a:lnTo>
                <a:lnTo>
                  <a:pt x="458188" y="831209"/>
                </a:lnTo>
                <a:lnTo>
                  <a:pt x="498493" y="931904"/>
                </a:lnTo>
                <a:lnTo>
                  <a:pt x="532709" y="1024718"/>
                </a:lnTo>
                <a:lnTo>
                  <a:pt x="586697" y="1186875"/>
                </a:lnTo>
                <a:lnTo>
                  <a:pt x="615367" y="1297214"/>
                </a:lnTo>
                <a:lnTo>
                  <a:pt x="624185" y="1327017"/>
                </a:lnTo>
                <a:lnTo>
                  <a:pt x="663697" y="1433530"/>
                </a:lnTo>
                <a:lnTo>
                  <a:pt x="708845" y="1569253"/>
                </a:lnTo>
                <a:lnTo>
                  <a:pt x="760997" y="1711011"/>
                </a:lnTo>
                <a:lnTo>
                  <a:pt x="803062" y="1824737"/>
                </a:lnTo>
                <a:lnTo>
                  <a:pt x="803980" y="1830854"/>
                </a:lnTo>
                <a:lnTo>
                  <a:pt x="806496" y="1836837"/>
                </a:lnTo>
                <a:lnTo>
                  <a:pt x="818187" y="1856264"/>
                </a:lnTo>
                <a:lnTo>
                  <a:pt x="863108" y="1966853"/>
                </a:lnTo>
                <a:lnTo>
                  <a:pt x="886864" y="2023412"/>
                </a:lnTo>
                <a:lnTo>
                  <a:pt x="895475" y="2054206"/>
                </a:lnTo>
                <a:lnTo>
                  <a:pt x="900591" y="2063283"/>
                </a:lnTo>
                <a:lnTo>
                  <a:pt x="903289" y="2067037"/>
                </a:lnTo>
                <a:lnTo>
                  <a:pt x="948713" y="2170816"/>
                </a:lnTo>
                <a:lnTo>
                  <a:pt x="959280" y="2190065"/>
                </a:lnTo>
                <a:lnTo>
                  <a:pt x="971383" y="2209653"/>
                </a:lnTo>
                <a:lnTo>
                  <a:pt x="974651" y="2220635"/>
                </a:lnTo>
                <a:lnTo>
                  <a:pt x="975522" y="2226231"/>
                </a:lnTo>
                <a:lnTo>
                  <a:pt x="1015198" y="2333669"/>
                </a:lnTo>
                <a:lnTo>
                  <a:pt x="1067590" y="2451873"/>
                </a:lnTo>
                <a:lnTo>
                  <a:pt x="1113042" y="2562734"/>
                </a:lnTo>
                <a:lnTo>
                  <a:pt x="1156708" y="2681599"/>
                </a:lnTo>
                <a:lnTo>
                  <a:pt x="1235613" y="2919124"/>
                </a:lnTo>
                <a:lnTo>
                  <a:pt x="1265839" y="3029880"/>
                </a:lnTo>
                <a:lnTo>
                  <a:pt x="1294171" y="3145579"/>
                </a:lnTo>
                <a:lnTo>
                  <a:pt x="1300990" y="3182833"/>
                </a:lnTo>
                <a:lnTo>
                  <a:pt x="1306880" y="3218628"/>
                </a:lnTo>
                <a:lnTo>
                  <a:pt x="1333161" y="3325287"/>
                </a:lnTo>
                <a:lnTo>
                  <a:pt x="1376680" y="3508530"/>
                </a:lnTo>
                <a:lnTo>
                  <a:pt x="1393451" y="3566569"/>
                </a:lnTo>
                <a:lnTo>
                  <a:pt x="1401633" y="3614748"/>
                </a:lnTo>
                <a:lnTo>
                  <a:pt x="1433523" y="3728945"/>
                </a:lnTo>
                <a:lnTo>
                  <a:pt x="1441405" y="3776785"/>
                </a:lnTo>
                <a:lnTo>
                  <a:pt x="1465897" y="3840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3131" y="960120"/>
            <a:ext cx="4077739" cy="493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71"/>
          <p:cNvSpPr/>
          <p:nvPr/>
        </p:nvSpPr>
        <p:spPr>
          <a:xfrm>
            <a:off x="7157994" y="1383883"/>
            <a:ext cx="285794" cy="373480"/>
          </a:xfrm>
          <a:custGeom>
            <a:avLst/>
            <a:gdLst/>
            <a:ahLst/>
            <a:cxnLst/>
            <a:rect l="0" t="0" r="0" b="0"/>
            <a:pathLst>
              <a:path w="285794" h="373480">
                <a:moveTo>
                  <a:pt x="28618" y="47724"/>
                </a:moveTo>
                <a:lnTo>
                  <a:pt x="24067" y="38622"/>
                </a:lnTo>
                <a:lnTo>
                  <a:pt x="16686" y="28411"/>
                </a:lnTo>
                <a:lnTo>
                  <a:pt x="11250" y="17233"/>
                </a:lnTo>
                <a:lnTo>
                  <a:pt x="8467" y="10252"/>
                </a:lnTo>
                <a:lnTo>
                  <a:pt x="5659" y="5598"/>
                </a:lnTo>
                <a:lnTo>
                  <a:pt x="2834" y="2495"/>
                </a:lnTo>
                <a:lnTo>
                  <a:pt x="0" y="426"/>
                </a:lnTo>
                <a:lnTo>
                  <a:pt x="14" y="0"/>
                </a:lnTo>
                <a:lnTo>
                  <a:pt x="5110" y="2066"/>
                </a:lnTo>
                <a:lnTo>
                  <a:pt x="7231" y="3950"/>
                </a:lnTo>
                <a:lnTo>
                  <a:pt x="8645" y="6159"/>
                </a:lnTo>
                <a:lnTo>
                  <a:pt x="9588" y="8584"/>
                </a:lnTo>
                <a:lnTo>
                  <a:pt x="15465" y="16548"/>
                </a:lnTo>
                <a:lnTo>
                  <a:pt x="28170" y="29740"/>
                </a:lnTo>
                <a:lnTo>
                  <a:pt x="58269" y="60153"/>
                </a:lnTo>
                <a:lnTo>
                  <a:pt x="65530" y="69345"/>
                </a:lnTo>
                <a:lnTo>
                  <a:pt x="73228" y="80235"/>
                </a:lnTo>
                <a:lnTo>
                  <a:pt x="81218" y="92258"/>
                </a:lnTo>
                <a:lnTo>
                  <a:pt x="87497" y="102179"/>
                </a:lnTo>
                <a:lnTo>
                  <a:pt x="92636" y="110697"/>
                </a:lnTo>
                <a:lnTo>
                  <a:pt x="97014" y="118281"/>
                </a:lnTo>
                <a:lnTo>
                  <a:pt x="101838" y="126194"/>
                </a:lnTo>
                <a:lnTo>
                  <a:pt x="112277" y="142607"/>
                </a:lnTo>
                <a:lnTo>
                  <a:pt x="120586" y="152890"/>
                </a:lnTo>
                <a:lnTo>
                  <a:pt x="130888" y="164507"/>
                </a:lnTo>
                <a:lnTo>
                  <a:pt x="142517" y="177014"/>
                </a:lnTo>
                <a:lnTo>
                  <a:pt x="157891" y="194877"/>
                </a:lnTo>
                <a:lnTo>
                  <a:pt x="195292" y="240126"/>
                </a:lnTo>
                <a:lnTo>
                  <a:pt x="224615" y="276746"/>
                </a:lnTo>
                <a:lnTo>
                  <a:pt x="236436" y="291845"/>
                </a:lnTo>
                <a:lnTo>
                  <a:pt x="245268" y="303816"/>
                </a:lnTo>
                <a:lnTo>
                  <a:pt x="252109" y="313702"/>
                </a:lnTo>
                <a:lnTo>
                  <a:pt x="257622" y="322198"/>
                </a:lnTo>
                <a:lnTo>
                  <a:pt x="262249" y="329767"/>
                </a:lnTo>
                <a:lnTo>
                  <a:pt x="266288" y="336717"/>
                </a:lnTo>
                <a:lnTo>
                  <a:pt x="273314" y="349521"/>
                </a:lnTo>
                <a:lnTo>
                  <a:pt x="285793" y="373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72"/>
          <p:cNvSpPr/>
          <p:nvPr/>
        </p:nvSpPr>
        <p:spPr>
          <a:xfrm>
            <a:off x="7118032" y="1371600"/>
            <a:ext cx="317184" cy="437198"/>
          </a:xfrm>
          <a:custGeom>
            <a:avLst/>
            <a:gdLst/>
            <a:ahLst/>
            <a:cxnLst/>
            <a:rect l="0" t="0" r="0" b="0"/>
            <a:pathLst>
              <a:path w="317184" h="437198">
                <a:moveTo>
                  <a:pt x="317183" y="0"/>
                </a:moveTo>
                <a:lnTo>
                  <a:pt x="276383" y="61198"/>
                </a:lnTo>
                <a:lnTo>
                  <a:pt x="268076" y="72231"/>
                </a:lnTo>
                <a:lnTo>
                  <a:pt x="216124" y="138240"/>
                </a:lnTo>
                <a:lnTo>
                  <a:pt x="148174" y="232941"/>
                </a:lnTo>
                <a:lnTo>
                  <a:pt x="128310" y="261974"/>
                </a:lnTo>
                <a:lnTo>
                  <a:pt x="113163" y="285139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73"/>
          <p:cNvSpPr/>
          <p:nvPr/>
        </p:nvSpPr>
        <p:spPr>
          <a:xfrm>
            <a:off x="7983855" y="1285875"/>
            <a:ext cx="445771" cy="437198"/>
          </a:xfrm>
          <a:custGeom>
            <a:avLst/>
            <a:gdLst/>
            <a:ahLst/>
            <a:cxnLst/>
            <a:rect l="0" t="0" r="0" b="0"/>
            <a:pathLst>
              <a:path w="445771" h="437198">
                <a:moveTo>
                  <a:pt x="445770" y="0"/>
                </a:moveTo>
                <a:lnTo>
                  <a:pt x="358430" y="87339"/>
                </a:lnTo>
                <a:lnTo>
                  <a:pt x="329482" y="113747"/>
                </a:lnTo>
                <a:lnTo>
                  <a:pt x="295979" y="143899"/>
                </a:lnTo>
                <a:lnTo>
                  <a:pt x="205346" y="227653"/>
                </a:lnTo>
                <a:lnTo>
                  <a:pt x="182617" y="250828"/>
                </a:lnTo>
                <a:lnTo>
                  <a:pt x="161750" y="273899"/>
                </a:lnTo>
                <a:lnTo>
                  <a:pt x="142123" y="296899"/>
                </a:lnTo>
                <a:lnTo>
                  <a:pt x="125229" y="315090"/>
                </a:lnTo>
                <a:lnTo>
                  <a:pt x="110156" y="330075"/>
                </a:lnTo>
                <a:lnTo>
                  <a:pt x="84200" y="354345"/>
                </a:lnTo>
                <a:lnTo>
                  <a:pt x="52571" y="385026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4"/>
          <p:cNvSpPr/>
          <p:nvPr/>
        </p:nvSpPr>
        <p:spPr>
          <a:xfrm>
            <a:off x="7906702" y="1397317"/>
            <a:ext cx="222886" cy="248604"/>
          </a:xfrm>
          <a:custGeom>
            <a:avLst/>
            <a:gdLst/>
            <a:ahLst/>
            <a:cxnLst/>
            <a:rect l="0" t="0" r="0" b="0"/>
            <a:pathLst>
              <a:path w="222886" h="248604">
                <a:moveTo>
                  <a:pt x="0" y="0"/>
                </a:moveTo>
                <a:lnTo>
                  <a:pt x="4551" y="9102"/>
                </a:lnTo>
                <a:lnTo>
                  <a:pt x="9325" y="16110"/>
                </a:lnTo>
                <a:lnTo>
                  <a:pt x="15574" y="23353"/>
                </a:lnTo>
                <a:lnTo>
                  <a:pt x="24702" y="32921"/>
                </a:lnTo>
                <a:lnTo>
                  <a:pt x="40551" y="49019"/>
                </a:lnTo>
                <a:lnTo>
                  <a:pt x="46083" y="55539"/>
                </a:lnTo>
                <a:lnTo>
                  <a:pt x="51678" y="62744"/>
                </a:lnTo>
                <a:lnTo>
                  <a:pt x="57312" y="70404"/>
                </a:lnTo>
                <a:lnTo>
                  <a:pt x="62973" y="77416"/>
                </a:lnTo>
                <a:lnTo>
                  <a:pt x="68653" y="83996"/>
                </a:lnTo>
                <a:lnTo>
                  <a:pt x="74343" y="90287"/>
                </a:lnTo>
                <a:lnTo>
                  <a:pt x="85746" y="102358"/>
                </a:lnTo>
                <a:lnTo>
                  <a:pt x="91454" y="108243"/>
                </a:lnTo>
                <a:lnTo>
                  <a:pt x="99069" y="116930"/>
                </a:lnTo>
                <a:lnTo>
                  <a:pt x="126085" y="149052"/>
                </a:lnTo>
                <a:lnTo>
                  <a:pt x="133587" y="157470"/>
                </a:lnTo>
                <a:lnTo>
                  <a:pt x="140493" y="164988"/>
                </a:lnTo>
                <a:lnTo>
                  <a:pt x="155787" y="180960"/>
                </a:lnTo>
                <a:lnTo>
                  <a:pt x="222885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5"/>
          <p:cNvSpPr/>
          <p:nvPr/>
        </p:nvSpPr>
        <p:spPr>
          <a:xfrm>
            <a:off x="7615237" y="1380172"/>
            <a:ext cx="27490" cy="505779"/>
          </a:xfrm>
          <a:custGeom>
            <a:avLst/>
            <a:gdLst/>
            <a:ahLst/>
            <a:cxnLst/>
            <a:rect l="0" t="0" r="0" b="0"/>
            <a:pathLst>
              <a:path w="27490" h="505779">
                <a:moveTo>
                  <a:pt x="0" y="0"/>
                </a:moveTo>
                <a:lnTo>
                  <a:pt x="0" y="43176"/>
                </a:lnTo>
                <a:lnTo>
                  <a:pt x="953" y="54502"/>
                </a:lnTo>
                <a:lnTo>
                  <a:pt x="2540" y="67767"/>
                </a:lnTo>
                <a:lnTo>
                  <a:pt x="4551" y="82326"/>
                </a:lnTo>
                <a:lnTo>
                  <a:pt x="9326" y="111202"/>
                </a:lnTo>
                <a:lnTo>
                  <a:pt x="11932" y="125569"/>
                </a:lnTo>
                <a:lnTo>
                  <a:pt x="19908" y="189794"/>
                </a:lnTo>
                <a:lnTo>
                  <a:pt x="24702" y="232257"/>
                </a:lnTo>
                <a:lnTo>
                  <a:pt x="26946" y="269138"/>
                </a:lnTo>
                <a:lnTo>
                  <a:pt x="27489" y="302298"/>
                </a:lnTo>
                <a:lnTo>
                  <a:pt x="25951" y="403523"/>
                </a:lnTo>
                <a:lnTo>
                  <a:pt x="25718" y="5057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6"/>
          <p:cNvSpPr/>
          <p:nvPr/>
        </p:nvSpPr>
        <p:spPr>
          <a:xfrm>
            <a:off x="6989444" y="1851660"/>
            <a:ext cx="1328739" cy="85726"/>
          </a:xfrm>
          <a:custGeom>
            <a:avLst/>
            <a:gdLst/>
            <a:ahLst/>
            <a:cxnLst/>
            <a:rect l="0" t="0" r="0" b="0"/>
            <a:pathLst>
              <a:path w="1328739" h="85726">
                <a:moveTo>
                  <a:pt x="0" y="85725"/>
                </a:moveTo>
                <a:lnTo>
                  <a:pt x="4552" y="76623"/>
                </a:lnTo>
                <a:lnTo>
                  <a:pt x="6845" y="73942"/>
                </a:lnTo>
                <a:lnTo>
                  <a:pt x="9326" y="72154"/>
                </a:lnTo>
                <a:lnTo>
                  <a:pt x="14623" y="70168"/>
                </a:lnTo>
                <a:lnTo>
                  <a:pt x="20152" y="69286"/>
                </a:lnTo>
                <a:lnTo>
                  <a:pt x="22007" y="68098"/>
                </a:lnTo>
                <a:lnTo>
                  <a:pt x="23245" y="66353"/>
                </a:lnTo>
                <a:lnTo>
                  <a:pt x="24069" y="64238"/>
                </a:lnTo>
                <a:lnTo>
                  <a:pt x="25571" y="62828"/>
                </a:lnTo>
                <a:lnTo>
                  <a:pt x="27525" y="61887"/>
                </a:lnTo>
                <a:lnTo>
                  <a:pt x="29781" y="61261"/>
                </a:lnTo>
                <a:lnTo>
                  <a:pt x="32236" y="59890"/>
                </a:lnTo>
                <a:lnTo>
                  <a:pt x="34826" y="58024"/>
                </a:lnTo>
                <a:lnTo>
                  <a:pt x="37505" y="55828"/>
                </a:lnTo>
                <a:lnTo>
                  <a:pt x="41196" y="54363"/>
                </a:lnTo>
                <a:lnTo>
                  <a:pt x="58268" y="52013"/>
                </a:lnTo>
                <a:lnTo>
                  <a:pt x="61706" y="51820"/>
                </a:lnTo>
                <a:lnTo>
                  <a:pt x="65902" y="50739"/>
                </a:lnTo>
                <a:lnTo>
                  <a:pt x="70605" y="49066"/>
                </a:lnTo>
                <a:lnTo>
                  <a:pt x="75645" y="46998"/>
                </a:lnTo>
                <a:lnTo>
                  <a:pt x="83786" y="44700"/>
                </a:lnTo>
                <a:lnTo>
                  <a:pt x="94388" y="42727"/>
                </a:lnTo>
                <a:lnTo>
                  <a:pt x="114976" y="38674"/>
                </a:lnTo>
                <a:lnTo>
                  <a:pt x="150161" y="36238"/>
                </a:lnTo>
                <a:lnTo>
                  <a:pt x="171545" y="35589"/>
                </a:lnTo>
                <a:lnTo>
                  <a:pt x="225785" y="32327"/>
                </a:lnTo>
                <a:lnTo>
                  <a:pt x="256251" y="30124"/>
                </a:lnTo>
                <a:lnTo>
                  <a:pt x="284182" y="28655"/>
                </a:lnTo>
                <a:lnTo>
                  <a:pt x="335536" y="27023"/>
                </a:lnTo>
                <a:lnTo>
                  <a:pt x="403217" y="25975"/>
                </a:lnTo>
                <a:lnTo>
                  <a:pt x="429081" y="25832"/>
                </a:lnTo>
                <a:lnTo>
                  <a:pt x="478676" y="23228"/>
                </a:lnTo>
                <a:lnTo>
                  <a:pt x="510570" y="21200"/>
                </a:lnTo>
                <a:lnTo>
                  <a:pt x="624747" y="18947"/>
                </a:lnTo>
                <a:lnTo>
                  <a:pt x="890663" y="16429"/>
                </a:lnTo>
                <a:lnTo>
                  <a:pt x="1052253" y="11323"/>
                </a:lnTo>
                <a:lnTo>
                  <a:pt x="1257557" y="8934"/>
                </a:lnTo>
                <a:lnTo>
                  <a:pt x="1273664" y="7861"/>
                </a:lnTo>
                <a:lnTo>
                  <a:pt x="1285354" y="6193"/>
                </a:lnTo>
                <a:lnTo>
                  <a:pt x="1294100" y="4129"/>
                </a:lnTo>
                <a:lnTo>
                  <a:pt x="1308899" y="1835"/>
                </a:lnTo>
                <a:lnTo>
                  <a:pt x="13287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7"/>
          <p:cNvSpPr/>
          <p:nvPr/>
        </p:nvSpPr>
        <p:spPr>
          <a:xfrm>
            <a:off x="7469505" y="1928812"/>
            <a:ext cx="153114" cy="2100264"/>
          </a:xfrm>
          <a:custGeom>
            <a:avLst/>
            <a:gdLst/>
            <a:ahLst/>
            <a:cxnLst/>
            <a:rect l="0" t="0" r="0" b="0"/>
            <a:pathLst>
              <a:path w="153114" h="2100264">
                <a:moveTo>
                  <a:pt x="145732" y="0"/>
                </a:moveTo>
                <a:lnTo>
                  <a:pt x="148272" y="55081"/>
                </a:lnTo>
                <a:lnTo>
                  <a:pt x="151624" y="108300"/>
                </a:lnTo>
                <a:lnTo>
                  <a:pt x="153113" y="173228"/>
                </a:lnTo>
                <a:lnTo>
                  <a:pt x="152558" y="213593"/>
                </a:lnTo>
                <a:lnTo>
                  <a:pt x="148178" y="358774"/>
                </a:lnTo>
                <a:lnTo>
                  <a:pt x="145504" y="528578"/>
                </a:lnTo>
                <a:lnTo>
                  <a:pt x="141504" y="649579"/>
                </a:lnTo>
                <a:lnTo>
                  <a:pt x="134010" y="778287"/>
                </a:lnTo>
                <a:lnTo>
                  <a:pt x="107217" y="1138705"/>
                </a:lnTo>
                <a:lnTo>
                  <a:pt x="76318" y="1461380"/>
                </a:lnTo>
                <a:lnTo>
                  <a:pt x="51187" y="1706176"/>
                </a:lnTo>
                <a:lnTo>
                  <a:pt x="0" y="21002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8"/>
          <p:cNvSpPr/>
          <p:nvPr/>
        </p:nvSpPr>
        <p:spPr>
          <a:xfrm>
            <a:off x="7002637" y="2134905"/>
            <a:ext cx="397328" cy="401153"/>
          </a:xfrm>
          <a:custGeom>
            <a:avLst/>
            <a:gdLst/>
            <a:ahLst/>
            <a:cxnLst/>
            <a:rect l="0" t="0" r="0" b="0"/>
            <a:pathLst>
              <a:path w="397328" h="401153">
                <a:moveTo>
                  <a:pt x="243982" y="8220"/>
                </a:moveTo>
                <a:lnTo>
                  <a:pt x="234881" y="3669"/>
                </a:lnTo>
                <a:lnTo>
                  <a:pt x="225333" y="1434"/>
                </a:lnTo>
                <a:lnTo>
                  <a:pt x="214738" y="441"/>
                </a:lnTo>
                <a:lnTo>
                  <a:pt x="203681" y="0"/>
                </a:lnTo>
                <a:lnTo>
                  <a:pt x="192416" y="2344"/>
                </a:lnTo>
                <a:lnTo>
                  <a:pt x="182012" y="5608"/>
                </a:lnTo>
                <a:lnTo>
                  <a:pt x="169847" y="8398"/>
                </a:lnTo>
                <a:lnTo>
                  <a:pt x="159915" y="12427"/>
                </a:lnTo>
                <a:lnTo>
                  <a:pt x="148166" y="20049"/>
                </a:lnTo>
                <a:lnTo>
                  <a:pt x="139167" y="25542"/>
                </a:lnTo>
                <a:lnTo>
                  <a:pt x="128819" y="32111"/>
                </a:lnTo>
                <a:lnTo>
                  <a:pt x="117869" y="41380"/>
                </a:lnTo>
                <a:lnTo>
                  <a:pt x="105544" y="52758"/>
                </a:lnTo>
                <a:lnTo>
                  <a:pt x="91310" y="66713"/>
                </a:lnTo>
                <a:lnTo>
                  <a:pt x="80560" y="74857"/>
                </a:lnTo>
                <a:lnTo>
                  <a:pt x="75027" y="78362"/>
                </a:lnTo>
                <a:lnTo>
                  <a:pt x="66339" y="87337"/>
                </a:lnTo>
                <a:lnTo>
                  <a:pt x="62688" y="92397"/>
                </a:lnTo>
                <a:lnTo>
                  <a:pt x="39347" y="122273"/>
                </a:lnTo>
                <a:lnTo>
                  <a:pt x="32311" y="130927"/>
                </a:lnTo>
                <a:lnTo>
                  <a:pt x="21954" y="143084"/>
                </a:lnTo>
                <a:lnTo>
                  <a:pt x="17858" y="150517"/>
                </a:lnTo>
                <a:lnTo>
                  <a:pt x="14176" y="159282"/>
                </a:lnTo>
                <a:lnTo>
                  <a:pt x="10768" y="168935"/>
                </a:lnTo>
                <a:lnTo>
                  <a:pt x="8497" y="177276"/>
                </a:lnTo>
                <a:lnTo>
                  <a:pt x="6982" y="184741"/>
                </a:lnTo>
                <a:lnTo>
                  <a:pt x="4346" y="201926"/>
                </a:lnTo>
                <a:lnTo>
                  <a:pt x="0" y="228614"/>
                </a:lnTo>
                <a:lnTo>
                  <a:pt x="365" y="241827"/>
                </a:lnTo>
                <a:lnTo>
                  <a:pt x="2514" y="254445"/>
                </a:lnTo>
                <a:lnTo>
                  <a:pt x="5851" y="266667"/>
                </a:lnTo>
                <a:lnTo>
                  <a:pt x="8076" y="277673"/>
                </a:lnTo>
                <a:lnTo>
                  <a:pt x="9559" y="287868"/>
                </a:lnTo>
                <a:lnTo>
                  <a:pt x="10548" y="297522"/>
                </a:lnTo>
                <a:lnTo>
                  <a:pt x="12159" y="305863"/>
                </a:lnTo>
                <a:lnTo>
                  <a:pt x="14186" y="313328"/>
                </a:lnTo>
                <a:lnTo>
                  <a:pt x="18978" y="325751"/>
                </a:lnTo>
                <a:lnTo>
                  <a:pt x="27031" y="338100"/>
                </a:lnTo>
                <a:lnTo>
                  <a:pt x="35450" y="347791"/>
                </a:lnTo>
                <a:lnTo>
                  <a:pt x="46835" y="358600"/>
                </a:lnTo>
                <a:lnTo>
                  <a:pt x="63334" y="371589"/>
                </a:lnTo>
                <a:lnTo>
                  <a:pt x="71163" y="377148"/>
                </a:lnTo>
                <a:lnTo>
                  <a:pt x="78287" y="381807"/>
                </a:lnTo>
                <a:lnTo>
                  <a:pt x="84942" y="385865"/>
                </a:lnTo>
                <a:lnTo>
                  <a:pt x="91282" y="388571"/>
                </a:lnTo>
                <a:lnTo>
                  <a:pt x="103408" y="391577"/>
                </a:lnTo>
                <a:lnTo>
                  <a:pt x="134598" y="397820"/>
                </a:lnTo>
                <a:lnTo>
                  <a:pt x="146294" y="399399"/>
                </a:lnTo>
                <a:lnTo>
                  <a:pt x="157902" y="400450"/>
                </a:lnTo>
                <a:lnTo>
                  <a:pt x="169451" y="401152"/>
                </a:lnTo>
                <a:lnTo>
                  <a:pt x="182865" y="400667"/>
                </a:lnTo>
                <a:lnTo>
                  <a:pt x="197522" y="399391"/>
                </a:lnTo>
                <a:lnTo>
                  <a:pt x="213009" y="397588"/>
                </a:lnTo>
                <a:lnTo>
                  <a:pt x="226191" y="395434"/>
                </a:lnTo>
                <a:lnTo>
                  <a:pt x="237837" y="393045"/>
                </a:lnTo>
                <a:lnTo>
                  <a:pt x="248458" y="390500"/>
                </a:lnTo>
                <a:lnTo>
                  <a:pt x="256492" y="387851"/>
                </a:lnTo>
                <a:lnTo>
                  <a:pt x="267957" y="382367"/>
                </a:lnTo>
                <a:lnTo>
                  <a:pt x="284318" y="373925"/>
                </a:lnTo>
                <a:lnTo>
                  <a:pt x="296680" y="365391"/>
                </a:lnTo>
                <a:lnTo>
                  <a:pt x="308361" y="357145"/>
                </a:lnTo>
                <a:lnTo>
                  <a:pt x="315476" y="352279"/>
                </a:lnTo>
                <a:lnTo>
                  <a:pt x="325922" y="341792"/>
                </a:lnTo>
                <a:lnTo>
                  <a:pt x="333740" y="331734"/>
                </a:lnTo>
                <a:lnTo>
                  <a:pt x="343496" y="319764"/>
                </a:lnTo>
                <a:lnTo>
                  <a:pt x="349488" y="309879"/>
                </a:lnTo>
                <a:lnTo>
                  <a:pt x="358217" y="298154"/>
                </a:lnTo>
                <a:lnTo>
                  <a:pt x="366509" y="286622"/>
                </a:lnTo>
                <a:lnTo>
                  <a:pt x="371387" y="279546"/>
                </a:lnTo>
                <a:lnTo>
                  <a:pt x="376543" y="270067"/>
                </a:lnTo>
                <a:lnTo>
                  <a:pt x="381886" y="258984"/>
                </a:lnTo>
                <a:lnTo>
                  <a:pt x="387354" y="246833"/>
                </a:lnTo>
                <a:lnTo>
                  <a:pt x="390999" y="234923"/>
                </a:lnTo>
                <a:lnTo>
                  <a:pt x="393428" y="223173"/>
                </a:lnTo>
                <a:lnTo>
                  <a:pt x="395048" y="211529"/>
                </a:lnTo>
                <a:lnTo>
                  <a:pt x="396128" y="199004"/>
                </a:lnTo>
                <a:lnTo>
                  <a:pt x="396848" y="185892"/>
                </a:lnTo>
                <a:lnTo>
                  <a:pt x="397327" y="172388"/>
                </a:lnTo>
                <a:lnTo>
                  <a:pt x="395743" y="159575"/>
                </a:lnTo>
                <a:lnTo>
                  <a:pt x="392781" y="147223"/>
                </a:lnTo>
                <a:lnTo>
                  <a:pt x="388901" y="135178"/>
                </a:lnTo>
                <a:lnTo>
                  <a:pt x="384410" y="123339"/>
                </a:lnTo>
                <a:lnTo>
                  <a:pt x="379511" y="111636"/>
                </a:lnTo>
                <a:lnTo>
                  <a:pt x="374340" y="100024"/>
                </a:lnTo>
                <a:lnTo>
                  <a:pt x="369940" y="91330"/>
                </a:lnTo>
                <a:lnTo>
                  <a:pt x="362511" y="79130"/>
                </a:lnTo>
                <a:lnTo>
                  <a:pt x="352974" y="66907"/>
                </a:lnTo>
                <a:lnTo>
                  <a:pt x="344116" y="57253"/>
                </a:lnTo>
                <a:lnTo>
                  <a:pt x="335459" y="48359"/>
                </a:lnTo>
                <a:lnTo>
                  <a:pt x="331637" y="46410"/>
                </a:lnTo>
                <a:lnTo>
                  <a:pt x="322310" y="44243"/>
                </a:lnTo>
                <a:lnTo>
                  <a:pt x="311814" y="38200"/>
                </a:lnTo>
                <a:lnTo>
                  <a:pt x="299848" y="30117"/>
                </a:lnTo>
                <a:lnTo>
                  <a:pt x="292656" y="26628"/>
                </a:lnTo>
                <a:lnTo>
                  <a:pt x="285004" y="23349"/>
                </a:lnTo>
                <a:lnTo>
                  <a:pt x="277045" y="20211"/>
                </a:lnTo>
                <a:lnTo>
                  <a:pt x="260582" y="14184"/>
                </a:lnTo>
                <a:lnTo>
                  <a:pt x="253144" y="12196"/>
                </a:lnTo>
                <a:lnTo>
                  <a:pt x="246280" y="10871"/>
                </a:lnTo>
                <a:lnTo>
                  <a:pt x="232598" y="9005"/>
                </a:lnTo>
                <a:lnTo>
                  <a:pt x="218265" y="82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9"/>
          <p:cNvSpPr/>
          <p:nvPr/>
        </p:nvSpPr>
        <p:spPr>
          <a:xfrm>
            <a:off x="7709534" y="2065995"/>
            <a:ext cx="479555" cy="505756"/>
          </a:xfrm>
          <a:custGeom>
            <a:avLst/>
            <a:gdLst/>
            <a:ahLst/>
            <a:cxnLst/>
            <a:rect l="0" t="0" r="0" b="0"/>
            <a:pathLst>
              <a:path w="479555" h="505756">
                <a:moveTo>
                  <a:pt x="0" y="94275"/>
                </a:moveTo>
                <a:lnTo>
                  <a:pt x="0" y="89724"/>
                </a:lnTo>
                <a:lnTo>
                  <a:pt x="953" y="87431"/>
                </a:lnTo>
                <a:lnTo>
                  <a:pt x="4551" y="82343"/>
                </a:lnTo>
                <a:lnTo>
                  <a:pt x="11866" y="76907"/>
                </a:lnTo>
                <a:lnTo>
                  <a:pt x="20514" y="72268"/>
                </a:lnTo>
                <a:lnTo>
                  <a:pt x="30738" y="68704"/>
                </a:lnTo>
                <a:lnTo>
                  <a:pt x="36839" y="64495"/>
                </a:lnTo>
                <a:lnTo>
                  <a:pt x="44563" y="61086"/>
                </a:lnTo>
                <a:lnTo>
                  <a:pt x="55426" y="56909"/>
                </a:lnTo>
                <a:lnTo>
                  <a:pt x="68383" y="52219"/>
                </a:lnTo>
                <a:lnTo>
                  <a:pt x="80832" y="47188"/>
                </a:lnTo>
                <a:lnTo>
                  <a:pt x="92940" y="41928"/>
                </a:lnTo>
                <a:lnTo>
                  <a:pt x="123106" y="27965"/>
                </a:lnTo>
                <a:lnTo>
                  <a:pt x="130648" y="24351"/>
                </a:lnTo>
                <a:lnTo>
                  <a:pt x="140439" y="20036"/>
                </a:lnTo>
                <a:lnTo>
                  <a:pt x="164017" y="10162"/>
                </a:lnTo>
                <a:lnTo>
                  <a:pt x="174116" y="6767"/>
                </a:lnTo>
                <a:lnTo>
                  <a:pt x="182752" y="4504"/>
                </a:lnTo>
                <a:lnTo>
                  <a:pt x="190415" y="2995"/>
                </a:lnTo>
                <a:lnTo>
                  <a:pt x="198380" y="1989"/>
                </a:lnTo>
                <a:lnTo>
                  <a:pt x="206550" y="1318"/>
                </a:lnTo>
                <a:lnTo>
                  <a:pt x="222292" y="573"/>
                </a:lnTo>
                <a:lnTo>
                  <a:pt x="235639" y="242"/>
                </a:lnTo>
                <a:lnTo>
                  <a:pt x="284981" y="0"/>
                </a:lnTo>
                <a:lnTo>
                  <a:pt x="293810" y="945"/>
                </a:lnTo>
                <a:lnTo>
                  <a:pt x="306160" y="4535"/>
                </a:lnTo>
                <a:lnTo>
                  <a:pt x="314825" y="9305"/>
                </a:lnTo>
                <a:lnTo>
                  <a:pt x="328148" y="20129"/>
                </a:lnTo>
                <a:lnTo>
                  <a:pt x="336662" y="33381"/>
                </a:lnTo>
                <a:lnTo>
                  <a:pt x="344890" y="49113"/>
                </a:lnTo>
                <a:lnTo>
                  <a:pt x="348547" y="59280"/>
                </a:lnTo>
                <a:lnTo>
                  <a:pt x="347633" y="72054"/>
                </a:lnTo>
                <a:lnTo>
                  <a:pt x="344051" y="87256"/>
                </a:lnTo>
                <a:lnTo>
                  <a:pt x="341763" y="95311"/>
                </a:lnTo>
                <a:lnTo>
                  <a:pt x="339285" y="103538"/>
                </a:lnTo>
                <a:lnTo>
                  <a:pt x="333991" y="122839"/>
                </a:lnTo>
                <a:lnTo>
                  <a:pt x="331246" y="133320"/>
                </a:lnTo>
                <a:lnTo>
                  <a:pt x="327511" y="142212"/>
                </a:lnTo>
                <a:lnTo>
                  <a:pt x="318281" y="157173"/>
                </a:lnTo>
                <a:lnTo>
                  <a:pt x="310368" y="170172"/>
                </a:lnTo>
                <a:lnTo>
                  <a:pt x="306925" y="176305"/>
                </a:lnTo>
                <a:lnTo>
                  <a:pt x="298914" y="187062"/>
                </a:lnTo>
                <a:lnTo>
                  <a:pt x="287860" y="200900"/>
                </a:lnTo>
                <a:lnTo>
                  <a:pt x="274773" y="216793"/>
                </a:lnTo>
                <a:lnTo>
                  <a:pt x="261288" y="232151"/>
                </a:lnTo>
                <a:lnTo>
                  <a:pt x="247535" y="247152"/>
                </a:lnTo>
                <a:lnTo>
                  <a:pt x="233603" y="261916"/>
                </a:lnTo>
                <a:lnTo>
                  <a:pt x="223363" y="273663"/>
                </a:lnTo>
                <a:lnTo>
                  <a:pt x="215584" y="283399"/>
                </a:lnTo>
                <a:lnTo>
                  <a:pt x="203448" y="298345"/>
                </a:lnTo>
                <a:lnTo>
                  <a:pt x="191704" y="308163"/>
                </a:lnTo>
                <a:lnTo>
                  <a:pt x="165281" y="328147"/>
                </a:lnTo>
                <a:lnTo>
                  <a:pt x="146801" y="341410"/>
                </a:lnTo>
                <a:lnTo>
                  <a:pt x="137873" y="347614"/>
                </a:lnTo>
                <a:lnTo>
                  <a:pt x="130016" y="351750"/>
                </a:lnTo>
                <a:lnTo>
                  <a:pt x="116205" y="356346"/>
                </a:lnTo>
                <a:lnTo>
                  <a:pt x="100566" y="359296"/>
                </a:lnTo>
                <a:lnTo>
                  <a:pt x="100382" y="359538"/>
                </a:lnTo>
                <a:lnTo>
                  <a:pt x="101211" y="359699"/>
                </a:lnTo>
                <a:lnTo>
                  <a:pt x="116031" y="346274"/>
                </a:lnTo>
                <a:lnTo>
                  <a:pt x="129418" y="333300"/>
                </a:lnTo>
                <a:lnTo>
                  <a:pt x="143968" y="323424"/>
                </a:lnTo>
                <a:lnTo>
                  <a:pt x="154791" y="317404"/>
                </a:lnTo>
                <a:lnTo>
                  <a:pt x="171595" y="308660"/>
                </a:lnTo>
                <a:lnTo>
                  <a:pt x="228603" y="280013"/>
                </a:lnTo>
                <a:lnTo>
                  <a:pt x="242572" y="274298"/>
                </a:lnTo>
                <a:lnTo>
                  <a:pt x="250297" y="271440"/>
                </a:lnTo>
                <a:lnTo>
                  <a:pt x="259258" y="268582"/>
                </a:lnTo>
                <a:lnTo>
                  <a:pt x="269041" y="265725"/>
                </a:lnTo>
                <a:lnTo>
                  <a:pt x="290072" y="260010"/>
                </a:lnTo>
                <a:lnTo>
                  <a:pt x="312119" y="254294"/>
                </a:lnTo>
                <a:lnTo>
                  <a:pt x="325236" y="251437"/>
                </a:lnTo>
                <a:lnTo>
                  <a:pt x="355053" y="245722"/>
                </a:lnTo>
                <a:lnTo>
                  <a:pt x="367193" y="243817"/>
                </a:lnTo>
                <a:lnTo>
                  <a:pt x="377194" y="242547"/>
                </a:lnTo>
                <a:lnTo>
                  <a:pt x="385765" y="241700"/>
                </a:lnTo>
                <a:lnTo>
                  <a:pt x="394338" y="242088"/>
                </a:lnTo>
                <a:lnTo>
                  <a:pt x="402909" y="243300"/>
                </a:lnTo>
                <a:lnTo>
                  <a:pt x="411481" y="245060"/>
                </a:lnTo>
                <a:lnTo>
                  <a:pt x="426086" y="249555"/>
                </a:lnTo>
                <a:lnTo>
                  <a:pt x="437974" y="253776"/>
                </a:lnTo>
                <a:lnTo>
                  <a:pt x="450022" y="257104"/>
                </a:lnTo>
                <a:lnTo>
                  <a:pt x="456550" y="261258"/>
                </a:lnTo>
                <a:lnTo>
                  <a:pt x="462626" y="268820"/>
                </a:lnTo>
                <a:lnTo>
                  <a:pt x="471403" y="281246"/>
                </a:lnTo>
                <a:lnTo>
                  <a:pt x="474288" y="284645"/>
                </a:lnTo>
                <a:lnTo>
                  <a:pt x="477496" y="290961"/>
                </a:lnTo>
                <a:lnTo>
                  <a:pt x="478351" y="293979"/>
                </a:lnTo>
                <a:lnTo>
                  <a:pt x="479301" y="304952"/>
                </a:lnTo>
                <a:lnTo>
                  <a:pt x="479554" y="311879"/>
                </a:lnTo>
                <a:lnTo>
                  <a:pt x="478770" y="317449"/>
                </a:lnTo>
                <a:lnTo>
                  <a:pt x="475360" y="326178"/>
                </a:lnTo>
                <a:lnTo>
                  <a:pt x="468129" y="338313"/>
                </a:lnTo>
                <a:lnTo>
                  <a:pt x="463534" y="345549"/>
                </a:lnTo>
                <a:lnTo>
                  <a:pt x="456660" y="354184"/>
                </a:lnTo>
                <a:lnTo>
                  <a:pt x="448268" y="363750"/>
                </a:lnTo>
                <a:lnTo>
                  <a:pt x="438863" y="373937"/>
                </a:lnTo>
                <a:lnTo>
                  <a:pt x="402873" y="411029"/>
                </a:lnTo>
                <a:lnTo>
                  <a:pt x="390501" y="422602"/>
                </a:lnTo>
                <a:lnTo>
                  <a:pt x="378444" y="433174"/>
                </a:lnTo>
                <a:lnTo>
                  <a:pt x="366597" y="443080"/>
                </a:lnTo>
                <a:lnTo>
                  <a:pt x="343272" y="461707"/>
                </a:lnTo>
                <a:lnTo>
                  <a:pt x="331718" y="470674"/>
                </a:lnTo>
                <a:lnTo>
                  <a:pt x="322111" y="477605"/>
                </a:lnTo>
                <a:lnTo>
                  <a:pt x="313801" y="483179"/>
                </a:lnTo>
                <a:lnTo>
                  <a:pt x="300440" y="490958"/>
                </a:lnTo>
                <a:lnTo>
                  <a:pt x="287563" y="496291"/>
                </a:lnTo>
                <a:lnTo>
                  <a:pt x="274321" y="50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0"/>
          <p:cNvSpPr/>
          <p:nvPr/>
        </p:nvSpPr>
        <p:spPr>
          <a:xfrm>
            <a:off x="7178040" y="2708910"/>
            <a:ext cx="42852" cy="385763"/>
          </a:xfrm>
          <a:custGeom>
            <a:avLst/>
            <a:gdLst/>
            <a:ahLst/>
            <a:cxnLst/>
            <a:rect l="0" t="0" r="0" b="0"/>
            <a:pathLst>
              <a:path w="42852" h="385763">
                <a:moveTo>
                  <a:pt x="34290" y="0"/>
                </a:moveTo>
                <a:lnTo>
                  <a:pt x="19528" y="0"/>
                </a:lnTo>
                <a:lnTo>
                  <a:pt x="19686" y="1905"/>
                </a:lnTo>
                <a:lnTo>
                  <a:pt x="20744" y="5079"/>
                </a:lnTo>
                <a:lnTo>
                  <a:pt x="22401" y="9101"/>
                </a:lnTo>
                <a:lnTo>
                  <a:pt x="23507" y="12735"/>
                </a:lnTo>
                <a:lnTo>
                  <a:pt x="24735" y="19312"/>
                </a:lnTo>
                <a:lnTo>
                  <a:pt x="25426" y="23819"/>
                </a:lnTo>
                <a:lnTo>
                  <a:pt x="26476" y="26357"/>
                </a:lnTo>
                <a:lnTo>
                  <a:pt x="28128" y="29954"/>
                </a:lnTo>
                <a:lnTo>
                  <a:pt x="30182" y="34256"/>
                </a:lnTo>
                <a:lnTo>
                  <a:pt x="32504" y="40935"/>
                </a:lnTo>
                <a:lnTo>
                  <a:pt x="35004" y="49197"/>
                </a:lnTo>
                <a:lnTo>
                  <a:pt x="37624" y="58516"/>
                </a:lnTo>
                <a:lnTo>
                  <a:pt x="39369" y="66633"/>
                </a:lnTo>
                <a:lnTo>
                  <a:pt x="40534" y="73949"/>
                </a:lnTo>
                <a:lnTo>
                  <a:pt x="41310" y="80732"/>
                </a:lnTo>
                <a:lnTo>
                  <a:pt x="41827" y="87159"/>
                </a:lnTo>
                <a:lnTo>
                  <a:pt x="42172" y="93348"/>
                </a:lnTo>
                <a:lnTo>
                  <a:pt x="42402" y="99379"/>
                </a:lnTo>
                <a:lnTo>
                  <a:pt x="42726" y="121521"/>
                </a:lnTo>
                <a:lnTo>
                  <a:pt x="42851" y="164201"/>
                </a:lnTo>
                <a:lnTo>
                  <a:pt x="41902" y="171380"/>
                </a:lnTo>
                <a:lnTo>
                  <a:pt x="40317" y="178070"/>
                </a:lnTo>
                <a:lnTo>
                  <a:pt x="38308" y="184436"/>
                </a:lnTo>
                <a:lnTo>
                  <a:pt x="36016" y="199157"/>
                </a:lnTo>
                <a:lnTo>
                  <a:pt x="30930" y="243454"/>
                </a:lnTo>
                <a:lnTo>
                  <a:pt x="27286" y="263268"/>
                </a:lnTo>
                <a:lnTo>
                  <a:pt x="22954" y="280287"/>
                </a:lnTo>
                <a:lnTo>
                  <a:pt x="18160" y="295443"/>
                </a:lnTo>
                <a:lnTo>
                  <a:pt x="14964" y="308404"/>
                </a:lnTo>
                <a:lnTo>
                  <a:pt x="12833" y="319902"/>
                </a:lnTo>
                <a:lnTo>
                  <a:pt x="11413" y="330426"/>
                </a:lnTo>
                <a:lnTo>
                  <a:pt x="9513" y="340299"/>
                </a:lnTo>
                <a:lnTo>
                  <a:pt x="7295" y="349738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1"/>
          <p:cNvSpPr/>
          <p:nvPr/>
        </p:nvSpPr>
        <p:spPr>
          <a:xfrm>
            <a:off x="7753745" y="2686826"/>
            <a:ext cx="410133" cy="545007"/>
          </a:xfrm>
          <a:custGeom>
            <a:avLst/>
            <a:gdLst/>
            <a:ahLst/>
            <a:cxnLst/>
            <a:rect l="0" t="0" r="0" b="0"/>
            <a:pathLst>
              <a:path w="410133" h="545007">
                <a:moveTo>
                  <a:pt x="410132" y="4938"/>
                </a:moveTo>
                <a:lnTo>
                  <a:pt x="391929" y="388"/>
                </a:lnTo>
                <a:lnTo>
                  <a:pt x="385613" y="0"/>
                </a:lnTo>
                <a:lnTo>
                  <a:pt x="380452" y="693"/>
                </a:lnTo>
                <a:lnTo>
                  <a:pt x="376057" y="2108"/>
                </a:lnTo>
                <a:lnTo>
                  <a:pt x="363556" y="3681"/>
                </a:lnTo>
                <a:lnTo>
                  <a:pt x="356221" y="4100"/>
                </a:lnTo>
                <a:lnTo>
                  <a:pt x="345531" y="7106"/>
                </a:lnTo>
                <a:lnTo>
                  <a:pt x="341348" y="9241"/>
                </a:lnTo>
                <a:lnTo>
                  <a:pt x="331619" y="11613"/>
                </a:lnTo>
                <a:lnTo>
                  <a:pt x="320945" y="12668"/>
                </a:lnTo>
                <a:lnTo>
                  <a:pt x="309851" y="13136"/>
                </a:lnTo>
                <a:lnTo>
                  <a:pt x="298570" y="15884"/>
                </a:lnTo>
                <a:lnTo>
                  <a:pt x="292895" y="17951"/>
                </a:lnTo>
                <a:lnTo>
                  <a:pt x="285301" y="20281"/>
                </a:lnTo>
                <a:lnTo>
                  <a:pt x="266704" y="25410"/>
                </a:lnTo>
                <a:lnTo>
                  <a:pt x="258317" y="28111"/>
                </a:lnTo>
                <a:lnTo>
                  <a:pt x="250819" y="30865"/>
                </a:lnTo>
                <a:lnTo>
                  <a:pt x="243917" y="33653"/>
                </a:lnTo>
                <a:lnTo>
                  <a:pt x="231166" y="39290"/>
                </a:lnTo>
                <a:lnTo>
                  <a:pt x="219149" y="44971"/>
                </a:lnTo>
                <a:lnTo>
                  <a:pt x="139381" y="84596"/>
                </a:lnTo>
                <a:lnTo>
                  <a:pt x="130097" y="90507"/>
                </a:lnTo>
                <a:lnTo>
                  <a:pt x="119513" y="99190"/>
                </a:lnTo>
                <a:lnTo>
                  <a:pt x="112376" y="104930"/>
                </a:lnTo>
                <a:lnTo>
                  <a:pt x="102854" y="110657"/>
                </a:lnTo>
                <a:lnTo>
                  <a:pt x="94811" y="118917"/>
                </a:lnTo>
                <a:lnTo>
                  <a:pt x="85205" y="131796"/>
                </a:lnTo>
                <a:lnTo>
                  <a:pt x="68235" y="153395"/>
                </a:lnTo>
                <a:lnTo>
                  <a:pt x="55613" y="168709"/>
                </a:lnTo>
                <a:lnTo>
                  <a:pt x="47781" y="178690"/>
                </a:lnTo>
                <a:lnTo>
                  <a:pt x="41466" y="193475"/>
                </a:lnTo>
                <a:lnTo>
                  <a:pt x="33237" y="214145"/>
                </a:lnTo>
                <a:lnTo>
                  <a:pt x="25771" y="229047"/>
                </a:lnTo>
                <a:lnTo>
                  <a:pt x="19278" y="240750"/>
                </a:lnTo>
                <a:lnTo>
                  <a:pt x="13217" y="255476"/>
                </a:lnTo>
                <a:lnTo>
                  <a:pt x="9000" y="270730"/>
                </a:lnTo>
                <a:lnTo>
                  <a:pt x="5474" y="278008"/>
                </a:lnTo>
                <a:lnTo>
                  <a:pt x="3200" y="281282"/>
                </a:lnTo>
                <a:lnTo>
                  <a:pt x="673" y="287461"/>
                </a:lnTo>
                <a:lnTo>
                  <a:pt x="0" y="290442"/>
                </a:lnTo>
                <a:lnTo>
                  <a:pt x="503" y="292429"/>
                </a:lnTo>
                <a:lnTo>
                  <a:pt x="1791" y="293754"/>
                </a:lnTo>
                <a:lnTo>
                  <a:pt x="3602" y="294637"/>
                </a:lnTo>
                <a:lnTo>
                  <a:pt x="8155" y="295618"/>
                </a:lnTo>
                <a:lnTo>
                  <a:pt x="10702" y="295880"/>
                </a:lnTo>
                <a:lnTo>
                  <a:pt x="13353" y="295102"/>
                </a:lnTo>
                <a:lnTo>
                  <a:pt x="18838" y="291698"/>
                </a:lnTo>
                <a:lnTo>
                  <a:pt x="26991" y="284470"/>
                </a:lnTo>
                <a:lnTo>
                  <a:pt x="39751" y="272230"/>
                </a:lnTo>
                <a:lnTo>
                  <a:pt x="47398" y="265657"/>
                </a:lnTo>
                <a:lnTo>
                  <a:pt x="57147" y="259561"/>
                </a:lnTo>
                <a:lnTo>
                  <a:pt x="96602" y="236104"/>
                </a:lnTo>
                <a:lnTo>
                  <a:pt x="112353" y="227376"/>
                </a:lnTo>
                <a:lnTo>
                  <a:pt x="121125" y="223715"/>
                </a:lnTo>
                <a:lnTo>
                  <a:pt x="130784" y="220322"/>
                </a:lnTo>
                <a:lnTo>
                  <a:pt x="141033" y="217108"/>
                </a:lnTo>
                <a:lnTo>
                  <a:pt x="149770" y="214012"/>
                </a:lnTo>
                <a:lnTo>
                  <a:pt x="157500" y="210996"/>
                </a:lnTo>
                <a:lnTo>
                  <a:pt x="164558" y="208033"/>
                </a:lnTo>
                <a:lnTo>
                  <a:pt x="171168" y="206057"/>
                </a:lnTo>
                <a:lnTo>
                  <a:pt x="183594" y="203862"/>
                </a:lnTo>
                <a:lnTo>
                  <a:pt x="195466" y="202886"/>
                </a:lnTo>
                <a:lnTo>
                  <a:pt x="208045" y="202453"/>
                </a:lnTo>
                <a:lnTo>
                  <a:pt x="243185" y="202152"/>
                </a:lnTo>
                <a:lnTo>
                  <a:pt x="248351" y="203089"/>
                </a:lnTo>
                <a:lnTo>
                  <a:pt x="261127" y="208959"/>
                </a:lnTo>
                <a:lnTo>
                  <a:pt x="271200" y="214042"/>
                </a:lnTo>
                <a:lnTo>
                  <a:pt x="283031" y="222259"/>
                </a:lnTo>
                <a:lnTo>
                  <a:pt x="292048" y="227890"/>
                </a:lnTo>
                <a:lnTo>
                  <a:pt x="301452" y="233568"/>
                </a:lnTo>
                <a:lnTo>
                  <a:pt x="313055" y="243072"/>
                </a:lnTo>
                <a:lnTo>
                  <a:pt x="322854" y="252381"/>
                </a:lnTo>
                <a:lnTo>
                  <a:pt x="333559" y="265408"/>
                </a:lnTo>
                <a:lnTo>
                  <a:pt x="343715" y="278818"/>
                </a:lnTo>
                <a:lnTo>
                  <a:pt x="351403" y="287953"/>
                </a:lnTo>
                <a:lnTo>
                  <a:pt x="353834" y="294580"/>
                </a:lnTo>
                <a:lnTo>
                  <a:pt x="355455" y="302807"/>
                </a:lnTo>
                <a:lnTo>
                  <a:pt x="356536" y="312103"/>
                </a:lnTo>
                <a:lnTo>
                  <a:pt x="357256" y="322110"/>
                </a:lnTo>
                <a:lnTo>
                  <a:pt x="357736" y="332591"/>
                </a:lnTo>
                <a:lnTo>
                  <a:pt x="358056" y="343389"/>
                </a:lnTo>
                <a:lnTo>
                  <a:pt x="357318" y="352492"/>
                </a:lnTo>
                <a:lnTo>
                  <a:pt x="353957" y="367687"/>
                </a:lnTo>
                <a:lnTo>
                  <a:pt x="350775" y="376311"/>
                </a:lnTo>
                <a:lnTo>
                  <a:pt x="346748" y="385870"/>
                </a:lnTo>
                <a:lnTo>
                  <a:pt x="342159" y="396053"/>
                </a:lnTo>
                <a:lnTo>
                  <a:pt x="331979" y="412447"/>
                </a:lnTo>
                <a:lnTo>
                  <a:pt x="319200" y="427989"/>
                </a:lnTo>
                <a:lnTo>
                  <a:pt x="310458" y="437467"/>
                </a:lnTo>
                <a:lnTo>
                  <a:pt x="285031" y="463930"/>
                </a:lnTo>
                <a:lnTo>
                  <a:pt x="259373" y="489939"/>
                </a:lnTo>
                <a:lnTo>
                  <a:pt x="252477" y="495912"/>
                </a:lnTo>
                <a:lnTo>
                  <a:pt x="245021" y="501799"/>
                </a:lnTo>
                <a:lnTo>
                  <a:pt x="237193" y="507629"/>
                </a:lnTo>
                <a:lnTo>
                  <a:pt x="230070" y="512468"/>
                </a:lnTo>
                <a:lnTo>
                  <a:pt x="223416" y="516647"/>
                </a:lnTo>
                <a:lnTo>
                  <a:pt x="217074" y="520385"/>
                </a:lnTo>
                <a:lnTo>
                  <a:pt x="208084" y="524782"/>
                </a:lnTo>
                <a:lnTo>
                  <a:pt x="197329" y="529618"/>
                </a:lnTo>
                <a:lnTo>
                  <a:pt x="185395" y="534748"/>
                </a:lnTo>
                <a:lnTo>
                  <a:pt x="175535" y="538167"/>
                </a:lnTo>
                <a:lnTo>
                  <a:pt x="167057" y="540447"/>
                </a:lnTo>
                <a:lnTo>
                  <a:pt x="159499" y="541967"/>
                </a:lnTo>
                <a:lnTo>
                  <a:pt x="152556" y="542980"/>
                </a:lnTo>
                <a:lnTo>
                  <a:pt x="139761" y="544106"/>
                </a:lnTo>
                <a:lnTo>
                  <a:pt x="130265" y="544606"/>
                </a:lnTo>
                <a:lnTo>
                  <a:pt x="118667" y="5450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2"/>
          <p:cNvSpPr/>
          <p:nvPr/>
        </p:nvSpPr>
        <p:spPr>
          <a:xfrm>
            <a:off x="6939068" y="3329863"/>
            <a:ext cx="314397" cy="416320"/>
          </a:xfrm>
          <a:custGeom>
            <a:avLst/>
            <a:gdLst/>
            <a:ahLst/>
            <a:cxnLst/>
            <a:rect l="0" t="0" r="0" b="0"/>
            <a:pathLst>
              <a:path w="314397" h="416320">
                <a:moveTo>
                  <a:pt x="24659" y="99137"/>
                </a:moveTo>
                <a:lnTo>
                  <a:pt x="11007" y="94586"/>
                </a:lnTo>
                <a:lnTo>
                  <a:pt x="6985" y="92293"/>
                </a:lnTo>
                <a:lnTo>
                  <a:pt x="4304" y="89811"/>
                </a:lnTo>
                <a:lnTo>
                  <a:pt x="0" y="83536"/>
                </a:lnTo>
                <a:lnTo>
                  <a:pt x="600" y="82069"/>
                </a:lnTo>
                <a:lnTo>
                  <a:pt x="8406" y="72870"/>
                </a:lnTo>
                <a:lnTo>
                  <a:pt x="10966" y="70196"/>
                </a:lnTo>
                <a:lnTo>
                  <a:pt x="18891" y="64684"/>
                </a:lnTo>
                <a:lnTo>
                  <a:pt x="27810" y="59059"/>
                </a:lnTo>
                <a:lnTo>
                  <a:pt x="34950" y="53385"/>
                </a:lnTo>
                <a:lnTo>
                  <a:pt x="43838" y="47687"/>
                </a:lnTo>
                <a:lnTo>
                  <a:pt x="53185" y="41980"/>
                </a:lnTo>
                <a:lnTo>
                  <a:pt x="60515" y="36269"/>
                </a:lnTo>
                <a:lnTo>
                  <a:pt x="69487" y="30555"/>
                </a:lnTo>
                <a:lnTo>
                  <a:pt x="74548" y="27698"/>
                </a:lnTo>
                <a:lnTo>
                  <a:pt x="81731" y="24841"/>
                </a:lnTo>
                <a:lnTo>
                  <a:pt x="90330" y="21984"/>
                </a:lnTo>
                <a:lnTo>
                  <a:pt x="99872" y="19127"/>
                </a:lnTo>
                <a:lnTo>
                  <a:pt x="108139" y="16269"/>
                </a:lnTo>
                <a:lnTo>
                  <a:pt x="115554" y="13412"/>
                </a:lnTo>
                <a:lnTo>
                  <a:pt x="122404" y="10554"/>
                </a:lnTo>
                <a:lnTo>
                  <a:pt x="128874" y="8649"/>
                </a:lnTo>
                <a:lnTo>
                  <a:pt x="135093" y="7379"/>
                </a:lnTo>
                <a:lnTo>
                  <a:pt x="141145" y="6532"/>
                </a:lnTo>
                <a:lnTo>
                  <a:pt x="147084" y="5968"/>
                </a:lnTo>
                <a:lnTo>
                  <a:pt x="152948" y="5592"/>
                </a:lnTo>
                <a:lnTo>
                  <a:pt x="158763" y="5341"/>
                </a:lnTo>
                <a:lnTo>
                  <a:pt x="167402" y="4221"/>
                </a:lnTo>
                <a:lnTo>
                  <a:pt x="177923" y="2522"/>
                </a:lnTo>
                <a:lnTo>
                  <a:pt x="189700" y="437"/>
                </a:lnTo>
                <a:lnTo>
                  <a:pt x="199456" y="0"/>
                </a:lnTo>
                <a:lnTo>
                  <a:pt x="207866" y="660"/>
                </a:lnTo>
                <a:lnTo>
                  <a:pt x="215377" y="2053"/>
                </a:lnTo>
                <a:lnTo>
                  <a:pt x="222289" y="2982"/>
                </a:lnTo>
                <a:lnTo>
                  <a:pt x="228803" y="3601"/>
                </a:lnTo>
                <a:lnTo>
                  <a:pt x="235050" y="4014"/>
                </a:lnTo>
                <a:lnTo>
                  <a:pt x="241120" y="5241"/>
                </a:lnTo>
                <a:lnTo>
                  <a:pt x="247071" y="7012"/>
                </a:lnTo>
                <a:lnTo>
                  <a:pt x="252944" y="9145"/>
                </a:lnTo>
                <a:lnTo>
                  <a:pt x="262009" y="14055"/>
                </a:lnTo>
                <a:lnTo>
                  <a:pt x="270166" y="19413"/>
                </a:lnTo>
                <a:lnTo>
                  <a:pt x="275007" y="22175"/>
                </a:lnTo>
                <a:lnTo>
                  <a:pt x="280140" y="24969"/>
                </a:lnTo>
                <a:lnTo>
                  <a:pt x="288383" y="33153"/>
                </a:lnTo>
                <a:lnTo>
                  <a:pt x="295222" y="42188"/>
                </a:lnTo>
                <a:lnTo>
                  <a:pt x="304428" y="53582"/>
                </a:lnTo>
                <a:lnTo>
                  <a:pt x="310291" y="63332"/>
                </a:lnTo>
                <a:lnTo>
                  <a:pt x="313531" y="74016"/>
                </a:lnTo>
                <a:lnTo>
                  <a:pt x="314396" y="79532"/>
                </a:lnTo>
                <a:lnTo>
                  <a:pt x="312816" y="90741"/>
                </a:lnTo>
                <a:lnTo>
                  <a:pt x="308939" y="102073"/>
                </a:lnTo>
                <a:lnTo>
                  <a:pt x="304041" y="113459"/>
                </a:lnTo>
                <a:lnTo>
                  <a:pt x="282276" y="157884"/>
                </a:lnTo>
                <a:lnTo>
                  <a:pt x="272603" y="173544"/>
                </a:lnTo>
                <a:lnTo>
                  <a:pt x="262345" y="187794"/>
                </a:lnTo>
                <a:lnTo>
                  <a:pt x="251696" y="201104"/>
                </a:lnTo>
                <a:lnTo>
                  <a:pt x="243645" y="211882"/>
                </a:lnTo>
                <a:lnTo>
                  <a:pt x="237324" y="220973"/>
                </a:lnTo>
                <a:lnTo>
                  <a:pt x="232158" y="228939"/>
                </a:lnTo>
                <a:lnTo>
                  <a:pt x="224904" y="239011"/>
                </a:lnTo>
                <a:lnTo>
                  <a:pt x="206684" y="262903"/>
                </a:lnTo>
                <a:lnTo>
                  <a:pt x="196492" y="274037"/>
                </a:lnTo>
                <a:lnTo>
                  <a:pt x="185887" y="284317"/>
                </a:lnTo>
                <a:lnTo>
                  <a:pt x="175007" y="294028"/>
                </a:lnTo>
                <a:lnTo>
                  <a:pt x="150217" y="314978"/>
                </a:lnTo>
                <a:lnTo>
                  <a:pt x="136940" y="325898"/>
                </a:lnTo>
                <a:lnTo>
                  <a:pt x="126182" y="334131"/>
                </a:lnTo>
                <a:lnTo>
                  <a:pt x="117107" y="340572"/>
                </a:lnTo>
                <a:lnTo>
                  <a:pt x="109151" y="345818"/>
                </a:lnTo>
                <a:lnTo>
                  <a:pt x="102894" y="350268"/>
                </a:lnTo>
                <a:lnTo>
                  <a:pt x="93403" y="357753"/>
                </a:lnTo>
                <a:lnTo>
                  <a:pt x="87633" y="361083"/>
                </a:lnTo>
                <a:lnTo>
                  <a:pt x="80929" y="364255"/>
                </a:lnTo>
                <a:lnTo>
                  <a:pt x="73603" y="367322"/>
                </a:lnTo>
                <a:lnTo>
                  <a:pt x="66813" y="369367"/>
                </a:lnTo>
                <a:lnTo>
                  <a:pt x="60382" y="370730"/>
                </a:lnTo>
                <a:lnTo>
                  <a:pt x="54189" y="371639"/>
                </a:lnTo>
                <a:lnTo>
                  <a:pt x="44769" y="375189"/>
                </a:lnTo>
                <a:lnTo>
                  <a:pt x="37407" y="378989"/>
                </a:lnTo>
                <a:lnTo>
                  <a:pt x="30960" y="380678"/>
                </a:lnTo>
                <a:lnTo>
                  <a:pt x="21976" y="381629"/>
                </a:lnTo>
                <a:lnTo>
                  <a:pt x="21917" y="381762"/>
                </a:lnTo>
                <a:lnTo>
                  <a:pt x="31366" y="381994"/>
                </a:lnTo>
                <a:lnTo>
                  <a:pt x="176222" y="382029"/>
                </a:lnTo>
                <a:lnTo>
                  <a:pt x="182852" y="382982"/>
                </a:lnTo>
                <a:lnTo>
                  <a:pt x="190128" y="384569"/>
                </a:lnTo>
                <a:lnTo>
                  <a:pt x="197837" y="386580"/>
                </a:lnTo>
                <a:lnTo>
                  <a:pt x="203929" y="387920"/>
                </a:lnTo>
                <a:lnTo>
                  <a:pt x="213237" y="389410"/>
                </a:lnTo>
                <a:lnTo>
                  <a:pt x="220549" y="392612"/>
                </a:lnTo>
                <a:lnTo>
                  <a:pt x="223832" y="394799"/>
                </a:lnTo>
                <a:lnTo>
                  <a:pt x="232560" y="397230"/>
                </a:lnTo>
                <a:lnTo>
                  <a:pt x="237555" y="397878"/>
                </a:lnTo>
                <a:lnTo>
                  <a:pt x="240885" y="399262"/>
                </a:lnTo>
                <a:lnTo>
                  <a:pt x="243105" y="401138"/>
                </a:lnTo>
                <a:lnTo>
                  <a:pt x="244584" y="403341"/>
                </a:lnTo>
                <a:lnTo>
                  <a:pt x="246229" y="408328"/>
                </a:lnTo>
                <a:lnTo>
                  <a:pt x="246667" y="410992"/>
                </a:lnTo>
                <a:lnTo>
                  <a:pt x="246007" y="412768"/>
                </a:lnTo>
                <a:lnTo>
                  <a:pt x="244615" y="413951"/>
                </a:lnTo>
                <a:lnTo>
                  <a:pt x="238972" y="416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3"/>
          <p:cNvSpPr/>
          <p:nvPr/>
        </p:nvSpPr>
        <p:spPr>
          <a:xfrm>
            <a:off x="7835665" y="3411870"/>
            <a:ext cx="404717" cy="368603"/>
          </a:xfrm>
          <a:custGeom>
            <a:avLst/>
            <a:gdLst/>
            <a:ahLst/>
            <a:cxnLst/>
            <a:rect l="0" t="0" r="0" b="0"/>
            <a:pathLst>
              <a:path w="404717" h="368603">
                <a:moveTo>
                  <a:pt x="11029" y="368602"/>
                </a:moveTo>
                <a:lnTo>
                  <a:pt x="1928" y="364051"/>
                </a:lnTo>
                <a:lnTo>
                  <a:pt x="200" y="361758"/>
                </a:lnTo>
                <a:lnTo>
                  <a:pt x="0" y="359277"/>
                </a:lnTo>
                <a:lnTo>
                  <a:pt x="3086" y="350582"/>
                </a:lnTo>
                <a:lnTo>
                  <a:pt x="6864" y="342813"/>
                </a:lnTo>
                <a:lnTo>
                  <a:pt x="14347" y="332280"/>
                </a:lnTo>
                <a:lnTo>
                  <a:pt x="22346" y="326107"/>
                </a:lnTo>
                <a:lnTo>
                  <a:pt x="27146" y="323127"/>
                </a:lnTo>
                <a:lnTo>
                  <a:pt x="35021" y="314736"/>
                </a:lnTo>
                <a:lnTo>
                  <a:pt x="38453" y="309831"/>
                </a:lnTo>
                <a:lnTo>
                  <a:pt x="47348" y="301842"/>
                </a:lnTo>
                <a:lnTo>
                  <a:pt x="57651" y="294163"/>
                </a:lnTo>
                <a:lnTo>
                  <a:pt x="68580" y="284401"/>
                </a:lnTo>
                <a:lnTo>
                  <a:pt x="99095" y="254542"/>
                </a:lnTo>
                <a:lnTo>
                  <a:pt x="111651" y="243985"/>
                </a:lnTo>
                <a:lnTo>
                  <a:pt x="124783" y="234089"/>
                </a:lnTo>
                <a:lnTo>
                  <a:pt x="138300" y="224634"/>
                </a:lnTo>
                <a:lnTo>
                  <a:pt x="173639" y="201429"/>
                </a:lnTo>
                <a:lnTo>
                  <a:pt x="193731" y="188573"/>
                </a:lnTo>
                <a:lnTo>
                  <a:pt x="211887" y="176193"/>
                </a:lnTo>
                <a:lnTo>
                  <a:pt x="228755" y="164129"/>
                </a:lnTo>
                <a:lnTo>
                  <a:pt x="244762" y="152277"/>
                </a:lnTo>
                <a:lnTo>
                  <a:pt x="257339" y="143423"/>
                </a:lnTo>
                <a:lnTo>
                  <a:pt x="267628" y="136568"/>
                </a:lnTo>
                <a:lnTo>
                  <a:pt x="276393" y="131045"/>
                </a:lnTo>
                <a:lnTo>
                  <a:pt x="284141" y="126411"/>
                </a:lnTo>
                <a:lnTo>
                  <a:pt x="291212" y="122369"/>
                </a:lnTo>
                <a:lnTo>
                  <a:pt x="297830" y="118722"/>
                </a:lnTo>
                <a:lnTo>
                  <a:pt x="305100" y="114385"/>
                </a:lnTo>
                <a:lnTo>
                  <a:pt x="320797" y="104487"/>
                </a:lnTo>
                <a:lnTo>
                  <a:pt x="332219" y="96278"/>
                </a:lnTo>
                <a:lnTo>
                  <a:pt x="341424" y="89454"/>
                </a:lnTo>
                <a:lnTo>
                  <a:pt x="351864" y="83246"/>
                </a:lnTo>
                <a:lnTo>
                  <a:pt x="362853" y="74772"/>
                </a:lnTo>
                <a:lnTo>
                  <a:pt x="374088" y="64656"/>
                </a:lnTo>
                <a:lnTo>
                  <a:pt x="385432" y="53810"/>
                </a:lnTo>
                <a:lnTo>
                  <a:pt x="394283" y="42640"/>
                </a:lnTo>
                <a:lnTo>
                  <a:pt x="403175" y="29048"/>
                </a:lnTo>
                <a:lnTo>
                  <a:pt x="404391" y="22109"/>
                </a:lnTo>
                <a:lnTo>
                  <a:pt x="404716" y="17592"/>
                </a:lnTo>
                <a:lnTo>
                  <a:pt x="403980" y="13628"/>
                </a:lnTo>
                <a:lnTo>
                  <a:pt x="400621" y="6683"/>
                </a:lnTo>
                <a:lnTo>
                  <a:pt x="397440" y="4450"/>
                </a:lnTo>
                <a:lnTo>
                  <a:pt x="388825" y="1970"/>
                </a:lnTo>
                <a:lnTo>
                  <a:pt x="378646" y="867"/>
                </a:lnTo>
                <a:lnTo>
                  <a:pt x="373264" y="573"/>
                </a:lnTo>
                <a:lnTo>
                  <a:pt x="357125" y="246"/>
                </a:lnTo>
                <a:lnTo>
                  <a:pt x="301490" y="0"/>
                </a:lnTo>
                <a:lnTo>
                  <a:pt x="294205" y="947"/>
                </a:lnTo>
                <a:lnTo>
                  <a:pt x="287443" y="2531"/>
                </a:lnTo>
                <a:lnTo>
                  <a:pt x="281031" y="4540"/>
                </a:lnTo>
                <a:lnTo>
                  <a:pt x="273897" y="5879"/>
                </a:lnTo>
                <a:lnTo>
                  <a:pt x="266286" y="6772"/>
                </a:lnTo>
                <a:lnTo>
                  <a:pt x="258352" y="7367"/>
                </a:lnTo>
                <a:lnTo>
                  <a:pt x="248301" y="8716"/>
                </a:lnTo>
                <a:lnTo>
                  <a:pt x="236839" y="10568"/>
                </a:lnTo>
                <a:lnTo>
                  <a:pt x="224434" y="12755"/>
                </a:lnTo>
                <a:lnTo>
                  <a:pt x="213307" y="14213"/>
                </a:lnTo>
                <a:lnTo>
                  <a:pt x="203031" y="15185"/>
                </a:lnTo>
                <a:lnTo>
                  <a:pt x="193323" y="15833"/>
                </a:lnTo>
                <a:lnTo>
                  <a:pt x="183994" y="16266"/>
                </a:lnTo>
                <a:lnTo>
                  <a:pt x="166007" y="16745"/>
                </a:lnTo>
                <a:lnTo>
                  <a:pt x="157211" y="17826"/>
                </a:lnTo>
                <a:lnTo>
                  <a:pt x="148489" y="19499"/>
                </a:lnTo>
                <a:lnTo>
                  <a:pt x="139817" y="21567"/>
                </a:lnTo>
                <a:lnTo>
                  <a:pt x="104857" y="29028"/>
                </a:lnTo>
                <a:lnTo>
                  <a:pt x="92631" y="30777"/>
                </a:lnTo>
                <a:lnTo>
                  <a:pt x="80671" y="31943"/>
                </a:lnTo>
                <a:lnTo>
                  <a:pt x="45319" y="342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4"/>
          <p:cNvSpPr/>
          <p:nvPr/>
        </p:nvSpPr>
        <p:spPr>
          <a:xfrm>
            <a:off x="4417695" y="2871787"/>
            <a:ext cx="32706" cy="8469"/>
          </a:xfrm>
          <a:custGeom>
            <a:avLst/>
            <a:gdLst/>
            <a:ahLst/>
            <a:cxnLst/>
            <a:rect l="0" t="0" r="0" b="0"/>
            <a:pathLst>
              <a:path w="32706" h="8469">
                <a:moveTo>
                  <a:pt x="0" y="0"/>
                </a:moveTo>
                <a:lnTo>
                  <a:pt x="21238" y="0"/>
                </a:lnTo>
                <a:lnTo>
                  <a:pt x="23683" y="953"/>
                </a:lnTo>
                <a:lnTo>
                  <a:pt x="26266" y="2540"/>
                </a:lnTo>
                <a:lnTo>
                  <a:pt x="32705" y="7381"/>
                </a:lnTo>
                <a:lnTo>
                  <a:pt x="32280" y="7778"/>
                </a:lnTo>
                <a:lnTo>
                  <a:pt x="31045" y="8043"/>
                </a:lnTo>
                <a:lnTo>
                  <a:pt x="29269" y="8220"/>
                </a:lnTo>
                <a:lnTo>
                  <a:pt x="27132" y="8337"/>
                </a:lnTo>
                <a:lnTo>
                  <a:pt x="22219" y="8468"/>
                </a:lnTo>
                <a:lnTo>
                  <a:pt x="20527" y="7551"/>
                </a:lnTo>
                <a:lnTo>
                  <a:pt x="19400" y="5986"/>
                </a:lnTo>
                <a:lnTo>
                  <a:pt x="17590" y="1182"/>
                </a:lnTo>
                <a:lnTo>
                  <a:pt x="18394" y="1741"/>
                </a:lnTo>
                <a:lnTo>
                  <a:pt x="19882" y="3066"/>
                </a:lnTo>
                <a:lnTo>
                  <a:pt x="25376" y="8250"/>
                </a:lnTo>
                <a:lnTo>
                  <a:pt x="25489" y="7405"/>
                </a:lnTo>
                <a:lnTo>
                  <a:pt x="25565" y="5889"/>
                </a:lnTo>
                <a:lnTo>
                  <a:pt x="25616" y="3926"/>
                </a:lnTo>
                <a:lnTo>
                  <a:pt x="24697" y="2617"/>
                </a:lnTo>
                <a:lnTo>
                  <a:pt x="23132" y="1745"/>
                </a:lnTo>
                <a:lnTo>
                  <a:pt x="21136" y="1163"/>
                </a:lnTo>
                <a:lnTo>
                  <a:pt x="18853" y="776"/>
                </a:lnTo>
                <a:lnTo>
                  <a:pt x="16378" y="517"/>
                </a:lnTo>
                <a:lnTo>
                  <a:pt x="10885" y="153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5"/>
          <p:cNvSpPr/>
          <p:nvPr/>
        </p:nvSpPr>
        <p:spPr>
          <a:xfrm>
            <a:off x="4792329" y="2301133"/>
            <a:ext cx="62137" cy="20823"/>
          </a:xfrm>
          <a:custGeom>
            <a:avLst/>
            <a:gdLst/>
            <a:ahLst/>
            <a:cxnLst/>
            <a:rect l="0" t="0" r="0" b="0"/>
            <a:pathLst>
              <a:path w="62137" h="20823">
                <a:moveTo>
                  <a:pt x="19700" y="13442"/>
                </a:moveTo>
                <a:lnTo>
                  <a:pt x="24251" y="17993"/>
                </a:lnTo>
                <a:lnTo>
                  <a:pt x="26544" y="19333"/>
                </a:lnTo>
                <a:lnTo>
                  <a:pt x="29025" y="20227"/>
                </a:lnTo>
                <a:lnTo>
                  <a:pt x="31632" y="20822"/>
                </a:lnTo>
                <a:lnTo>
                  <a:pt x="35275" y="20267"/>
                </a:lnTo>
                <a:lnTo>
                  <a:pt x="39609" y="18944"/>
                </a:lnTo>
                <a:lnTo>
                  <a:pt x="51150" y="14528"/>
                </a:lnTo>
                <a:lnTo>
                  <a:pt x="53049" y="14166"/>
                </a:lnTo>
                <a:lnTo>
                  <a:pt x="55268" y="13925"/>
                </a:lnTo>
                <a:lnTo>
                  <a:pt x="61122" y="13537"/>
                </a:lnTo>
                <a:lnTo>
                  <a:pt x="61603" y="12553"/>
                </a:lnTo>
                <a:lnTo>
                  <a:pt x="61923" y="10944"/>
                </a:lnTo>
                <a:lnTo>
                  <a:pt x="62136" y="8919"/>
                </a:lnTo>
                <a:lnTo>
                  <a:pt x="61326" y="7569"/>
                </a:lnTo>
                <a:lnTo>
                  <a:pt x="59833" y="6669"/>
                </a:lnTo>
                <a:lnTo>
                  <a:pt x="57886" y="6069"/>
                </a:lnTo>
                <a:lnTo>
                  <a:pt x="55635" y="5669"/>
                </a:lnTo>
                <a:lnTo>
                  <a:pt x="53182" y="5402"/>
                </a:lnTo>
                <a:lnTo>
                  <a:pt x="50594" y="5225"/>
                </a:lnTo>
                <a:lnTo>
                  <a:pt x="46963" y="4154"/>
                </a:lnTo>
                <a:lnTo>
                  <a:pt x="42639" y="2487"/>
                </a:lnTo>
                <a:lnTo>
                  <a:pt x="37850" y="423"/>
                </a:lnTo>
                <a:lnTo>
                  <a:pt x="32752" y="0"/>
                </a:lnTo>
                <a:lnTo>
                  <a:pt x="27450" y="671"/>
                </a:lnTo>
                <a:lnTo>
                  <a:pt x="22009" y="2070"/>
                </a:lnTo>
                <a:lnTo>
                  <a:pt x="17430" y="3003"/>
                </a:lnTo>
                <a:lnTo>
                  <a:pt x="13424" y="3625"/>
                </a:lnTo>
                <a:lnTo>
                  <a:pt x="9801" y="4040"/>
                </a:lnTo>
                <a:lnTo>
                  <a:pt x="6434" y="4316"/>
                </a:lnTo>
                <a:lnTo>
                  <a:pt x="3236" y="4500"/>
                </a:lnTo>
                <a:lnTo>
                  <a:pt x="152" y="4623"/>
                </a:lnTo>
                <a:lnTo>
                  <a:pt x="0" y="4705"/>
                </a:lnTo>
                <a:lnTo>
                  <a:pt x="1805" y="4760"/>
                </a:lnTo>
                <a:lnTo>
                  <a:pt x="9287" y="4848"/>
                </a:lnTo>
                <a:lnTo>
                  <a:pt x="10853" y="5807"/>
                </a:lnTo>
                <a:lnTo>
                  <a:pt x="12850" y="7400"/>
                </a:lnTo>
                <a:lnTo>
                  <a:pt x="15133" y="9413"/>
                </a:lnTo>
                <a:lnTo>
                  <a:pt x="17608" y="10756"/>
                </a:lnTo>
                <a:lnTo>
                  <a:pt x="20210" y="11651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6"/>
          <p:cNvSpPr/>
          <p:nvPr/>
        </p:nvSpPr>
        <p:spPr>
          <a:xfrm>
            <a:off x="4794884" y="2297783"/>
            <a:ext cx="51437" cy="16793"/>
          </a:xfrm>
          <a:custGeom>
            <a:avLst/>
            <a:gdLst/>
            <a:ahLst/>
            <a:cxnLst/>
            <a:rect l="0" t="0" r="0" b="0"/>
            <a:pathLst>
              <a:path w="51437" h="16793">
                <a:moveTo>
                  <a:pt x="51436" y="8219"/>
                </a:moveTo>
                <a:lnTo>
                  <a:pt x="39504" y="8219"/>
                </a:lnTo>
                <a:lnTo>
                  <a:pt x="36814" y="7267"/>
                </a:lnTo>
                <a:lnTo>
                  <a:pt x="34068" y="5679"/>
                </a:lnTo>
                <a:lnTo>
                  <a:pt x="31284" y="3668"/>
                </a:lnTo>
                <a:lnTo>
                  <a:pt x="28477" y="2327"/>
                </a:lnTo>
                <a:lnTo>
                  <a:pt x="25652" y="1434"/>
                </a:lnTo>
                <a:lnTo>
                  <a:pt x="18826" y="0"/>
                </a:lnTo>
                <a:lnTo>
                  <a:pt x="17313" y="835"/>
                </a:lnTo>
                <a:lnTo>
                  <a:pt x="15353" y="2344"/>
                </a:lnTo>
                <a:lnTo>
                  <a:pt x="13093" y="4302"/>
                </a:lnTo>
                <a:lnTo>
                  <a:pt x="10633" y="5608"/>
                </a:lnTo>
                <a:lnTo>
                  <a:pt x="8042" y="6478"/>
                </a:lnTo>
                <a:lnTo>
                  <a:pt x="0" y="167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7"/>
          <p:cNvSpPr/>
          <p:nvPr/>
        </p:nvSpPr>
        <p:spPr>
          <a:xfrm>
            <a:off x="4820602" y="23145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8"/>
          <p:cNvSpPr/>
          <p:nvPr/>
        </p:nvSpPr>
        <p:spPr>
          <a:xfrm>
            <a:off x="3911917" y="1911667"/>
            <a:ext cx="1431609" cy="1611631"/>
          </a:xfrm>
          <a:custGeom>
            <a:avLst/>
            <a:gdLst/>
            <a:ahLst/>
            <a:cxnLst/>
            <a:rect l="0" t="0" r="0" b="0"/>
            <a:pathLst>
              <a:path w="1431609" h="1611631">
                <a:moveTo>
                  <a:pt x="1431608" y="0"/>
                </a:moveTo>
                <a:lnTo>
                  <a:pt x="1427057" y="4551"/>
                </a:lnTo>
                <a:lnTo>
                  <a:pt x="1424764" y="5891"/>
                </a:lnTo>
                <a:lnTo>
                  <a:pt x="1419676" y="7381"/>
                </a:lnTo>
                <a:lnTo>
                  <a:pt x="1417938" y="8731"/>
                </a:lnTo>
                <a:lnTo>
                  <a:pt x="1416780" y="10583"/>
                </a:lnTo>
                <a:lnTo>
                  <a:pt x="1416007" y="12770"/>
                </a:lnTo>
                <a:lnTo>
                  <a:pt x="1412609" y="17741"/>
                </a:lnTo>
                <a:lnTo>
                  <a:pt x="1410369" y="20400"/>
                </a:lnTo>
                <a:lnTo>
                  <a:pt x="1407924" y="22172"/>
                </a:lnTo>
                <a:lnTo>
                  <a:pt x="1402666" y="24142"/>
                </a:lnTo>
                <a:lnTo>
                  <a:pt x="1400883" y="25619"/>
                </a:lnTo>
                <a:lnTo>
                  <a:pt x="1399695" y="27557"/>
                </a:lnTo>
                <a:lnTo>
                  <a:pt x="1397787" y="32960"/>
                </a:lnTo>
                <a:lnTo>
                  <a:pt x="1392906" y="38447"/>
                </a:lnTo>
                <a:lnTo>
                  <a:pt x="1391519" y="41824"/>
                </a:lnTo>
                <a:lnTo>
                  <a:pt x="1389978" y="50656"/>
                </a:lnTo>
                <a:lnTo>
                  <a:pt x="1387662" y="53773"/>
                </a:lnTo>
                <a:lnTo>
                  <a:pt x="1384213" y="55851"/>
                </a:lnTo>
                <a:lnTo>
                  <a:pt x="1380009" y="57237"/>
                </a:lnTo>
                <a:lnTo>
                  <a:pt x="1377206" y="59113"/>
                </a:lnTo>
                <a:lnTo>
                  <a:pt x="1375337" y="61316"/>
                </a:lnTo>
                <a:lnTo>
                  <a:pt x="1374092" y="63737"/>
                </a:lnTo>
                <a:lnTo>
                  <a:pt x="1329387" y="110766"/>
                </a:lnTo>
                <a:lnTo>
                  <a:pt x="1259033" y="181147"/>
                </a:lnTo>
                <a:lnTo>
                  <a:pt x="1223741" y="221378"/>
                </a:lnTo>
                <a:lnTo>
                  <a:pt x="1172765" y="268254"/>
                </a:lnTo>
                <a:lnTo>
                  <a:pt x="1130232" y="302641"/>
                </a:lnTo>
                <a:lnTo>
                  <a:pt x="1088349" y="340768"/>
                </a:lnTo>
                <a:lnTo>
                  <a:pt x="1071456" y="353381"/>
                </a:lnTo>
                <a:lnTo>
                  <a:pt x="1061038" y="361846"/>
                </a:lnTo>
                <a:lnTo>
                  <a:pt x="1046588" y="369820"/>
                </a:lnTo>
                <a:lnTo>
                  <a:pt x="1004037" y="407936"/>
                </a:lnTo>
                <a:lnTo>
                  <a:pt x="981390" y="425301"/>
                </a:lnTo>
                <a:lnTo>
                  <a:pt x="974971" y="431275"/>
                </a:lnTo>
                <a:lnTo>
                  <a:pt x="971925" y="433249"/>
                </a:lnTo>
                <a:lnTo>
                  <a:pt x="966002" y="435443"/>
                </a:lnTo>
                <a:lnTo>
                  <a:pt x="964041" y="436980"/>
                </a:lnTo>
                <a:lnTo>
                  <a:pt x="962734" y="438958"/>
                </a:lnTo>
                <a:lnTo>
                  <a:pt x="961863" y="441228"/>
                </a:lnTo>
                <a:lnTo>
                  <a:pt x="959377" y="443695"/>
                </a:lnTo>
                <a:lnTo>
                  <a:pt x="937822" y="459174"/>
                </a:lnTo>
                <a:lnTo>
                  <a:pt x="931795" y="461252"/>
                </a:lnTo>
                <a:lnTo>
                  <a:pt x="929806" y="462759"/>
                </a:lnTo>
                <a:lnTo>
                  <a:pt x="928481" y="464716"/>
                </a:lnTo>
                <a:lnTo>
                  <a:pt x="927598" y="466973"/>
                </a:lnTo>
                <a:lnTo>
                  <a:pt x="926055" y="468478"/>
                </a:lnTo>
                <a:lnTo>
                  <a:pt x="924076" y="469481"/>
                </a:lnTo>
                <a:lnTo>
                  <a:pt x="918604" y="471091"/>
                </a:lnTo>
                <a:lnTo>
                  <a:pt x="913106" y="475921"/>
                </a:lnTo>
                <a:lnTo>
                  <a:pt x="911632" y="478253"/>
                </a:lnTo>
                <a:lnTo>
                  <a:pt x="909995" y="483385"/>
                </a:lnTo>
                <a:lnTo>
                  <a:pt x="908606" y="485134"/>
                </a:lnTo>
                <a:lnTo>
                  <a:pt x="906727" y="486300"/>
                </a:lnTo>
                <a:lnTo>
                  <a:pt x="892318" y="492723"/>
                </a:lnTo>
                <a:lnTo>
                  <a:pt x="889201" y="495170"/>
                </a:lnTo>
                <a:lnTo>
                  <a:pt x="887123" y="497753"/>
                </a:lnTo>
                <a:lnTo>
                  <a:pt x="885738" y="500428"/>
                </a:lnTo>
                <a:lnTo>
                  <a:pt x="879119" y="505940"/>
                </a:lnTo>
                <a:lnTo>
                  <a:pt x="874687" y="508743"/>
                </a:lnTo>
                <a:lnTo>
                  <a:pt x="871732" y="511565"/>
                </a:lnTo>
                <a:lnTo>
                  <a:pt x="869762" y="514398"/>
                </a:lnTo>
                <a:lnTo>
                  <a:pt x="868449" y="517239"/>
                </a:lnTo>
                <a:lnTo>
                  <a:pt x="866621" y="519134"/>
                </a:lnTo>
                <a:lnTo>
                  <a:pt x="864450" y="520397"/>
                </a:lnTo>
                <a:lnTo>
                  <a:pt x="858672" y="522424"/>
                </a:lnTo>
                <a:lnTo>
                  <a:pt x="814503" y="565706"/>
                </a:lnTo>
                <a:lnTo>
                  <a:pt x="800151" y="580990"/>
                </a:lnTo>
                <a:lnTo>
                  <a:pt x="777186" y="611206"/>
                </a:lnTo>
                <a:lnTo>
                  <a:pt x="737235" y="651508"/>
                </a:lnTo>
                <a:lnTo>
                  <a:pt x="708307" y="682977"/>
                </a:lnTo>
                <a:lnTo>
                  <a:pt x="678922" y="717204"/>
                </a:lnTo>
                <a:lnTo>
                  <a:pt x="637832" y="759415"/>
                </a:lnTo>
                <a:lnTo>
                  <a:pt x="603208" y="795060"/>
                </a:lnTo>
                <a:lnTo>
                  <a:pt x="597340" y="804527"/>
                </a:lnTo>
                <a:lnTo>
                  <a:pt x="589017" y="812545"/>
                </a:lnTo>
                <a:lnTo>
                  <a:pt x="584131" y="816017"/>
                </a:lnTo>
                <a:lnTo>
                  <a:pt x="544926" y="859795"/>
                </a:lnTo>
                <a:lnTo>
                  <a:pt x="522352" y="887849"/>
                </a:lnTo>
                <a:lnTo>
                  <a:pt x="500197" y="909367"/>
                </a:lnTo>
                <a:lnTo>
                  <a:pt x="477264" y="936231"/>
                </a:lnTo>
                <a:lnTo>
                  <a:pt x="453967" y="956318"/>
                </a:lnTo>
                <a:lnTo>
                  <a:pt x="451234" y="961396"/>
                </a:lnTo>
                <a:lnTo>
                  <a:pt x="449413" y="966685"/>
                </a:lnTo>
                <a:lnTo>
                  <a:pt x="446294" y="971164"/>
                </a:lnTo>
                <a:lnTo>
                  <a:pt x="412360" y="1008057"/>
                </a:lnTo>
                <a:lnTo>
                  <a:pt x="380438" y="1046195"/>
                </a:lnTo>
                <a:lnTo>
                  <a:pt x="341743" y="1091423"/>
                </a:lnTo>
                <a:lnTo>
                  <a:pt x="311315" y="1129846"/>
                </a:lnTo>
                <a:lnTo>
                  <a:pt x="279461" y="1172229"/>
                </a:lnTo>
                <a:lnTo>
                  <a:pt x="245103" y="1218729"/>
                </a:lnTo>
                <a:lnTo>
                  <a:pt x="224187" y="1253175"/>
                </a:lnTo>
                <a:lnTo>
                  <a:pt x="202191" y="1290709"/>
                </a:lnTo>
                <a:lnTo>
                  <a:pt x="171666" y="1335866"/>
                </a:lnTo>
                <a:lnTo>
                  <a:pt x="150397" y="1376395"/>
                </a:lnTo>
                <a:lnTo>
                  <a:pt x="129970" y="1408264"/>
                </a:lnTo>
                <a:lnTo>
                  <a:pt x="101323" y="1449841"/>
                </a:lnTo>
                <a:lnTo>
                  <a:pt x="73290" y="1490511"/>
                </a:lnTo>
                <a:lnTo>
                  <a:pt x="46226" y="1535257"/>
                </a:lnTo>
                <a:lnTo>
                  <a:pt x="0" y="16116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2499" y="822960"/>
            <a:ext cx="4139002" cy="521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21"/>
          <p:cNvSpPr/>
          <p:nvPr/>
        </p:nvSpPr>
        <p:spPr>
          <a:xfrm>
            <a:off x="7049452" y="1808797"/>
            <a:ext cx="308611" cy="488634"/>
          </a:xfrm>
          <a:custGeom>
            <a:avLst/>
            <a:gdLst/>
            <a:ahLst/>
            <a:cxnLst/>
            <a:rect l="0" t="0" r="0" b="0"/>
            <a:pathLst>
              <a:path w="308611" h="48863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1" y="11932"/>
                </a:lnTo>
                <a:lnTo>
                  <a:pt x="14229" y="14622"/>
                </a:lnTo>
                <a:lnTo>
                  <a:pt x="17233" y="22959"/>
                </a:lnTo>
                <a:lnTo>
                  <a:pt x="23733" y="33367"/>
                </a:lnTo>
                <a:lnTo>
                  <a:pt x="28963" y="46262"/>
                </a:lnTo>
                <a:lnTo>
                  <a:pt x="37003" y="58978"/>
                </a:lnTo>
                <a:lnTo>
                  <a:pt x="41813" y="65037"/>
                </a:lnTo>
                <a:lnTo>
                  <a:pt x="45973" y="73838"/>
                </a:lnTo>
                <a:lnTo>
                  <a:pt x="49699" y="84468"/>
                </a:lnTo>
                <a:lnTo>
                  <a:pt x="53135" y="96317"/>
                </a:lnTo>
                <a:lnTo>
                  <a:pt x="57331" y="107074"/>
                </a:lnTo>
                <a:lnTo>
                  <a:pt x="62033" y="117103"/>
                </a:lnTo>
                <a:lnTo>
                  <a:pt x="67073" y="126646"/>
                </a:lnTo>
                <a:lnTo>
                  <a:pt x="70433" y="134913"/>
                </a:lnTo>
                <a:lnTo>
                  <a:pt x="74166" y="149179"/>
                </a:lnTo>
                <a:lnTo>
                  <a:pt x="80905" y="164409"/>
                </a:lnTo>
                <a:lnTo>
                  <a:pt x="85369" y="172471"/>
                </a:lnTo>
                <a:lnTo>
                  <a:pt x="90250" y="180703"/>
                </a:lnTo>
                <a:lnTo>
                  <a:pt x="105269" y="204989"/>
                </a:lnTo>
                <a:lnTo>
                  <a:pt x="112826" y="218424"/>
                </a:lnTo>
                <a:lnTo>
                  <a:pt x="121900" y="230745"/>
                </a:lnTo>
                <a:lnTo>
                  <a:pt x="126986" y="236697"/>
                </a:lnTo>
                <a:lnTo>
                  <a:pt x="130377" y="242571"/>
                </a:lnTo>
                <a:lnTo>
                  <a:pt x="134145" y="254177"/>
                </a:lnTo>
                <a:lnTo>
                  <a:pt x="140901" y="265685"/>
                </a:lnTo>
                <a:lnTo>
                  <a:pt x="150253" y="279055"/>
                </a:lnTo>
                <a:lnTo>
                  <a:pt x="155413" y="287954"/>
                </a:lnTo>
                <a:lnTo>
                  <a:pt x="160759" y="297697"/>
                </a:lnTo>
                <a:lnTo>
                  <a:pt x="166227" y="305145"/>
                </a:lnTo>
                <a:lnTo>
                  <a:pt x="171779" y="311062"/>
                </a:lnTo>
                <a:lnTo>
                  <a:pt x="177384" y="315960"/>
                </a:lnTo>
                <a:lnTo>
                  <a:pt x="183979" y="323035"/>
                </a:lnTo>
                <a:lnTo>
                  <a:pt x="191233" y="331562"/>
                </a:lnTo>
                <a:lnTo>
                  <a:pt x="198925" y="341056"/>
                </a:lnTo>
                <a:lnTo>
                  <a:pt x="205007" y="349291"/>
                </a:lnTo>
                <a:lnTo>
                  <a:pt x="214305" y="363520"/>
                </a:lnTo>
                <a:lnTo>
                  <a:pt x="221611" y="376195"/>
                </a:lnTo>
                <a:lnTo>
                  <a:pt x="224893" y="382241"/>
                </a:lnTo>
                <a:lnTo>
                  <a:pt x="233621" y="391500"/>
                </a:lnTo>
                <a:lnTo>
                  <a:pt x="242896" y="398790"/>
                </a:lnTo>
                <a:lnTo>
                  <a:pt x="250193" y="405205"/>
                </a:lnTo>
                <a:lnTo>
                  <a:pt x="259153" y="416311"/>
                </a:lnTo>
                <a:lnTo>
                  <a:pt x="268532" y="428867"/>
                </a:lnTo>
                <a:lnTo>
                  <a:pt x="275875" y="437623"/>
                </a:lnTo>
                <a:lnTo>
                  <a:pt x="279774" y="444689"/>
                </a:lnTo>
                <a:lnTo>
                  <a:pt x="280813" y="447907"/>
                </a:lnTo>
                <a:lnTo>
                  <a:pt x="287049" y="456562"/>
                </a:lnTo>
                <a:lnTo>
                  <a:pt x="295217" y="465807"/>
                </a:lnTo>
                <a:lnTo>
                  <a:pt x="306658" y="477995"/>
                </a:lnTo>
                <a:lnTo>
                  <a:pt x="307309" y="479636"/>
                </a:lnTo>
                <a:lnTo>
                  <a:pt x="308610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22"/>
          <p:cNvSpPr/>
          <p:nvPr/>
        </p:nvSpPr>
        <p:spPr>
          <a:xfrm>
            <a:off x="6980872" y="1825942"/>
            <a:ext cx="402909" cy="497206"/>
          </a:xfrm>
          <a:custGeom>
            <a:avLst/>
            <a:gdLst/>
            <a:ahLst/>
            <a:cxnLst/>
            <a:rect l="0" t="0" r="0" b="0"/>
            <a:pathLst>
              <a:path w="402909" h="497206">
                <a:moveTo>
                  <a:pt x="0" y="497205"/>
                </a:moveTo>
                <a:lnTo>
                  <a:pt x="9102" y="483553"/>
                </a:lnTo>
                <a:lnTo>
                  <a:pt x="18651" y="471770"/>
                </a:lnTo>
                <a:lnTo>
                  <a:pt x="27339" y="461136"/>
                </a:lnTo>
                <a:lnTo>
                  <a:pt x="35088" y="446936"/>
                </a:lnTo>
                <a:lnTo>
                  <a:pt x="40538" y="438927"/>
                </a:lnTo>
                <a:lnTo>
                  <a:pt x="47027" y="429778"/>
                </a:lnTo>
                <a:lnTo>
                  <a:pt x="56779" y="414533"/>
                </a:lnTo>
                <a:lnTo>
                  <a:pt x="65240" y="401407"/>
                </a:lnTo>
                <a:lnTo>
                  <a:pt x="75350" y="389223"/>
                </a:lnTo>
                <a:lnTo>
                  <a:pt x="85476" y="375687"/>
                </a:lnTo>
                <a:lnTo>
                  <a:pt x="126821" y="317795"/>
                </a:lnTo>
                <a:lnTo>
                  <a:pt x="145582" y="290785"/>
                </a:lnTo>
                <a:lnTo>
                  <a:pt x="155157" y="278629"/>
                </a:lnTo>
                <a:lnTo>
                  <a:pt x="165351" y="266715"/>
                </a:lnTo>
                <a:lnTo>
                  <a:pt x="175957" y="254963"/>
                </a:lnTo>
                <a:lnTo>
                  <a:pt x="184932" y="244270"/>
                </a:lnTo>
                <a:lnTo>
                  <a:pt x="192821" y="234284"/>
                </a:lnTo>
                <a:lnTo>
                  <a:pt x="208571" y="213664"/>
                </a:lnTo>
                <a:lnTo>
                  <a:pt x="228270" y="188624"/>
                </a:lnTo>
                <a:lnTo>
                  <a:pt x="237905" y="178137"/>
                </a:lnTo>
                <a:lnTo>
                  <a:pt x="247186" y="169241"/>
                </a:lnTo>
                <a:lnTo>
                  <a:pt x="256231" y="161405"/>
                </a:lnTo>
                <a:lnTo>
                  <a:pt x="264165" y="153323"/>
                </a:lnTo>
                <a:lnTo>
                  <a:pt x="271360" y="145078"/>
                </a:lnTo>
                <a:lnTo>
                  <a:pt x="278062" y="136724"/>
                </a:lnTo>
                <a:lnTo>
                  <a:pt x="285387" y="126392"/>
                </a:lnTo>
                <a:lnTo>
                  <a:pt x="293128" y="114741"/>
                </a:lnTo>
                <a:lnTo>
                  <a:pt x="301147" y="102212"/>
                </a:lnTo>
                <a:lnTo>
                  <a:pt x="308397" y="91954"/>
                </a:lnTo>
                <a:lnTo>
                  <a:pt x="315136" y="83210"/>
                </a:lnTo>
                <a:lnTo>
                  <a:pt x="321533" y="75476"/>
                </a:lnTo>
                <a:lnTo>
                  <a:pt x="329608" y="66510"/>
                </a:lnTo>
                <a:lnTo>
                  <a:pt x="348740" y="46387"/>
                </a:lnTo>
                <a:lnTo>
                  <a:pt x="378804" y="15601"/>
                </a:lnTo>
                <a:lnTo>
                  <a:pt x="387751" y="9156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3"/>
          <p:cNvSpPr/>
          <p:nvPr/>
        </p:nvSpPr>
        <p:spPr>
          <a:xfrm>
            <a:off x="7557613" y="1851660"/>
            <a:ext cx="91465" cy="1241595"/>
          </a:xfrm>
          <a:custGeom>
            <a:avLst/>
            <a:gdLst/>
            <a:ahLst/>
            <a:cxnLst/>
            <a:rect l="0" t="0" r="0" b="0"/>
            <a:pathLst>
              <a:path w="91465" h="1241595">
                <a:moveTo>
                  <a:pt x="14762" y="0"/>
                </a:moveTo>
                <a:lnTo>
                  <a:pt x="5660" y="4550"/>
                </a:lnTo>
                <a:lnTo>
                  <a:pt x="2979" y="6844"/>
                </a:lnTo>
                <a:lnTo>
                  <a:pt x="1192" y="9325"/>
                </a:lnTo>
                <a:lnTo>
                  <a:pt x="0" y="11931"/>
                </a:lnTo>
                <a:lnTo>
                  <a:pt x="158" y="14622"/>
                </a:lnTo>
                <a:lnTo>
                  <a:pt x="1216" y="17367"/>
                </a:lnTo>
                <a:lnTo>
                  <a:pt x="2873" y="20151"/>
                </a:lnTo>
                <a:lnTo>
                  <a:pt x="4716" y="30863"/>
                </a:lnTo>
                <a:lnTo>
                  <a:pt x="6487" y="44197"/>
                </a:lnTo>
                <a:lnTo>
                  <a:pt x="11886" y="61461"/>
                </a:lnTo>
                <a:lnTo>
                  <a:pt x="13483" y="69543"/>
                </a:lnTo>
                <a:lnTo>
                  <a:pt x="11654" y="78850"/>
                </a:lnTo>
                <a:lnTo>
                  <a:pt x="8618" y="89337"/>
                </a:lnTo>
                <a:lnTo>
                  <a:pt x="7269" y="100348"/>
                </a:lnTo>
                <a:lnTo>
                  <a:pt x="11060" y="130909"/>
                </a:lnTo>
                <a:lnTo>
                  <a:pt x="14437" y="176114"/>
                </a:lnTo>
                <a:lnTo>
                  <a:pt x="17157" y="203368"/>
                </a:lnTo>
                <a:lnTo>
                  <a:pt x="20589" y="236118"/>
                </a:lnTo>
                <a:lnTo>
                  <a:pt x="24425" y="276336"/>
                </a:lnTo>
                <a:lnTo>
                  <a:pt x="27872" y="295666"/>
                </a:lnTo>
                <a:lnTo>
                  <a:pt x="32074" y="317126"/>
                </a:lnTo>
                <a:lnTo>
                  <a:pt x="34876" y="334289"/>
                </a:lnTo>
                <a:lnTo>
                  <a:pt x="37989" y="360980"/>
                </a:lnTo>
                <a:lnTo>
                  <a:pt x="44292" y="423928"/>
                </a:lnTo>
                <a:lnTo>
                  <a:pt x="46831" y="443591"/>
                </a:lnTo>
                <a:lnTo>
                  <a:pt x="49476" y="460510"/>
                </a:lnTo>
                <a:lnTo>
                  <a:pt x="52193" y="475599"/>
                </a:lnTo>
                <a:lnTo>
                  <a:pt x="57750" y="512684"/>
                </a:lnTo>
                <a:lnTo>
                  <a:pt x="60565" y="533242"/>
                </a:lnTo>
                <a:lnTo>
                  <a:pt x="64528" y="580378"/>
                </a:lnTo>
                <a:lnTo>
                  <a:pt x="70253" y="682186"/>
                </a:lnTo>
                <a:lnTo>
                  <a:pt x="72711" y="713870"/>
                </a:lnTo>
                <a:lnTo>
                  <a:pt x="75302" y="739756"/>
                </a:lnTo>
                <a:lnTo>
                  <a:pt x="78420" y="798942"/>
                </a:lnTo>
                <a:lnTo>
                  <a:pt x="78391" y="846641"/>
                </a:lnTo>
                <a:lnTo>
                  <a:pt x="82364" y="923628"/>
                </a:lnTo>
                <a:lnTo>
                  <a:pt x="85447" y="974064"/>
                </a:lnTo>
                <a:lnTo>
                  <a:pt x="89039" y="1023467"/>
                </a:lnTo>
                <a:lnTo>
                  <a:pt x="91062" y="1103772"/>
                </a:lnTo>
                <a:lnTo>
                  <a:pt x="91464" y="12415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4"/>
          <p:cNvSpPr/>
          <p:nvPr/>
        </p:nvSpPr>
        <p:spPr>
          <a:xfrm>
            <a:off x="7654357" y="3426126"/>
            <a:ext cx="38034" cy="1014429"/>
          </a:xfrm>
          <a:custGeom>
            <a:avLst/>
            <a:gdLst/>
            <a:ahLst/>
            <a:cxnLst/>
            <a:rect l="0" t="0" r="0" b="0"/>
            <a:pathLst>
              <a:path w="38034" h="1014429">
                <a:moveTo>
                  <a:pt x="0" y="0"/>
                </a:moveTo>
                <a:lnTo>
                  <a:pt x="3387" y="148601"/>
                </a:lnTo>
                <a:lnTo>
                  <a:pt x="3733" y="352358"/>
                </a:lnTo>
                <a:lnTo>
                  <a:pt x="6279" y="385212"/>
                </a:lnTo>
                <a:lnTo>
                  <a:pt x="9632" y="416642"/>
                </a:lnTo>
                <a:lnTo>
                  <a:pt x="11520" y="472182"/>
                </a:lnTo>
                <a:lnTo>
                  <a:pt x="13032" y="572775"/>
                </a:lnTo>
                <a:lnTo>
                  <a:pt x="20073" y="825678"/>
                </a:lnTo>
                <a:lnTo>
                  <a:pt x="23267" y="900027"/>
                </a:lnTo>
                <a:lnTo>
                  <a:pt x="26707" y="939771"/>
                </a:lnTo>
                <a:lnTo>
                  <a:pt x="27625" y="957037"/>
                </a:lnTo>
                <a:lnTo>
                  <a:pt x="38033" y="10144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5"/>
          <p:cNvSpPr/>
          <p:nvPr/>
        </p:nvSpPr>
        <p:spPr>
          <a:xfrm>
            <a:off x="7700962" y="1851660"/>
            <a:ext cx="257176" cy="240030"/>
          </a:xfrm>
          <a:custGeom>
            <a:avLst/>
            <a:gdLst/>
            <a:ahLst/>
            <a:cxnLst/>
            <a:rect l="0" t="0" r="0" b="0"/>
            <a:pathLst>
              <a:path w="257176" h="240030">
                <a:moveTo>
                  <a:pt x="0" y="0"/>
                </a:moveTo>
                <a:lnTo>
                  <a:pt x="21034" y="21033"/>
                </a:lnTo>
                <a:lnTo>
                  <a:pt x="26405" y="27357"/>
                </a:lnTo>
                <a:lnTo>
                  <a:pt x="30938" y="33478"/>
                </a:lnTo>
                <a:lnTo>
                  <a:pt x="34913" y="39463"/>
                </a:lnTo>
                <a:lnTo>
                  <a:pt x="38515" y="44406"/>
                </a:lnTo>
                <a:lnTo>
                  <a:pt x="41870" y="48654"/>
                </a:lnTo>
                <a:lnTo>
                  <a:pt x="45058" y="52438"/>
                </a:lnTo>
                <a:lnTo>
                  <a:pt x="49089" y="55914"/>
                </a:lnTo>
                <a:lnTo>
                  <a:pt x="53681" y="59183"/>
                </a:lnTo>
                <a:lnTo>
                  <a:pt x="58648" y="62315"/>
                </a:lnTo>
                <a:lnTo>
                  <a:pt x="62911" y="66308"/>
                </a:lnTo>
                <a:lnTo>
                  <a:pt x="66706" y="70875"/>
                </a:lnTo>
                <a:lnTo>
                  <a:pt x="70188" y="75825"/>
                </a:lnTo>
                <a:lnTo>
                  <a:pt x="74415" y="81030"/>
                </a:lnTo>
                <a:lnTo>
                  <a:pt x="79137" y="86405"/>
                </a:lnTo>
                <a:lnTo>
                  <a:pt x="84191" y="91893"/>
                </a:lnTo>
                <a:lnTo>
                  <a:pt x="88512" y="97457"/>
                </a:lnTo>
                <a:lnTo>
                  <a:pt x="92346" y="103071"/>
                </a:lnTo>
                <a:lnTo>
                  <a:pt x="95854" y="108719"/>
                </a:lnTo>
                <a:lnTo>
                  <a:pt x="100098" y="113437"/>
                </a:lnTo>
                <a:lnTo>
                  <a:pt x="104832" y="117534"/>
                </a:lnTo>
                <a:lnTo>
                  <a:pt x="109893" y="121218"/>
                </a:lnTo>
                <a:lnTo>
                  <a:pt x="133297" y="140552"/>
                </a:lnTo>
                <a:lnTo>
                  <a:pt x="148872" y="153709"/>
                </a:lnTo>
                <a:lnTo>
                  <a:pt x="161160" y="163432"/>
                </a:lnTo>
                <a:lnTo>
                  <a:pt x="171258" y="170867"/>
                </a:lnTo>
                <a:lnTo>
                  <a:pt x="179894" y="176776"/>
                </a:lnTo>
                <a:lnTo>
                  <a:pt x="186605" y="182621"/>
                </a:lnTo>
                <a:lnTo>
                  <a:pt x="192030" y="188422"/>
                </a:lnTo>
                <a:lnTo>
                  <a:pt x="196600" y="194194"/>
                </a:lnTo>
                <a:lnTo>
                  <a:pt x="200599" y="198995"/>
                </a:lnTo>
                <a:lnTo>
                  <a:pt x="204219" y="203148"/>
                </a:lnTo>
                <a:lnTo>
                  <a:pt x="211731" y="210303"/>
                </a:lnTo>
                <a:lnTo>
                  <a:pt x="216402" y="213544"/>
                </a:lnTo>
                <a:lnTo>
                  <a:pt x="221420" y="216658"/>
                </a:lnTo>
                <a:lnTo>
                  <a:pt x="224767" y="219686"/>
                </a:lnTo>
                <a:lnTo>
                  <a:pt x="226996" y="222657"/>
                </a:lnTo>
                <a:lnTo>
                  <a:pt x="228484" y="225590"/>
                </a:lnTo>
                <a:lnTo>
                  <a:pt x="230428" y="227546"/>
                </a:lnTo>
                <a:lnTo>
                  <a:pt x="232676" y="228850"/>
                </a:lnTo>
                <a:lnTo>
                  <a:pt x="238667" y="231251"/>
                </a:lnTo>
                <a:lnTo>
                  <a:pt x="257175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6"/>
          <p:cNvSpPr/>
          <p:nvPr/>
        </p:nvSpPr>
        <p:spPr>
          <a:xfrm>
            <a:off x="7975282" y="188595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7"/>
          <p:cNvSpPr/>
          <p:nvPr/>
        </p:nvSpPr>
        <p:spPr>
          <a:xfrm>
            <a:off x="7820977" y="1868805"/>
            <a:ext cx="137161" cy="574358"/>
          </a:xfrm>
          <a:custGeom>
            <a:avLst/>
            <a:gdLst/>
            <a:ahLst/>
            <a:cxnLst/>
            <a:rect l="0" t="0" r="0" b="0"/>
            <a:pathLst>
              <a:path w="137161" h="574358">
                <a:moveTo>
                  <a:pt x="137160" y="0"/>
                </a:moveTo>
                <a:lnTo>
                  <a:pt x="132609" y="4550"/>
                </a:lnTo>
                <a:lnTo>
                  <a:pt x="131269" y="6843"/>
                </a:lnTo>
                <a:lnTo>
                  <a:pt x="129779" y="11931"/>
                </a:lnTo>
                <a:lnTo>
                  <a:pt x="127871" y="25816"/>
                </a:lnTo>
                <a:lnTo>
                  <a:pt x="124141" y="42271"/>
                </a:lnTo>
                <a:lnTo>
                  <a:pt x="121814" y="54851"/>
                </a:lnTo>
                <a:lnTo>
                  <a:pt x="116688" y="86608"/>
                </a:lnTo>
                <a:lnTo>
                  <a:pt x="114939" y="103458"/>
                </a:lnTo>
                <a:lnTo>
                  <a:pt x="113773" y="120407"/>
                </a:lnTo>
                <a:lnTo>
                  <a:pt x="112996" y="137421"/>
                </a:lnTo>
                <a:lnTo>
                  <a:pt x="110574" y="157337"/>
                </a:lnTo>
                <a:lnTo>
                  <a:pt x="107054" y="179186"/>
                </a:lnTo>
                <a:lnTo>
                  <a:pt x="102801" y="202325"/>
                </a:lnTo>
                <a:lnTo>
                  <a:pt x="99967" y="220608"/>
                </a:lnTo>
                <a:lnTo>
                  <a:pt x="98077" y="235654"/>
                </a:lnTo>
                <a:lnTo>
                  <a:pt x="96818" y="248543"/>
                </a:lnTo>
                <a:lnTo>
                  <a:pt x="95025" y="259992"/>
                </a:lnTo>
                <a:lnTo>
                  <a:pt x="92877" y="270483"/>
                </a:lnTo>
                <a:lnTo>
                  <a:pt x="90494" y="280334"/>
                </a:lnTo>
                <a:lnTo>
                  <a:pt x="88904" y="289759"/>
                </a:lnTo>
                <a:lnTo>
                  <a:pt x="87844" y="298900"/>
                </a:lnTo>
                <a:lnTo>
                  <a:pt x="87137" y="307852"/>
                </a:lnTo>
                <a:lnTo>
                  <a:pt x="85714" y="317629"/>
                </a:lnTo>
                <a:lnTo>
                  <a:pt x="83813" y="327958"/>
                </a:lnTo>
                <a:lnTo>
                  <a:pt x="81593" y="338653"/>
                </a:lnTo>
                <a:lnTo>
                  <a:pt x="73918" y="381011"/>
                </a:lnTo>
                <a:lnTo>
                  <a:pt x="68328" y="399740"/>
                </a:lnTo>
                <a:lnTo>
                  <a:pt x="60793" y="420798"/>
                </a:lnTo>
                <a:lnTo>
                  <a:pt x="51958" y="443410"/>
                </a:lnTo>
                <a:lnTo>
                  <a:pt x="44164" y="465151"/>
                </a:lnTo>
                <a:lnTo>
                  <a:pt x="37062" y="486313"/>
                </a:lnTo>
                <a:lnTo>
                  <a:pt x="30423" y="507088"/>
                </a:lnTo>
                <a:lnTo>
                  <a:pt x="25045" y="521892"/>
                </a:lnTo>
                <a:lnTo>
                  <a:pt x="20507" y="532713"/>
                </a:lnTo>
                <a:lnTo>
                  <a:pt x="16529" y="540879"/>
                </a:lnTo>
                <a:lnTo>
                  <a:pt x="13877" y="547276"/>
                </a:lnTo>
                <a:lnTo>
                  <a:pt x="12109" y="552493"/>
                </a:lnTo>
                <a:lnTo>
                  <a:pt x="0" y="5743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8"/>
          <p:cNvSpPr/>
          <p:nvPr/>
        </p:nvSpPr>
        <p:spPr>
          <a:xfrm>
            <a:off x="6938009" y="2486025"/>
            <a:ext cx="1551624" cy="49856"/>
          </a:xfrm>
          <a:custGeom>
            <a:avLst/>
            <a:gdLst/>
            <a:ahLst/>
            <a:cxnLst/>
            <a:rect l="0" t="0" r="0" b="0"/>
            <a:pathLst>
              <a:path w="1551624" h="49856">
                <a:moveTo>
                  <a:pt x="0" y="8572"/>
                </a:moveTo>
                <a:lnTo>
                  <a:pt x="7381" y="8572"/>
                </a:lnTo>
                <a:lnTo>
                  <a:pt x="8732" y="9525"/>
                </a:lnTo>
                <a:lnTo>
                  <a:pt x="10583" y="11112"/>
                </a:lnTo>
                <a:lnTo>
                  <a:pt x="12772" y="13123"/>
                </a:lnTo>
                <a:lnTo>
                  <a:pt x="17741" y="17897"/>
                </a:lnTo>
                <a:lnTo>
                  <a:pt x="20401" y="20504"/>
                </a:lnTo>
                <a:lnTo>
                  <a:pt x="23125" y="22242"/>
                </a:lnTo>
                <a:lnTo>
                  <a:pt x="25895" y="23400"/>
                </a:lnTo>
                <a:lnTo>
                  <a:pt x="28694" y="24172"/>
                </a:lnTo>
                <a:lnTo>
                  <a:pt x="32464" y="25640"/>
                </a:lnTo>
                <a:lnTo>
                  <a:pt x="36883" y="27570"/>
                </a:lnTo>
                <a:lnTo>
                  <a:pt x="41734" y="29810"/>
                </a:lnTo>
                <a:lnTo>
                  <a:pt x="46873" y="31304"/>
                </a:lnTo>
                <a:lnTo>
                  <a:pt x="52203" y="32299"/>
                </a:lnTo>
                <a:lnTo>
                  <a:pt x="57663" y="32962"/>
                </a:lnTo>
                <a:lnTo>
                  <a:pt x="92651" y="38447"/>
                </a:lnTo>
                <a:lnTo>
                  <a:pt x="105582" y="40871"/>
                </a:lnTo>
                <a:lnTo>
                  <a:pt x="130110" y="46105"/>
                </a:lnTo>
                <a:lnTo>
                  <a:pt x="147701" y="47881"/>
                </a:lnTo>
                <a:lnTo>
                  <a:pt x="168952" y="49066"/>
                </a:lnTo>
                <a:lnTo>
                  <a:pt x="192644" y="49855"/>
                </a:lnTo>
                <a:lnTo>
                  <a:pt x="219870" y="49429"/>
                </a:lnTo>
                <a:lnTo>
                  <a:pt x="249450" y="48193"/>
                </a:lnTo>
                <a:lnTo>
                  <a:pt x="280600" y="46416"/>
                </a:lnTo>
                <a:lnTo>
                  <a:pt x="371092" y="44441"/>
                </a:lnTo>
                <a:lnTo>
                  <a:pt x="651138" y="42955"/>
                </a:lnTo>
                <a:lnTo>
                  <a:pt x="703650" y="41019"/>
                </a:lnTo>
                <a:lnTo>
                  <a:pt x="918385" y="29304"/>
                </a:lnTo>
                <a:lnTo>
                  <a:pt x="1238622" y="18546"/>
                </a:lnTo>
                <a:lnTo>
                  <a:pt x="1266756" y="17127"/>
                </a:lnTo>
                <a:lnTo>
                  <a:pt x="1292180" y="15227"/>
                </a:lnTo>
                <a:lnTo>
                  <a:pt x="1344876" y="10578"/>
                </a:lnTo>
                <a:lnTo>
                  <a:pt x="1412745" y="5336"/>
                </a:lnTo>
                <a:lnTo>
                  <a:pt x="1464500" y="2371"/>
                </a:lnTo>
                <a:lnTo>
                  <a:pt x="1518326" y="468"/>
                </a:lnTo>
                <a:lnTo>
                  <a:pt x="15516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9"/>
          <p:cNvSpPr/>
          <p:nvPr/>
        </p:nvSpPr>
        <p:spPr>
          <a:xfrm>
            <a:off x="7155443" y="2623787"/>
            <a:ext cx="356303" cy="376419"/>
          </a:xfrm>
          <a:custGeom>
            <a:avLst/>
            <a:gdLst/>
            <a:ahLst/>
            <a:cxnLst/>
            <a:rect l="0" t="0" r="0" b="0"/>
            <a:pathLst>
              <a:path w="356303" h="376419">
                <a:moveTo>
                  <a:pt x="219764" y="42260"/>
                </a:moveTo>
                <a:lnTo>
                  <a:pt x="183764" y="6260"/>
                </a:lnTo>
                <a:lnTo>
                  <a:pt x="179572" y="3973"/>
                </a:lnTo>
                <a:lnTo>
                  <a:pt x="169833" y="1431"/>
                </a:lnTo>
                <a:lnTo>
                  <a:pt x="159155" y="301"/>
                </a:lnTo>
                <a:lnTo>
                  <a:pt x="153641" y="0"/>
                </a:lnTo>
                <a:lnTo>
                  <a:pt x="148060" y="752"/>
                </a:lnTo>
                <a:lnTo>
                  <a:pt x="142434" y="2206"/>
                </a:lnTo>
                <a:lnTo>
                  <a:pt x="132055" y="6360"/>
                </a:lnTo>
                <a:lnTo>
                  <a:pt x="124267" y="11382"/>
                </a:lnTo>
                <a:lnTo>
                  <a:pt x="115091" y="14249"/>
                </a:lnTo>
                <a:lnTo>
                  <a:pt x="109977" y="15014"/>
                </a:lnTo>
                <a:lnTo>
                  <a:pt x="101755" y="18403"/>
                </a:lnTo>
                <a:lnTo>
                  <a:pt x="93021" y="24989"/>
                </a:lnTo>
                <a:lnTo>
                  <a:pt x="86691" y="30746"/>
                </a:lnTo>
                <a:lnTo>
                  <a:pt x="79614" y="37442"/>
                </a:lnTo>
                <a:lnTo>
                  <a:pt x="72990" y="42858"/>
                </a:lnTo>
                <a:lnTo>
                  <a:pt x="66670" y="47421"/>
                </a:lnTo>
                <a:lnTo>
                  <a:pt x="60552" y="51416"/>
                </a:lnTo>
                <a:lnTo>
                  <a:pt x="51214" y="60934"/>
                </a:lnTo>
                <a:lnTo>
                  <a:pt x="43888" y="71515"/>
                </a:lnTo>
                <a:lnTo>
                  <a:pt x="37457" y="82567"/>
                </a:lnTo>
                <a:lnTo>
                  <a:pt x="28884" y="98909"/>
                </a:lnTo>
                <a:lnTo>
                  <a:pt x="23930" y="108601"/>
                </a:lnTo>
                <a:lnTo>
                  <a:pt x="18723" y="120778"/>
                </a:lnTo>
                <a:lnTo>
                  <a:pt x="13347" y="134610"/>
                </a:lnTo>
                <a:lnTo>
                  <a:pt x="7858" y="149547"/>
                </a:lnTo>
                <a:lnTo>
                  <a:pt x="4198" y="161409"/>
                </a:lnTo>
                <a:lnTo>
                  <a:pt x="1758" y="171223"/>
                </a:lnTo>
                <a:lnTo>
                  <a:pt x="132" y="179670"/>
                </a:lnTo>
                <a:lnTo>
                  <a:pt x="0" y="187207"/>
                </a:lnTo>
                <a:lnTo>
                  <a:pt x="865" y="194136"/>
                </a:lnTo>
                <a:lnTo>
                  <a:pt x="2394" y="200661"/>
                </a:lnTo>
                <a:lnTo>
                  <a:pt x="9097" y="232598"/>
                </a:lnTo>
                <a:lnTo>
                  <a:pt x="10739" y="242495"/>
                </a:lnTo>
                <a:lnTo>
                  <a:pt x="11835" y="250997"/>
                </a:lnTo>
                <a:lnTo>
                  <a:pt x="12564" y="258570"/>
                </a:lnTo>
                <a:lnTo>
                  <a:pt x="14003" y="265525"/>
                </a:lnTo>
                <a:lnTo>
                  <a:pt x="15916" y="272065"/>
                </a:lnTo>
                <a:lnTo>
                  <a:pt x="18143" y="278331"/>
                </a:lnTo>
                <a:lnTo>
                  <a:pt x="22484" y="286318"/>
                </a:lnTo>
                <a:lnTo>
                  <a:pt x="28237" y="295453"/>
                </a:lnTo>
                <a:lnTo>
                  <a:pt x="34929" y="305353"/>
                </a:lnTo>
                <a:lnTo>
                  <a:pt x="41296" y="312906"/>
                </a:lnTo>
                <a:lnTo>
                  <a:pt x="47446" y="318893"/>
                </a:lnTo>
                <a:lnTo>
                  <a:pt x="53450" y="323837"/>
                </a:lnTo>
                <a:lnTo>
                  <a:pt x="60311" y="329991"/>
                </a:lnTo>
                <a:lnTo>
                  <a:pt x="75554" y="344448"/>
                </a:lnTo>
                <a:lnTo>
                  <a:pt x="82667" y="350398"/>
                </a:lnTo>
                <a:lnTo>
                  <a:pt x="89313" y="355318"/>
                </a:lnTo>
                <a:lnTo>
                  <a:pt x="95650" y="359551"/>
                </a:lnTo>
                <a:lnTo>
                  <a:pt x="105230" y="366793"/>
                </a:lnTo>
                <a:lnTo>
                  <a:pt x="109118" y="370058"/>
                </a:lnTo>
                <a:lnTo>
                  <a:pt x="113615" y="372234"/>
                </a:lnTo>
                <a:lnTo>
                  <a:pt x="123692" y="374653"/>
                </a:lnTo>
                <a:lnTo>
                  <a:pt x="129998" y="375298"/>
                </a:lnTo>
                <a:lnTo>
                  <a:pt x="137060" y="375728"/>
                </a:lnTo>
                <a:lnTo>
                  <a:pt x="155571" y="376333"/>
                </a:lnTo>
                <a:lnTo>
                  <a:pt x="159824" y="376418"/>
                </a:lnTo>
                <a:lnTo>
                  <a:pt x="165517" y="375522"/>
                </a:lnTo>
                <a:lnTo>
                  <a:pt x="172169" y="373972"/>
                </a:lnTo>
                <a:lnTo>
                  <a:pt x="179461" y="371987"/>
                </a:lnTo>
                <a:lnTo>
                  <a:pt x="186228" y="369710"/>
                </a:lnTo>
                <a:lnTo>
                  <a:pt x="192644" y="367240"/>
                </a:lnTo>
                <a:lnTo>
                  <a:pt x="198827" y="364641"/>
                </a:lnTo>
                <a:lnTo>
                  <a:pt x="204854" y="361956"/>
                </a:lnTo>
                <a:lnTo>
                  <a:pt x="216630" y="356432"/>
                </a:lnTo>
                <a:lnTo>
                  <a:pt x="233970" y="347967"/>
                </a:lnTo>
                <a:lnTo>
                  <a:pt x="242569" y="343220"/>
                </a:lnTo>
                <a:lnTo>
                  <a:pt x="264825" y="330325"/>
                </a:lnTo>
                <a:lnTo>
                  <a:pt x="274570" y="323838"/>
                </a:lnTo>
                <a:lnTo>
                  <a:pt x="282971" y="317609"/>
                </a:lnTo>
                <a:lnTo>
                  <a:pt x="290477" y="311551"/>
                </a:lnTo>
                <a:lnTo>
                  <a:pt x="297386" y="304655"/>
                </a:lnTo>
                <a:lnTo>
                  <a:pt x="303897" y="297200"/>
                </a:lnTo>
                <a:lnTo>
                  <a:pt x="310143" y="289372"/>
                </a:lnTo>
                <a:lnTo>
                  <a:pt x="315259" y="282249"/>
                </a:lnTo>
                <a:lnTo>
                  <a:pt x="319623" y="275595"/>
                </a:lnTo>
                <a:lnTo>
                  <a:pt x="323484" y="269255"/>
                </a:lnTo>
                <a:lnTo>
                  <a:pt x="327963" y="261217"/>
                </a:lnTo>
                <a:lnTo>
                  <a:pt x="338020" y="242127"/>
                </a:lnTo>
                <a:lnTo>
                  <a:pt x="342416" y="232655"/>
                </a:lnTo>
                <a:lnTo>
                  <a:pt x="346300" y="223482"/>
                </a:lnTo>
                <a:lnTo>
                  <a:pt x="349841" y="214510"/>
                </a:lnTo>
                <a:lnTo>
                  <a:pt x="352202" y="206623"/>
                </a:lnTo>
                <a:lnTo>
                  <a:pt x="353776" y="199461"/>
                </a:lnTo>
                <a:lnTo>
                  <a:pt x="354825" y="192780"/>
                </a:lnTo>
                <a:lnTo>
                  <a:pt x="355525" y="183565"/>
                </a:lnTo>
                <a:lnTo>
                  <a:pt x="355992" y="172658"/>
                </a:lnTo>
                <a:lnTo>
                  <a:pt x="356302" y="160625"/>
                </a:lnTo>
                <a:lnTo>
                  <a:pt x="355557" y="151650"/>
                </a:lnTo>
                <a:lnTo>
                  <a:pt x="354107" y="144714"/>
                </a:lnTo>
                <a:lnTo>
                  <a:pt x="349957" y="133515"/>
                </a:lnTo>
                <a:lnTo>
                  <a:pt x="344938" y="122188"/>
                </a:lnTo>
                <a:lnTo>
                  <a:pt x="336757" y="105101"/>
                </a:lnTo>
                <a:lnTo>
                  <a:pt x="333002" y="100346"/>
                </a:lnTo>
                <a:lnTo>
                  <a:pt x="323750" y="92524"/>
                </a:lnTo>
                <a:lnTo>
                  <a:pt x="313287" y="85872"/>
                </a:lnTo>
                <a:lnTo>
                  <a:pt x="302287" y="79741"/>
                </a:lnTo>
                <a:lnTo>
                  <a:pt x="285384" y="70934"/>
                </a:lnTo>
                <a:lnTo>
                  <a:pt x="274012" y="65164"/>
                </a:lnTo>
                <a:lnTo>
                  <a:pt x="267359" y="63244"/>
                </a:lnTo>
                <a:lnTo>
                  <a:pt x="260067" y="61965"/>
                </a:lnTo>
                <a:lnTo>
                  <a:pt x="252347" y="61112"/>
                </a:lnTo>
                <a:lnTo>
                  <a:pt x="245296" y="59590"/>
                </a:lnTo>
                <a:lnTo>
                  <a:pt x="238690" y="57623"/>
                </a:lnTo>
                <a:lnTo>
                  <a:pt x="232382" y="55360"/>
                </a:lnTo>
                <a:lnTo>
                  <a:pt x="224366" y="53851"/>
                </a:lnTo>
                <a:lnTo>
                  <a:pt x="215212" y="52845"/>
                </a:lnTo>
                <a:lnTo>
                  <a:pt x="205299" y="52174"/>
                </a:lnTo>
                <a:lnTo>
                  <a:pt x="195833" y="51727"/>
                </a:lnTo>
                <a:lnTo>
                  <a:pt x="177696" y="51230"/>
                </a:lnTo>
                <a:lnTo>
                  <a:pt x="171716" y="52050"/>
                </a:lnTo>
                <a:lnTo>
                  <a:pt x="167730" y="53549"/>
                </a:lnTo>
                <a:lnTo>
                  <a:pt x="165072" y="55501"/>
                </a:lnTo>
                <a:lnTo>
                  <a:pt x="159579" y="57670"/>
                </a:lnTo>
                <a:lnTo>
                  <a:pt x="156781" y="58248"/>
                </a:lnTo>
                <a:lnTo>
                  <a:pt x="154915" y="59586"/>
                </a:lnTo>
                <a:lnTo>
                  <a:pt x="153672" y="61431"/>
                </a:lnTo>
                <a:lnTo>
                  <a:pt x="142612" y="765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0"/>
          <p:cNvSpPr/>
          <p:nvPr/>
        </p:nvSpPr>
        <p:spPr>
          <a:xfrm>
            <a:off x="7778115" y="2597535"/>
            <a:ext cx="439902" cy="402046"/>
          </a:xfrm>
          <a:custGeom>
            <a:avLst/>
            <a:gdLst/>
            <a:ahLst/>
            <a:cxnLst/>
            <a:rect l="0" t="0" r="0" b="0"/>
            <a:pathLst>
              <a:path w="439902" h="402046">
                <a:moveTo>
                  <a:pt x="0" y="119947"/>
                </a:moveTo>
                <a:lnTo>
                  <a:pt x="0" y="115396"/>
                </a:lnTo>
                <a:lnTo>
                  <a:pt x="952" y="114056"/>
                </a:lnTo>
                <a:lnTo>
                  <a:pt x="2540" y="113162"/>
                </a:lnTo>
                <a:lnTo>
                  <a:pt x="4551" y="112566"/>
                </a:lnTo>
                <a:lnTo>
                  <a:pt x="5891" y="111217"/>
                </a:lnTo>
                <a:lnTo>
                  <a:pt x="6785" y="109364"/>
                </a:lnTo>
                <a:lnTo>
                  <a:pt x="7381" y="107177"/>
                </a:lnTo>
                <a:lnTo>
                  <a:pt x="10583" y="102206"/>
                </a:lnTo>
                <a:lnTo>
                  <a:pt x="12770" y="99548"/>
                </a:lnTo>
                <a:lnTo>
                  <a:pt x="22821" y="91513"/>
                </a:lnTo>
                <a:lnTo>
                  <a:pt x="34908" y="81592"/>
                </a:lnTo>
                <a:lnTo>
                  <a:pt x="43454" y="70833"/>
                </a:lnTo>
                <a:lnTo>
                  <a:pt x="52968" y="62241"/>
                </a:lnTo>
                <a:lnTo>
                  <a:pt x="66403" y="53342"/>
                </a:lnTo>
                <a:lnTo>
                  <a:pt x="88249" y="39862"/>
                </a:lnTo>
                <a:lnTo>
                  <a:pt x="106214" y="29426"/>
                </a:lnTo>
                <a:lnTo>
                  <a:pt x="120548" y="22566"/>
                </a:lnTo>
                <a:lnTo>
                  <a:pt x="133270" y="19517"/>
                </a:lnTo>
                <a:lnTo>
                  <a:pt x="150353" y="13081"/>
                </a:lnTo>
                <a:lnTo>
                  <a:pt x="160243" y="8698"/>
                </a:lnTo>
                <a:lnTo>
                  <a:pt x="171598" y="5776"/>
                </a:lnTo>
                <a:lnTo>
                  <a:pt x="183932" y="3828"/>
                </a:lnTo>
                <a:lnTo>
                  <a:pt x="196916" y="2529"/>
                </a:lnTo>
                <a:lnTo>
                  <a:pt x="216423" y="1087"/>
                </a:lnTo>
                <a:lnTo>
                  <a:pt x="232395" y="445"/>
                </a:lnTo>
                <a:lnTo>
                  <a:pt x="265342" y="0"/>
                </a:lnTo>
                <a:lnTo>
                  <a:pt x="275410" y="2502"/>
                </a:lnTo>
                <a:lnTo>
                  <a:pt x="288139" y="7742"/>
                </a:lnTo>
                <a:lnTo>
                  <a:pt x="306496" y="16420"/>
                </a:lnTo>
                <a:lnTo>
                  <a:pt x="324599" y="27466"/>
                </a:lnTo>
                <a:lnTo>
                  <a:pt x="332544" y="36299"/>
                </a:lnTo>
                <a:lnTo>
                  <a:pt x="339249" y="46575"/>
                </a:lnTo>
                <a:lnTo>
                  <a:pt x="345405" y="57492"/>
                </a:lnTo>
                <a:lnTo>
                  <a:pt x="348380" y="64976"/>
                </a:lnTo>
                <a:lnTo>
                  <a:pt x="351316" y="73774"/>
                </a:lnTo>
                <a:lnTo>
                  <a:pt x="354225" y="83450"/>
                </a:lnTo>
                <a:lnTo>
                  <a:pt x="356166" y="91806"/>
                </a:lnTo>
                <a:lnTo>
                  <a:pt x="357458" y="99281"/>
                </a:lnTo>
                <a:lnTo>
                  <a:pt x="358321" y="106170"/>
                </a:lnTo>
                <a:lnTo>
                  <a:pt x="357943" y="112667"/>
                </a:lnTo>
                <a:lnTo>
                  <a:pt x="354983" y="124967"/>
                </a:lnTo>
                <a:lnTo>
                  <a:pt x="353813" y="131866"/>
                </a:lnTo>
                <a:lnTo>
                  <a:pt x="353032" y="139323"/>
                </a:lnTo>
                <a:lnTo>
                  <a:pt x="352512" y="147152"/>
                </a:lnTo>
                <a:lnTo>
                  <a:pt x="351214" y="155229"/>
                </a:lnTo>
                <a:lnTo>
                  <a:pt x="349395" y="163471"/>
                </a:lnTo>
                <a:lnTo>
                  <a:pt x="347230" y="171823"/>
                </a:lnTo>
                <a:lnTo>
                  <a:pt x="343881" y="180248"/>
                </a:lnTo>
                <a:lnTo>
                  <a:pt x="339745" y="188723"/>
                </a:lnTo>
                <a:lnTo>
                  <a:pt x="335082" y="197230"/>
                </a:lnTo>
                <a:lnTo>
                  <a:pt x="328163" y="207664"/>
                </a:lnTo>
                <a:lnTo>
                  <a:pt x="319740" y="219383"/>
                </a:lnTo>
                <a:lnTo>
                  <a:pt x="302127" y="243198"/>
                </a:lnTo>
                <a:lnTo>
                  <a:pt x="287949" y="263308"/>
                </a:lnTo>
                <a:lnTo>
                  <a:pt x="280548" y="271718"/>
                </a:lnTo>
                <a:lnTo>
                  <a:pt x="272757" y="279231"/>
                </a:lnTo>
                <a:lnTo>
                  <a:pt x="264706" y="286143"/>
                </a:lnTo>
                <a:lnTo>
                  <a:pt x="256479" y="292657"/>
                </a:lnTo>
                <a:lnTo>
                  <a:pt x="239721" y="304975"/>
                </a:lnTo>
                <a:lnTo>
                  <a:pt x="214221" y="322619"/>
                </a:lnTo>
                <a:lnTo>
                  <a:pt x="137157" y="374259"/>
                </a:lnTo>
                <a:lnTo>
                  <a:pt x="122553" y="380612"/>
                </a:lnTo>
                <a:lnTo>
                  <a:pt x="107808" y="385341"/>
                </a:lnTo>
                <a:lnTo>
                  <a:pt x="88555" y="393793"/>
                </a:lnTo>
                <a:lnTo>
                  <a:pt x="69948" y="400159"/>
                </a:lnTo>
                <a:lnTo>
                  <a:pt x="58402" y="402045"/>
                </a:lnTo>
                <a:lnTo>
                  <a:pt x="56079" y="401358"/>
                </a:lnTo>
                <a:lnTo>
                  <a:pt x="54531" y="399947"/>
                </a:lnTo>
                <a:lnTo>
                  <a:pt x="53499" y="398054"/>
                </a:lnTo>
                <a:lnTo>
                  <a:pt x="53763" y="396791"/>
                </a:lnTo>
                <a:lnTo>
                  <a:pt x="54892" y="395950"/>
                </a:lnTo>
                <a:lnTo>
                  <a:pt x="73974" y="387645"/>
                </a:lnTo>
                <a:lnTo>
                  <a:pt x="88122" y="382434"/>
                </a:lnTo>
                <a:lnTo>
                  <a:pt x="114597" y="371327"/>
                </a:lnTo>
                <a:lnTo>
                  <a:pt x="129989" y="365657"/>
                </a:lnTo>
                <a:lnTo>
                  <a:pt x="148895" y="359961"/>
                </a:lnTo>
                <a:lnTo>
                  <a:pt x="159271" y="357109"/>
                </a:lnTo>
                <a:lnTo>
                  <a:pt x="193659" y="346320"/>
                </a:lnTo>
                <a:lnTo>
                  <a:pt x="214831" y="339442"/>
                </a:lnTo>
                <a:lnTo>
                  <a:pt x="239424" y="333905"/>
                </a:lnTo>
                <a:lnTo>
                  <a:pt x="266295" y="329261"/>
                </a:lnTo>
                <a:lnTo>
                  <a:pt x="318378" y="321560"/>
                </a:lnTo>
                <a:lnTo>
                  <a:pt x="357401" y="314963"/>
                </a:lnTo>
                <a:lnTo>
                  <a:pt x="379238" y="311870"/>
                </a:lnTo>
                <a:lnTo>
                  <a:pt x="428900" y="305894"/>
                </a:lnTo>
                <a:lnTo>
                  <a:pt x="439901" y="3050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1"/>
          <p:cNvSpPr/>
          <p:nvPr/>
        </p:nvSpPr>
        <p:spPr>
          <a:xfrm>
            <a:off x="8421052" y="289750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2"/>
          <p:cNvSpPr/>
          <p:nvPr/>
        </p:nvSpPr>
        <p:spPr>
          <a:xfrm>
            <a:off x="6980872" y="3300412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0"/>
                </a:moveTo>
                <a:lnTo>
                  <a:pt x="210908" y="0"/>
                </a:lnTo>
                <a:lnTo>
                  <a:pt x="221568" y="953"/>
                </a:lnTo>
                <a:lnTo>
                  <a:pt x="229627" y="2540"/>
                </a:lnTo>
                <a:lnTo>
                  <a:pt x="235952" y="4551"/>
                </a:lnTo>
                <a:lnTo>
                  <a:pt x="241122" y="5892"/>
                </a:lnTo>
                <a:lnTo>
                  <a:pt x="245521" y="6785"/>
                </a:lnTo>
                <a:lnTo>
                  <a:pt x="25717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3"/>
          <p:cNvSpPr/>
          <p:nvPr/>
        </p:nvSpPr>
        <p:spPr>
          <a:xfrm>
            <a:off x="7307819" y="3146107"/>
            <a:ext cx="24526" cy="342901"/>
          </a:xfrm>
          <a:custGeom>
            <a:avLst/>
            <a:gdLst/>
            <a:ahLst/>
            <a:cxnLst/>
            <a:rect l="0" t="0" r="0" b="0"/>
            <a:pathLst>
              <a:path w="24526" h="342901">
                <a:moveTo>
                  <a:pt x="24525" y="0"/>
                </a:moveTo>
                <a:lnTo>
                  <a:pt x="24525" y="35751"/>
                </a:lnTo>
                <a:lnTo>
                  <a:pt x="23573" y="39074"/>
                </a:lnTo>
                <a:lnTo>
                  <a:pt x="21986" y="42242"/>
                </a:lnTo>
                <a:lnTo>
                  <a:pt x="19974" y="45307"/>
                </a:lnTo>
                <a:lnTo>
                  <a:pt x="18634" y="50207"/>
                </a:lnTo>
                <a:lnTo>
                  <a:pt x="17740" y="56331"/>
                </a:lnTo>
                <a:lnTo>
                  <a:pt x="17145" y="63272"/>
                </a:lnTo>
                <a:lnTo>
                  <a:pt x="15795" y="69804"/>
                </a:lnTo>
                <a:lnTo>
                  <a:pt x="13943" y="76063"/>
                </a:lnTo>
                <a:lnTo>
                  <a:pt x="11755" y="82142"/>
                </a:lnTo>
                <a:lnTo>
                  <a:pt x="10297" y="87146"/>
                </a:lnTo>
                <a:lnTo>
                  <a:pt x="9325" y="91435"/>
                </a:lnTo>
                <a:lnTo>
                  <a:pt x="8677" y="95247"/>
                </a:lnTo>
                <a:lnTo>
                  <a:pt x="7956" y="104562"/>
                </a:lnTo>
                <a:lnTo>
                  <a:pt x="7636" y="114099"/>
                </a:lnTo>
                <a:lnTo>
                  <a:pt x="7432" y="127983"/>
                </a:lnTo>
                <a:lnTo>
                  <a:pt x="7384" y="199723"/>
                </a:lnTo>
                <a:lnTo>
                  <a:pt x="6430" y="217921"/>
                </a:lnTo>
                <a:lnTo>
                  <a:pt x="4842" y="234816"/>
                </a:lnTo>
                <a:lnTo>
                  <a:pt x="0" y="273396"/>
                </a:lnTo>
                <a:lnTo>
                  <a:pt x="555" y="279419"/>
                </a:lnTo>
                <a:lnTo>
                  <a:pt x="1878" y="286292"/>
                </a:lnTo>
                <a:lnTo>
                  <a:pt x="3713" y="293731"/>
                </a:lnTo>
                <a:lnTo>
                  <a:pt x="4935" y="299643"/>
                </a:lnTo>
                <a:lnTo>
                  <a:pt x="5750" y="304537"/>
                </a:lnTo>
                <a:lnTo>
                  <a:pt x="7059" y="314685"/>
                </a:lnTo>
                <a:lnTo>
                  <a:pt x="7372" y="325337"/>
                </a:lnTo>
                <a:lnTo>
                  <a:pt x="7381" y="334297"/>
                </a:lnTo>
                <a:lnTo>
                  <a:pt x="11931" y="334318"/>
                </a:lnTo>
                <a:lnTo>
                  <a:pt x="13272" y="335274"/>
                </a:lnTo>
                <a:lnTo>
                  <a:pt x="14165" y="336864"/>
                </a:lnTo>
                <a:lnTo>
                  <a:pt x="15940" y="342854"/>
                </a:lnTo>
                <a:lnTo>
                  <a:pt x="15953" y="342900"/>
                </a:lnTo>
                <a:lnTo>
                  <a:pt x="15953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4"/>
          <p:cNvSpPr/>
          <p:nvPr/>
        </p:nvSpPr>
        <p:spPr>
          <a:xfrm>
            <a:off x="7636016" y="3137535"/>
            <a:ext cx="22075" cy="437198"/>
          </a:xfrm>
          <a:custGeom>
            <a:avLst/>
            <a:gdLst/>
            <a:ahLst/>
            <a:cxnLst/>
            <a:rect l="0" t="0" r="0" b="0"/>
            <a:pathLst>
              <a:path w="22075" h="437198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4004" y="952"/>
                </a:lnTo>
                <a:lnTo>
                  <a:pt x="6221" y="2540"/>
                </a:lnTo>
                <a:lnTo>
                  <a:pt x="8651" y="4551"/>
                </a:lnTo>
                <a:lnTo>
                  <a:pt x="10271" y="6844"/>
                </a:lnTo>
                <a:lnTo>
                  <a:pt x="11351" y="9325"/>
                </a:lnTo>
                <a:lnTo>
                  <a:pt x="13085" y="15600"/>
                </a:lnTo>
                <a:lnTo>
                  <a:pt x="14179" y="18020"/>
                </a:lnTo>
                <a:lnTo>
                  <a:pt x="20854" y="31771"/>
                </a:lnTo>
                <a:lnTo>
                  <a:pt x="21537" y="43330"/>
                </a:lnTo>
                <a:lnTo>
                  <a:pt x="21976" y="72694"/>
                </a:lnTo>
                <a:lnTo>
                  <a:pt x="22074" y="130587"/>
                </a:lnTo>
                <a:lnTo>
                  <a:pt x="21125" y="137540"/>
                </a:lnTo>
                <a:lnTo>
                  <a:pt x="19539" y="144081"/>
                </a:lnTo>
                <a:lnTo>
                  <a:pt x="17530" y="150346"/>
                </a:lnTo>
                <a:lnTo>
                  <a:pt x="16191" y="156428"/>
                </a:lnTo>
                <a:lnTo>
                  <a:pt x="15297" y="162388"/>
                </a:lnTo>
                <a:lnTo>
                  <a:pt x="14702" y="168266"/>
                </a:lnTo>
                <a:lnTo>
                  <a:pt x="14041" y="177337"/>
                </a:lnTo>
                <a:lnTo>
                  <a:pt x="13668" y="190339"/>
                </a:lnTo>
                <a:lnTo>
                  <a:pt x="13512" y="358023"/>
                </a:lnTo>
                <a:lnTo>
                  <a:pt x="12559" y="371080"/>
                </a:lnTo>
                <a:lnTo>
                  <a:pt x="10971" y="383594"/>
                </a:lnTo>
                <a:lnTo>
                  <a:pt x="6130" y="412851"/>
                </a:lnTo>
                <a:lnTo>
                  <a:pt x="5468" y="421931"/>
                </a:lnTo>
                <a:lnTo>
                  <a:pt x="4939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5"/>
          <p:cNvSpPr/>
          <p:nvPr/>
        </p:nvSpPr>
        <p:spPr>
          <a:xfrm>
            <a:off x="7855267" y="3180397"/>
            <a:ext cx="40963" cy="385764"/>
          </a:xfrm>
          <a:custGeom>
            <a:avLst/>
            <a:gdLst/>
            <a:ahLst/>
            <a:cxnLst/>
            <a:rect l="0" t="0" r="0" b="0"/>
            <a:pathLst>
              <a:path w="40963" h="38576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4229"/>
                </a:lnTo>
                <a:lnTo>
                  <a:pt x="10583" y="15201"/>
                </a:lnTo>
                <a:lnTo>
                  <a:pt x="12771" y="15849"/>
                </a:lnTo>
                <a:lnTo>
                  <a:pt x="14229" y="17233"/>
                </a:lnTo>
                <a:lnTo>
                  <a:pt x="15201" y="19109"/>
                </a:lnTo>
                <a:lnTo>
                  <a:pt x="16281" y="23733"/>
                </a:lnTo>
                <a:lnTo>
                  <a:pt x="17032" y="32712"/>
                </a:lnTo>
                <a:lnTo>
                  <a:pt x="18974" y="37048"/>
                </a:lnTo>
                <a:lnTo>
                  <a:pt x="26213" y="52026"/>
                </a:lnTo>
                <a:lnTo>
                  <a:pt x="29858" y="63259"/>
                </a:lnTo>
                <a:lnTo>
                  <a:pt x="33240" y="76463"/>
                </a:lnTo>
                <a:lnTo>
                  <a:pt x="36448" y="90980"/>
                </a:lnTo>
                <a:lnTo>
                  <a:pt x="38586" y="104469"/>
                </a:lnTo>
                <a:lnTo>
                  <a:pt x="40012" y="117271"/>
                </a:lnTo>
                <a:lnTo>
                  <a:pt x="40962" y="129616"/>
                </a:lnTo>
                <a:lnTo>
                  <a:pt x="40643" y="144513"/>
                </a:lnTo>
                <a:lnTo>
                  <a:pt x="39479" y="161112"/>
                </a:lnTo>
                <a:lnTo>
                  <a:pt x="37748" y="178846"/>
                </a:lnTo>
                <a:lnTo>
                  <a:pt x="36595" y="196383"/>
                </a:lnTo>
                <a:lnTo>
                  <a:pt x="35828" y="213790"/>
                </a:lnTo>
                <a:lnTo>
                  <a:pt x="34594" y="264586"/>
                </a:lnTo>
                <a:lnTo>
                  <a:pt x="34318" y="312530"/>
                </a:lnTo>
                <a:lnTo>
                  <a:pt x="33356" y="319796"/>
                </a:lnTo>
                <a:lnTo>
                  <a:pt x="31762" y="327497"/>
                </a:lnTo>
                <a:lnTo>
                  <a:pt x="29747" y="335489"/>
                </a:lnTo>
                <a:lnTo>
                  <a:pt x="28404" y="341769"/>
                </a:lnTo>
                <a:lnTo>
                  <a:pt x="27509" y="346909"/>
                </a:lnTo>
                <a:lnTo>
                  <a:pt x="26912" y="351288"/>
                </a:lnTo>
                <a:lnTo>
                  <a:pt x="27466" y="356112"/>
                </a:lnTo>
                <a:lnTo>
                  <a:pt x="28788" y="361233"/>
                </a:lnTo>
                <a:lnTo>
                  <a:pt x="30622" y="366552"/>
                </a:lnTo>
                <a:lnTo>
                  <a:pt x="31844" y="371050"/>
                </a:lnTo>
                <a:lnTo>
                  <a:pt x="32660" y="375002"/>
                </a:lnTo>
                <a:lnTo>
                  <a:pt x="34290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6"/>
          <p:cNvSpPr/>
          <p:nvPr/>
        </p:nvSpPr>
        <p:spPr>
          <a:xfrm>
            <a:off x="8086725" y="3112180"/>
            <a:ext cx="265748" cy="153943"/>
          </a:xfrm>
          <a:custGeom>
            <a:avLst/>
            <a:gdLst/>
            <a:ahLst/>
            <a:cxnLst/>
            <a:rect l="0" t="0" r="0" b="0"/>
            <a:pathLst>
              <a:path w="265748" h="153943">
                <a:moveTo>
                  <a:pt x="0" y="25355"/>
                </a:moveTo>
                <a:lnTo>
                  <a:pt x="13652" y="20804"/>
                </a:lnTo>
                <a:lnTo>
                  <a:pt x="19579" y="19463"/>
                </a:lnTo>
                <a:lnTo>
                  <a:pt x="25434" y="18569"/>
                </a:lnTo>
                <a:lnTo>
                  <a:pt x="31244" y="17974"/>
                </a:lnTo>
                <a:lnTo>
                  <a:pt x="36069" y="16624"/>
                </a:lnTo>
                <a:lnTo>
                  <a:pt x="43971" y="12584"/>
                </a:lnTo>
                <a:lnTo>
                  <a:pt x="49317" y="11126"/>
                </a:lnTo>
                <a:lnTo>
                  <a:pt x="55737" y="10154"/>
                </a:lnTo>
                <a:lnTo>
                  <a:pt x="62876" y="9506"/>
                </a:lnTo>
                <a:lnTo>
                  <a:pt x="69539" y="9074"/>
                </a:lnTo>
                <a:lnTo>
                  <a:pt x="82023" y="8594"/>
                </a:lnTo>
                <a:lnTo>
                  <a:pt x="88020" y="7513"/>
                </a:lnTo>
                <a:lnTo>
                  <a:pt x="93922" y="5840"/>
                </a:lnTo>
                <a:lnTo>
                  <a:pt x="99762" y="3772"/>
                </a:lnTo>
                <a:lnTo>
                  <a:pt x="109370" y="2394"/>
                </a:lnTo>
                <a:lnTo>
                  <a:pt x="121491" y="1475"/>
                </a:lnTo>
                <a:lnTo>
                  <a:pt x="153154" y="182"/>
                </a:lnTo>
                <a:lnTo>
                  <a:pt x="159253" y="0"/>
                </a:lnTo>
                <a:lnTo>
                  <a:pt x="164271" y="832"/>
                </a:lnTo>
                <a:lnTo>
                  <a:pt x="172386" y="4296"/>
                </a:lnTo>
                <a:lnTo>
                  <a:pt x="176837" y="5600"/>
                </a:lnTo>
                <a:lnTo>
                  <a:pt x="181709" y="6470"/>
                </a:lnTo>
                <a:lnTo>
                  <a:pt x="194113" y="7866"/>
                </a:lnTo>
                <a:lnTo>
                  <a:pt x="198350" y="10597"/>
                </a:lnTo>
                <a:lnTo>
                  <a:pt x="203408" y="14986"/>
                </a:lnTo>
                <a:lnTo>
                  <a:pt x="208831" y="20111"/>
                </a:lnTo>
                <a:lnTo>
                  <a:pt x="209705" y="22811"/>
                </a:lnTo>
                <a:lnTo>
                  <a:pt x="209336" y="25564"/>
                </a:lnTo>
                <a:lnTo>
                  <a:pt x="208137" y="28352"/>
                </a:lnTo>
                <a:lnTo>
                  <a:pt x="207337" y="31163"/>
                </a:lnTo>
                <a:lnTo>
                  <a:pt x="206805" y="33989"/>
                </a:lnTo>
                <a:lnTo>
                  <a:pt x="206450" y="36826"/>
                </a:lnTo>
                <a:lnTo>
                  <a:pt x="203356" y="40622"/>
                </a:lnTo>
                <a:lnTo>
                  <a:pt x="198435" y="45058"/>
                </a:lnTo>
                <a:lnTo>
                  <a:pt x="192298" y="49920"/>
                </a:lnTo>
                <a:lnTo>
                  <a:pt x="182491" y="56972"/>
                </a:lnTo>
                <a:lnTo>
                  <a:pt x="146146" y="82242"/>
                </a:lnTo>
                <a:lnTo>
                  <a:pt x="138388" y="88044"/>
                </a:lnTo>
                <a:lnTo>
                  <a:pt x="132264" y="92865"/>
                </a:lnTo>
                <a:lnTo>
                  <a:pt x="126276" y="97032"/>
                </a:lnTo>
                <a:lnTo>
                  <a:pt x="120379" y="100762"/>
                </a:lnTo>
                <a:lnTo>
                  <a:pt x="83574" y="122694"/>
                </a:lnTo>
                <a:lnTo>
                  <a:pt x="74766" y="128347"/>
                </a:lnTo>
                <a:lnTo>
                  <a:pt x="67941" y="133069"/>
                </a:lnTo>
                <a:lnTo>
                  <a:pt x="62439" y="137169"/>
                </a:lnTo>
                <a:lnTo>
                  <a:pt x="57819" y="139903"/>
                </a:lnTo>
                <a:lnTo>
                  <a:pt x="50145" y="142940"/>
                </a:lnTo>
                <a:lnTo>
                  <a:pt x="45020" y="144650"/>
                </a:lnTo>
                <a:lnTo>
                  <a:pt x="44300" y="145842"/>
                </a:lnTo>
                <a:lnTo>
                  <a:pt x="43501" y="149707"/>
                </a:lnTo>
                <a:lnTo>
                  <a:pt x="44241" y="151119"/>
                </a:lnTo>
                <a:lnTo>
                  <a:pt x="45687" y="152060"/>
                </a:lnTo>
                <a:lnTo>
                  <a:pt x="47603" y="152687"/>
                </a:lnTo>
                <a:lnTo>
                  <a:pt x="53643" y="153105"/>
                </a:lnTo>
                <a:lnTo>
                  <a:pt x="62431" y="153384"/>
                </a:lnTo>
                <a:lnTo>
                  <a:pt x="92554" y="153832"/>
                </a:lnTo>
                <a:lnTo>
                  <a:pt x="98849" y="152916"/>
                </a:lnTo>
                <a:lnTo>
                  <a:pt x="105904" y="151353"/>
                </a:lnTo>
                <a:lnTo>
                  <a:pt x="113466" y="149359"/>
                </a:lnTo>
                <a:lnTo>
                  <a:pt x="123269" y="148029"/>
                </a:lnTo>
                <a:lnTo>
                  <a:pt x="134566" y="147143"/>
                </a:lnTo>
                <a:lnTo>
                  <a:pt x="146861" y="146552"/>
                </a:lnTo>
                <a:lnTo>
                  <a:pt x="170681" y="145895"/>
                </a:lnTo>
                <a:lnTo>
                  <a:pt x="220170" y="145400"/>
                </a:lnTo>
                <a:lnTo>
                  <a:pt x="225838" y="146342"/>
                </a:lnTo>
                <a:lnTo>
                  <a:pt x="231521" y="147923"/>
                </a:lnTo>
                <a:lnTo>
                  <a:pt x="237214" y="149929"/>
                </a:lnTo>
                <a:lnTo>
                  <a:pt x="241963" y="151267"/>
                </a:lnTo>
                <a:lnTo>
                  <a:pt x="249780" y="152753"/>
                </a:lnTo>
                <a:lnTo>
                  <a:pt x="256427" y="153414"/>
                </a:lnTo>
                <a:lnTo>
                  <a:pt x="265747" y="1539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7"/>
          <p:cNvSpPr/>
          <p:nvPr/>
        </p:nvSpPr>
        <p:spPr>
          <a:xfrm>
            <a:off x="8086725" y="3317557"/>
            <a:ext cx="368618" cy="42864"/>
          </a:xfrm>
          <a:custGeom>
            <a:avLst/>
            <a:gdLst/>
            <a:ahLst/>
            <a:cxnLst/>
            <a:rect l="0" t="0" r="0" b="0"/>
            <a:pathLst>
              <a:path w="368618" h="42864">
                <a:moveTo>
                  <a:pt x="0" y="42863"/>
                </a:moveTo>
                <a:lnTo>
                  <a:pt x="4550" y="38312"/>
                </a:lnTo>
                <a:lnTo>
                  <a:pt x="7797" y="36019"/>
                </a:lnTo>
                <a:lnTo>
                  <a:pt x="11865" y="33538"/>
                </a:lnTo>
                <a:lnTo>
                  <a:pt x="16482" y="30931"/>
                </a:lnTo>
                <a:lnTo>
                  <a:pt x="21466" y="29193"/>
                </a:lnTo>
                <a:lnTo>
                  <a:pt x="26692" y="28035"/>
                </a:lnTo>
                <a:lnTo>
                  <a:pt x="32083" y="27262"/>
                </a:lnTo>
                <a:lnTo>
                  <a:pt x="37581" y="25795"/>
                </a:lnTo>
                <a:lnTo>
                  <a:pt x="43151" y="23864"/>
                </a:lnTo>
                <a:lnTo>
                  <a:pt x="48770" y="21624"/>
                </a:lnTo>
                <a:lnTo>
                  <a:pt x="55374" y="20131"/>
                </a:lnTo>
                <a:lnTo>
                  <a:pt x="62633" y="19136"/>
                </a:lnTo>
                <a:lnTo>
                  <a:pt x="70330" y="18472"/>
                </a:lnTo>
                <a:lnTo>
                  <a:pt x="77367" y="17077"/>
                </a:lnTo>
                <a:lnTo>
                  <a:pt x="83963" y="15195"/>
                </a:lnTo>
                <a:lnTo>
                  <a:pt x="90265" y="12988"/>
                </a:lnTo>
                <a:lnTo>
                  <a:pt x="97325" y="11516"/>
                </a:lnTo>
                <a:lnTo>
                  <a:pt x="104888" y="10535"/>
                </a:lnTo>
                <a:lnTo>
                  <a:pt x="112788" y="9880"/>
                </a:lnTo>
                <a:lnTo>
                  <a:pt x="123769" y="8492"/>
                </a:lnTo>
                <a:lnTo>
                  <a:pt x="151211" y="4409"/>
                </a:lnTo>
                <a:lnTo>
                  <a:pt x="163672" y="2939"/>
                </a:lnTo>
                <a:lnTo>
                  <a:pt x="174837" y="1960"/>
                </a:lnTo>
                <a:lnTo>
                  <a:pt x="185138" y="1307"/>
                </a:lnTo>
                <a:lnTo>
                  <a:pt x="196767" y="871"/>
                </a:lnTo>
                <a:lnTo>
                  <a:pt x="233984" y="258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8"/>
          <p:cNvSpPr/>
          <p:nvPr/>
        </p:nvSpPr>
        <p:spPr>
          <a:xfrm>
            <a:off x="8163877" y="3407242"/>
            <a:ext cx="239397" cy="192809"/>
          </a:xfrm>
          <a:custGeom>
            <a:avLst/>
            <a:gdLst/>
            <a:ahLst/>
            <a:cxnLst/>
            <a:rect l="0" t="0" r="0" b="0"/>
            <a:pathLst>
              <a:path w="239397" h="192809">
                <a:moveTo>
                  <a:pt x="17145" y="30330"/>
                </a:moveTo>
                <a:lnTo>
                  <a:pt x="30798" y="25779"/>
                </a:lnTo>
                <a:lnTo>
                  <a:pt x="35772" y="23486"/>
                </a:lnTo>
                <a:lnTo>
                  <a:pt x="40040" y="21005"/>
                </a:lnTo>
                <a:lnTo>
                  <a:pt x="43839" y="18398"/>
                </a:lnTo>
                <a:lnTo>
                  <a:pt x="51133" y="15708"/>
                </a:lnTo>
                <a:lnTo>
                  <a:pt x="60759" y="12962"/>
                </a:lnTo>
                <a:lnTo>
                  <a:pt x="71939" y="10179"/>
                </a:lnTo>
                <a:lnTo>
                  <a:pt x="81297" y="8323"/>
                </a:lnTo>
                <a:lnTo>
                  <a:pt x="89440" y="7087"/>
                </a:lnTo>
                <a:lnTo>
                  <a:pt x="96774" y="6262"/>
                </a:lnTo>
                <a:lnTo>
                  <a:pt x="104522" y="4760"/>
                </a:lnTo>
                <a:lnTo>
                  <a:pt x="112544" y="2806"/>
                </a:lnTo>
                <a:lnTo>
                  <a:pt x="120749" y="551"/>
                </a:lnTo>
                <a:lnTo>
                  <a:pt x="129076" y="0"/>
                </a:lnTo>
                <a:lnTo>
                  <a:pt x="137486" y="585"/>
                </a:lnTo>
                <a:lnTo>
                  <a:pt x="145950" y="1927"/>
                </a:lnTo>
                <a:lnTo>
                  <a:pt x="152545" y="2822"/>
                </a:lnTo>
                <a:lnTo>
                  <a:pt x="157894" y="3419"/>
                </a:lnTo>
                <a:lnTo>
                  <a:pt x="162413" y="3817"/>
                </a:lnTo>
                <a:lnTo>
                  <a:pt x="165426" y="5035"/>
                </a:lnTo>
                <a:lnTo>
                  <a:pt x="167434" y="6799"/>
                </a:lnTo>
                <a:lnTo>
                  <a:pt x="168772" y="8928"/>
                </a:lnTo>
                <a:lnTo>
                  <a:pt x="168712" y="11299"/>
                </a:lnTo>
                <a:lnTo>
                  <a:pt x="167720" y="13833"/>
                </a:lnTo>
                <a:lnTo>
                  <a:pt x="164078" y="19188"/>
                </a:lnTo>
                <a:lnTo>
                  <a:pt x="159283" y="24743"/>
                </a:lnTo>
                <a:lnTo>
                  <a:pt x="153978" y="30387"/>
                </a:lnTo>
                <a:lnTo>
                  <a:pt x="142811" y="41771"/>
                </a:lnTo>
                <a:lnTo>
                  <a:pt x="138069" y="44625"/>
                </a:lnTo>
                <a:lnTo>
                  <a:pt x="132051" y="47480"/>
                </a:lnTo>
                <a:lnTo>
                  <a:pt x="125182" y="50336"/>
                </a:lnTo>
                <a:lnTo>
                  <a:pt x="116792" y="53192"/>
                </a:lnTo>
                <a:lnTo>
                  <a:pt x="107389" y="56049"/>
                </a:lnTo>
                <a:lnTo>
                  <a:pt x="97310" y="58906"/>
                </a:lnTo>
                <a:lnTo>
                  <a:pt x="86781" y="62716"/>
                </a:lnTo>
                <a:lnTo>
                  <a:pt x="75951" y="67161"/>
                </a:lnTo>
                <a:lnTo>
                  <a:pt x="64922" y="72029"/>
                </a:lnTo>
                <a:lnTo>
                  <a:pt x="55663" y="75274"/>
                </a:lnTo>
                <a:lnTo>
                  <a:pt x="47587" y="77438"/>
                </a:lnTo>
                <a:lnTo>
                  <a:pt x="40298" y="78880"/>
                </a:lnTo>
                <a:lnTo>
                  <a:pt x="33532" y="80795"/>
                </a:lnTo>
                <a:lnTo>
                  <a:pt x="27118" y="83023"/>
                </a:lnTo>
                <a:lnTo>
                  <a:pt x="12236" y="88893"/>
                </a:lnTo>
                <a:lnTo>
                  <a:pt x="5108" y="89910"/>
                </a:lnTo>
                <a:lnTo>
                  <a:pt x="4357" y="89100"/>
                </a:lnTo>
                <a:lnTo>
                  <a:pt x="4811" y="87607"/>
                </a:lnTo>
                <a:lnTo>
                  <a:pt x="6064" y="85660"/>
                </a:lnTo>
                <a:lnTo>
                  <a:pt x="7852" y="84361"/>
                </a:lnTo>
                <a:lnTo>
                  <a:pt x="12381" y="82919"/>
                </a:lnTo>
                <a:lnTo>
                  <a:pt x="15874" y="82534"/>
                </a:lnTo>
                <a:lnTo>
                  <a:pt x="20107" y="82278"/>
                </a:lnTo>
                <a:lnTo>
                  <a:pt x="24835" y="82107"/>
                </a:lnTo>
                <a:lnTo>
                  <a:pt x="32749" y="81041"/>
                </a:lnTo>
                <a:lnTo>
                  <a:pt x="54243" y="77316"/>
                </a:lnTo>
                <a:lnTo>
                  <a:pt x="72357" y="75941"/>
                </a:lnTo>
                <a:lnTo>
                  <a:pt x="94911" y="75025"/>
                </a:lnTo>
                <a:lnTo>
                  <a:pt x="120424" y="74414"/>
                </a:lnTo>
                <a:lnTo>
                  <a:pt x="139337" y="74960"/>
                </a:lnTo>
                <a:lnTo>
                  <a:pt x="153852" y="76275"/>
                </a:lnTo>
                <a:lnTo>
                  <a:pt x="165433" y="78105"/>
                </a:lnTo>
                <a:lnTo>
                  <a:pt x="176964" y="80278"/>
                </a:lnTo>
                <a:lnTo>
                  <a:pt x="208539" y="86933"/>
                </a:lnTo>
                <a:lnTo>
                  <a:pt x="215225" y="88068"/>
                </a:lnTo>
                <a:lnTo>
                  <a:pt x="220636" y="88825"/>
                </a:lnTo>
                <a:lnTo>
                  <a:pt x="225196" y="91234"/>
                </a:lnTo>
                <a:lnTo>
                  <a:pt x="229188" y="94745"/>
                </a:lnTo>
                <a:lnTo>
                  <a:pt x="232802" y="98991"/>
                </a:lnTo>
                <a:lnTo>
                  <a:pt x="235211" y="102774"/>
                </a:lnTo>
                <a:lnTo>
                  <a:pt x="236817" y="106248"/>
                </a:lnTo>
                <a:lnTo>
                  <a:pt x="237888" y="109517"/>
                </a:lnTo>
                <a:lnTo>
                  <a:pt x="238603" y="113602"/>
                </a:lnTo>
                <a:lnTo>
                  <a:pt x="239078" y="118230"/>
                </a:lnTo>
                <a:lnTo>
                  <a:pt x="239396" y="123220"/>
                </a:lnTo>
                <a:lnTo>
                  <a:pt x="238655" y="128451"/>
                </a:lnTo>
                <a:lnTo>
                  <a:pt x="237208" y="133844"/>
                </a:lnTo>
                <a:lnTo>
                  <a:pt x="235290" y="139345"/>
                </a:lnTo>
                <a:lnTo>
                  <a:pt x="233060" y="143011"/>
                </a:lnTo>
                <a:lnTo>
                  <a:pt x="230622" y="145456"/>
                </a:lnTo>
                <a:lnTo>
                  <a:pt x="223466" y="150077"/>
                </a:lnTo>
                <a:lnTo>
                  <a:pt x="210761" y="158481"/>
                </a:lnTo>
                <a:lnTo>
                  <a:pt x="203372" y="162437"/>
                </a:lnTo>
                <a:lnTo>
                  <a:pt x="195590" y="166026"/>
                </a:lnTo>
                <a:lnTo>
                  <a:pt x="187542" y="169372"/>
                </a:lnTo>
                <a:lnTo>
                  <a:pt x="180274" y="172554"/>
                </a:lnTo>
                <a:lnTo>
                  <a:pt x="167116" y="178631"/>
                </a:lnTo>
                <a:lnTo>
                  <a:pt x="160941" y="180632"/>
                </a:lnTo>
                <a:lnTo>
                  <a:pt x="154919" y="181967"/>
                </a:lnTo>
                <a:lnTo>
                  <a:pt x="149000" y="182856"/>
                </a:lnTo>
                <a:lnTo>
                  <a:pt x="141243" y="184402"/>
                </a:lnTo>
                <a:lnTo>
                  <a:pt x="122465" y="188659"/>
                </a:lnTo>
                <a:lnTo>
                  <a:pt x="112123" y="190175"/>
                </a:lnTo>
                <a:lnTo>
                  <a:pt x="101419" y="191186"/>
                </a:lnTo>
                <a:lnTo>
                  <a:pt x="90473" y="191860"/>
                </a:lnTo>
                <a:lnTo>
                  <a:pt x="70690" y="192608"/>
                </a:lnTo>
                <a:lnTo>
                  <a:pt x="61415" y="192808"/>
                </a:lnTo>
                <a:lnTo>
                  <a:pt x="53326" y="191989"/>
                </a:lnTo>
                <a:lnTo>
                  <a:pt x="46028" y="190490"/>
                </a:lnTo>
                <a:lnTo>
                  <a:pt x="39257" y="188538"/>
                </a:lnTo>
                <a:lnTo>
                  <a:pt x="33792" y="187237"/>
                </a:lnTo>
                <a:lnTo>
                  <a:pt x="29196" y="186370"/>
                </a:lnTo>
                <a:lnTo>
                  <a:pt x="25178" y="185792"/>
                </a:lnTo>
                <a:lnTo>
                  <a:pt x="18176" y="182609"/>
                </a:lnTo>
                <a:lnTo>
                  <a:pt x="11888" y="178020"/>
                </a:lnTo>
                <a:lnTo>
                  <a:pt x="8878" y="175462"/>
                </a:lnTo>
                <a:lnTo>
                  <a:pt x="0" y="167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9"/>
          <p:cNvSpPr/>
          <p:nvPr/>
        </p:nvSpPr>
        <p:spPr>
          <a:xfrm>
            <a:off x="7238047" y="3806190"/>
            <a:ext cx="24392" cy="516573"/>
          </a:xfrm>
          <a:custGeom>
            <a:avLst/>
            <a:gdLst/>
            <a:ahLst/>
            <a:cxnLst/>
            <a:rect l="0" t="0" r="0" b="0"/>
            <a:pathLst>
              <a:path w="24392" h="516573">
                <a:moveTo>
                  <a:pt x="0" y="0"/>
                </a:moveTo>
                <a:lnTo>
                  <a:pt x="0" y="46336"/>
                </a:lnTo>
                <a:lnTo>
                  <a:pt x="953" y="56608"/>
                </a:lnTo>
                <a:lnTo>
                  <a:pt x="2540" y="69171"/>
                </a:lnTo>
                <a:lnTo>
                  <a:pt x="9326" y="114157"/>
                </a:lnTo>
                <a:lnTo>
                  <a:pt x="11932" y="130397"/>
                </a:lnTo>
                <a:lnTo>
                  <a:pt x="13670" y="146939"/>
                </a:lnTo>
                <a:lnTo>
                  <a:pt x="14828" y="163682"/>
                </a:lnTo>
                <a:lnTo>
                  <a:pt x="17068" y="205144"/>
                </a:lnTo>
                <a:lnTo>
                  <a:pt x="23727" y="312479"/>
                </a:lnTo>
                <a:lnTo>
                  <a:pt x="24391" y="328334"/>
                </a:lnTo>
                <a:lnTo>
                  <a:pt x="23881" y="353192"/>
                </a:lnTo>
                <a:lnTo>
                  <a:pt x="18220" y="472525"/>
                </a:lnTo>
                <a:lnTo>
                  <a:pt x="16910" y="482656"/>
                </a:lnTo>
                <a:lnTo>
                  <a:pt x="15083" y="491316"/>
                </a:lnTo>
                <a:lnTo>
                  <a:pt x="12913" y="498994"/>
                </a:lnTo>
                <a:lnTo>
                  <a:pt x="12418" y="505065"/>
                </a:lnTo>
                <a:lnTo>
                  <a:pt x="13042" y="510065"/>
                </a:lnTo>
                <a:lnTo>
                  <a:pt x="14410" y="514350"/>
                </a:lnTo>
                <a:lnTo>
                  <a:pt x="14369" y="516255"/>
                </a:lnTo>
                <a:lnTo>
                  <a:pt x="13389" y="516572"/>
                </a:lnTo>
                <a:lnTo>
                  <a:pt x="8854" y="514480"/>
                </a:lnTo>
                <a:lnTo>
                  <a:pt x="9713" y="514436"/>
                </a:lnTo>
                <a:lnTo>
                  <a:pt x="17145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0"/>
          <p:cNvSpPr/>
          <p:nvPr/>
        </p:nvSpPr>
        <p:spPr>
          <a:xfrm>
            <a:off x="7908246" y="3857625"/>
            <a:ext cx="15602" cy="1"/>
          </a:xfrm>
          <a:custGeom>
            <a:avLst/>
            <a:gdLst/>
            <a:ahLst/>
            <a:cxnLst/>
            <a:rect l="0" t="0" r="0" b="0"/>
            <a:pathLst>
              <a:path w="15602" h="1">
                <a:moveTo>
                  <a:pt x="15601" y="0"/>
                </a:moveTo>
                <a:lnTo>
                  <a:pt x="0" y="0"/>
                </a:lnTo>
                <a:lnTo>
                  <a:pt x="70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1"/>
          <p:cNvSpPr/>
          <p:nvPr/>
        </p:nvSpPr>
        <p:spPr>
          <a:xfrm>
            <a:off x="7821331" y="3806225"/>
            <a:ext cx="282539" cy="367834"/>
          </a:xfrm>
          <a:custGeom>
            <a:avLst/>
            <a:gdLst/>
            <a:ahLst/>
            <a:cxnLst/>
            <a:rect l="0" t="0" r="0" b="0"/>
            <a:pathLst>
              <a:path w="282539" h="367834">
                <a:moveTo>
                  <a:pt x="8219" y="59972"/>
                </a:moveTo>
                <a:lnTo>
                  <a:pt x="3668" y="59972"/>
                </a:lnTo>
                <a:lnTo>
                  <a:pt x="2327" y="59020"/>
                </a:lnTo>
                <a:lnTo>
                  <a:pt x="1434" y="57432"/>
                </a:lnTo>
                <a:lnTo>
                  <a:pt x="0" y="52591"/>
                </a:lnTo>
                <a:lnTo>
                  <a:pt x="2343" y="49389"/>
                </a:lnTo>
                <a:lnTo>
                  <a:pt x="9018" y="42231"/>
                </a:lnTo>
                <a:lnTo>
                  <a:pt x="11609" y="39573"/>
                </a:lnTo>
                <a:lnTo>
                  <a:pt x="14289" y="37800"/>
                </a:lnTo>
                <a:lnTo>
                  <a:pt x="19807" y="35830"/>
                </a:lnTo>
                <a:lnTo>
                  <a:pt x="27974" y="32415"/>
                </a:lnTo>
                <a:lnTo>
                  <a:pt x="32819" y="30171"/>
                </a:lnTo>
                <a:lnTo>
                  <a:pt x="40742" y="25137"/>
                </a:lnTo>
                <a:lnTo>
                  <a:pt x="44188" y="22461"/>
                </a:lnTo>
                <a:lnTo>
                  <a:pt x="49344" y="19725"/>
                </a:lnTo>
                <a:lnTo>
                  <a:pt x="55637" y="16948"/>
                </a:lnTo>
                <a:lnTo>
                  <a:pt x="62691" y="14144"/>
                </a:lnTo>
                <a:lnTo>
                  <a:pt x="68347" y="12275"/>
                </a:lnTo>
                <a:lnTo>
                  <a:pt x="77169" y="10199"/>
                </a:lnTo>
                <a:lnTo>
                  <a:pt x="84266" y="6736"/>
                </a:lnTo>
                <a:lnTo>
                  <a:pt x="87492" y="4479"/>
                </a:lnTo>
                <a:lnTo>
                  <a:pt x="93616" y="1971"/>
                </a:lnTo>
                <a:lnTo>
                  <a:pt x="102419" y="559"/>
                </a:lnTo>
                <a:lnTo>
                  <a:pt x="111060" y="141"/>
                </a:lnTo>
                <a:lnTo>
                  <a:pt x="118696" y="43"/>
                </a:lnTo>
                <a:lnTo>
                  <a:pt x="131615" y="0"/>
                </a:lnTo>
                <a:lnTo>
                  <a:pt x="137155" y="940"/>
                </a:lnTo>
                <a:lnTo>
                  <a:pt x="145851" y="4526"/>
                </a:lnTo>
                <a:lnTo>
                  <a:pt x="152891" y="9294"/>
                </a:lnTo>
                <a:lnTo>
                  <a:pt x="160148" y="14589"/>
                </a:lnTo>
                <a:lnTo>
                  <a:pt x="164749" y="17334"/>
                </a:lnTo>
                <a:lnTo>
                  <a:pt x="169722" y="20117"/>
                </a:lnTo>
                <a:lnTo>
                  <a:pt x="173038" y="23877"/>
                </a:lnTo>
                <a:lnTo>
                  <a:pt x="175249" y="28289"/>
                </a:lnTo>
                <a:lnTo>
                  <a:pt x="178657" y="39223"/>
                </a:lnTo>
                <a:lnTo>
                  <a:pt x="183347" y="53608"/>
                </a:lnTo>
                <a:lnTo>
                  <a:pt x="186066" y="64446"/>
                </a:lnTo>
                <a:lnTo>
                  <a:pt x="187597" y="75903"/>
                </a:lnTo>
                <a:lnTo>
                  <a:pt x="188051" y="85330"/>
                </a:lnTo>
                <a:lnTo>
                  <a:pt x="188114" y="88307"/>
                </a:lnTo>
                <a:lnTo>
                  <a:pt x="185645" y="99236"/>
                </a:lnTo>
                <a:lnTo>
                  <a:pt x="183652" y="106150"/>
                </a:lnTo>
                <a:lnTo>
                  <a:pt x="180420" y="113618"/>
                </a:lnTo>
                <a:lnTo>
                  <a:pt x="176359" y="121453"/>
                </a:lnTo>
                <a:lnTo>
                  <a:pt x="171747" y="129535"/>
                </a:lnTo>
                <a:lnTo>
                  <a:pt x="168672" y="136827"/>
                </a:lnTo>
                <a:lnTo>
                  <a:pt x="166624" y="143594"/>
                </a:lnTo>
                <a:lnTo>
                  <a:pt x="165257" y="150010"/>
                </a:lnTo>
                <a:lnTo>
                  <a:pt x="161199" y="159679"/>
                </a:lnTo>
                <a:lnTo>
                  <a:pt x="158782" y="163591"/>
                </a:lnTo>
                <a:lnTo>
                  <a:pt x="140859" y="188257"/>
                </a:lnTo>
                <a:lnTo>
                  <a:pt x="128078" y="205503"/>
                </a:lnTo>
                <a:lnTo>
                  <a:pt x="118605" y="218905"/>
                </a:lnTo>
                <a:lnTo>
                  <a:pt x="111336" y="229745"/>
                </a:lnTo>
                <a:lnTo>
                  <a:pt x="105539" y="238876"/>
                </a:lnTo>
                <a:lnTo>
                  <a:pt x="99769" y="246869"/>
                </a:lnTo>
                <a:lnTo>
                  <a:pt x="94017" y="254103"/>
                </a:lnTo>
                <a:lnTo>
                  <a:pt x="88278" y="260830"/>
                </a:lnTo>
                <a:lnTo>
                  <a:pt x="83499" y="267220"/>
                </a:lnTo>
                <a:lnTo>
                  <a:pt x="79360" y="273385"/>
                </a:lnTo>
                <a:lnTo>
                  <a:pt x="72222" y="284362"/>
                </a:lnTo>
                <a:lnTo>
                  <a:pt x="65875" y="292416"/>
                </a:lnTo>
                <a:lnTo>
                  <a:pt x="59878" y="299170"/>
                </a:lnTo>
                <a:lnTo>
                  <a:pt x="53086" y="307252"/>
                </a:lnTo>
                <a:lnTo>
                  <a:pt x="48608" y="313408"/>
                </a:lnTo>
                <a:lnTo>
                  <a:pt x="43717" y="320370"/>
                </a:lnTo>
                <a:lnTo>
                  <a:pt x="35743" y="328104"/>
                </a:lnTo>
                <a:lnTo>
                  <a:pt x="29024" y="332494"/>
                </a:lnTo>
                <a:lnTo>
                  <a:pt x="22863" y="337620"/>
                </a:lnTo>
                <a:lnTo>
                  <a:pt x="20839" y="340321"/>
                </a:lnTo>
                <a:lnTo>
                  <a:pt x="18590" y="345862"/>
                </a:lnTo>
                <a:lnTo>
                  <a:pt x="17038" y="347720"/>
                </a:lnTo>
                <a:lnTo>
                  <a:pt x="15051" y="348959"/>
                </a:lnTo>
                <a:lnTo>
                  <a:pt x="12773" y="349785"/>
                </a:lnTo>
                <a:lnTo>
                  <a:pt x="10303" y="352241"/>
                </a:lnTo>
                <a:lnTo>
                  <a:pt x="3227" y="362894"/>
                </a:lnTo>
                <a:lnTo>
                  <a:pt x="1238" y="366054"/>
                </a:lnTo>
                <a:lnTo>
                  <a:pt x="1660" y="366897"/>
                </a:lnTo>
                <a:lnTo>
                  <a:pt x="2894" y="367459"/>
                </a:lnTo>
                <a:lnTo>
                  <a:pt x="4668" y="367833"/>
                </a:lnTo>
                <a:lnTo>
                  <a:pt x="6805" y="367130"/>
                </a:lnTo>
                <a:lnTo>
                  <a:pt x="14362" y="362543"/>
                </a:lnTo>
                <a:lnTo>
                  <a:pt x="19838" y="361136"/>
                </a:lnTo>
                <a:lnTo>
                  <a:pt x="24538" y="359807"/>
                </a:lnTo>
                <a:lnTo>
                  <a:pt x="37379" y="355793"/>
                </a:lnTo>
                <a:lnTo>
                  <a:pt x="48614" y="353388"/>
                </a:lnTo>
                <a:lnTo>
                  <a:pt x="62771" y="350833"/>
                </a:lnTo>
                <a:lnTo>
                  <a:pt x="78877" y="348177"/>
                </a:lnTo>
                <a:lnTo>
                  <a:pt x="92472" y="345454"/>
                </a:lnTo>
                <a:lnTo>
                  <a:pt x="104392" y="342686"/>
                </a:lnTo>
                <a:lnTo>
                  <a:pt x="115197" y="339888"/>
                </a:lnTo>
                <a:lnTo>
                  <a:pt x="130020" y="338022"/>
                </a:lnTo>
                <a:lnTo>
                  <a:pt x="147522" y="336779"/>
                </a:lnTo>
                <a:lnTo>
                  <a:pt x="166810" y="335950"/>
                </a:lnTo>
                <a:lnTo>
                  <a:pt x="183478" y="334445"/>
                </a:lnTo>
                <a:lnTo>
                  <a:pt x="198401" y="332489"/>
                </a:lnTo>
                <a:lnTo>
                  <a:pt x="212160" y="330232"/>
                </a:lnTo>
                <a:lnTo>
                  <a:pt x="223236" y="328728"/>
                </a:lnTo>
                <a:lnTo>
                  <a:pt x="232527" y="327725"/>
                </a:lnTo>
                <a:lnTo>
                  <a:pt x="246976" y="326611"/>
                </a:lnTo>
                <a:lnTo>
                  <a:pt x="256573" y="326116"/>
                </a:lnTo>
                <a:lnTo>
                  <a:pt x="260466" y="326936"/>
                </a:lnTo>
                <a:lnTo>
                  <a:pt x="270495" y="331689"/>
                </a:lnTo>
                <a:lnTo>
                  <a:pt x="276551" y="333135"/>
                </a:lnTo>
                <a:lnTo>
                  <a:pt x="282417" y="333778"/>
                </a:lnTo>
                <a:lnTo>
                  <a:pt x="282538" y="3342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2"/>
          <p:cNvSpPr/>
          <p:nvPr/>
        </p:nvSpPr>
        <p:spPr>
          <a:xfrm>
            <a:off x="8232457" y="3746182"/>
            <a:ext cx="25719" cy="171451"/>
          </a:xfrm>
          <a:custGeom>
            <a:avLst/>
            <a:gdLst/>
            <a:ahLst/>
            <a:cxnLst/>
            <a:rect l="0" t="0" r="0" b="0"/>
            <a:pathLst>
              <a:path w="25719" h="171451">
                <a:moveTo>
                  <a:pt x="25718" y="0"/>
                </a:moveTo>
                <a:lnTo>
                  <a:pt x="25718" y="13653"/>
                </a:lnTo>
                <a:lnTo>
                  <a:pt x="24766" y="20532"/>
                </a:lnTo>
                <a:lnTo>
                  <a:pt x="23178" y="27975"/>
                </a:lnTo>
                <a:lnTo>
                  <a:pt x="21167" y="35796"/>
                </a:lnTo>
                <a:lnTo>
                  <a:pt x="19826" y="42914"/>
                </a:lnTo>
                <a:lnTo>
                  <a:pt x="18933" y="49564"/>
                </a:lnTo>
                <a:lnTo>
                  <a:pt x="18337" y="55902"/>
                </a:lnTo>
                <a:lnTo>
                  <a:pt x="17939" y="62034"/>
                </a:lnTo>
                <a:lnTo>
                  <a:pt x="17675" y="68026"/>
                </a:lnTo>
                <a:lnTo>
                  <a:pt x="17381" y="79764"/>
                </a:lnTo>
                <a:lnTo>
                  <a:pt x="17154" y="113789"/>
                </a:lnTo>
                <a:lnTo>
                  <a:pt x="16199" y="118722"/>
                </a:lnTo>
                <a:lnTo>
                  <a:pt x="14610" y="124868"/>
                </a:lnTo>
                <a:lnTo>
                  <a:pt x="12597" y="131823"/>
                </a:lnTo>
                <a:lnTo>
                  <a:pt x="10304" y="138364"/>
                </a:lnTo>
                <a:lnTo>
                  <a:pt x="7821" y="144630"/>
                </a:lnTo>
                <a:lnTo>
                  <a:pt x="5214" y="150713"/>
                </a:lnTo>
                <a:lnTo>
                  <a:pt x="3476" y="155720"/>
                </a:lnTo>
                <a:lnTo>
                  <a:pt x="2318" y="16001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3"/>
          <p:cNvSpPr/>
          <p:nvPr/>
        </p:nvSpPr>
        <p:spPr>
          <a:xfrm>
            <a:off x="8138159" y="3909060"/>
            <a:ext cx="265749" cy="42863"/>
          </a:xfrm>
          <a:custGeom>
            <a:avLst/>
            <a:gdLst/>
            <a:ahLst/>
            <a:cxnLst/>
            <a:rect l="0" t="0" r="0" b="0"/>
            <a:pathLst>
              <a:path w="265749" h="42863">
                <a:moveTo>
                  <a:pt x="0" y="42862"/>
                </a:moveTo>
                <a:lnTo>
                  <a:pt x="18205" y="38311"/>
                </a:lnTo>
                <a:lnTo>
                  <a:pt x="25471" y="36018"/>
                </a:lnTo>
                <a:lnTo>
                  <a:pt x="32221" y="33537"/>
                </a:lnTo>
                <a:lnTo>
                  <a:pt x="38626" y="30930"/>
                </a:lnTo>
                <a:lnTo>
                  <a:pt x="46705" y="29193"/>
                </a:lnTo>
                <a:lnTo>
                  <a:pt x="55903" y="28034"/>
                </a:lnTo>
                <a:lnTo>
                  <a:pt x="65843" y="27262"/>
                </a:lnTo>
                <a:lnTo>
                  <a:pt x="75328" y="25795"/>
                </a:lnTo>
                <a:lnTo>
                  <a:pt x="84510" y="23863"/>
                </a:lnTo>
                <a:lnTo>
                  <a:pt x="93487" y="21624"/>
                </a:lnTo>
                <a:lnTo>
                  <a:pt x="101377" y="20131"/>
                </a:lnTo>
                <a:lnTo>
                  <a:pt x="108543" y="19135"/>
                </a:lnTo>
                <a:lnTo>
                  <a:pt x="115225" y="18472"/>
                </a:lnTo>
                <a:lnTo>
                  <a:pt x="174984" y="11515"/>
                </a:lnTo>
                <a:lnTo>
                  <a:pt x="186189" y="10534"/>
                </a:lnTo>
                <a:lnTo>
                  <a:pt x="195564" y="9880"/>
                </a:lnTo>
                <a:lnTo>
                  <a:pt x="205623" y="8492"/>
                </a:lnTo>
                <a:lnTo>
                  <a:pt x="216140" y="6614"/>
                </a:lnTo>
                <a:lnTo>
                  <a:pt x="242190" y="1306"/>
                </a:lnTo>
                <a:lnTo>
                  <a:pt x="246233" y="871"/>
                </a:lnTo>
                <a:lnTo>
                  <a:pt x="250833" y="58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4"/>
          <p:cNvSpPr/>
          <p:nvPr/>
        </p:nvSpPr>
        <p:spPr>
          <a:xfrm>
            <a:off x="8189594" y="3964291"/>
            <a:ext cx="295113" cy="244807"/>
          </a:xfrm>
          <a:custGeom>
            <a:avLst/>
            <a:gdLst/>
            <a:ahLst/>
            <a:cxnLst/>
            <a:rect l="0" t="0" r="0" b="0"/>
            <a:pathLst>
              <a:path w="295113" h="244807">
                <a:moveTo>
                  <a:pt x="0" y="56211"/>
                </a:moveTo>
                <a:lnTo>
                  <a:pt x="4552" y="47109"/>
                </a:lnTo>
                <a:lnTo>
                  <a:pt x="9325" y="40101"/>
                </a:lnTo>
                <a:lnTo>
                  <a:pt x="11932" y="36898"/>
                </a:lnTo>
                <a:lnTo>
                  <a:pt x="14623" y="34764"/>
                </a:lnTo>
                <a:lnTo>
                  <a:pt x="17368" y="33340"/>
                </a:lnTo>
                <a:lnTo>
                  <a:pt x="23912" y="30807"/>
                </a:lnTo>
                <a:lnTo>
                  <a:pt x="28325" y="28797"/>
                </a:lnTo>
                <a:lnTo>
                  <a:pt x="33171" y="26505"/>
                </a:lnTo>
                <a:lnTo>
                  <a:pt x="43069" y="23072"/>
                </a:lnTo>
                <a:lnTo>
                  <a:pt x="71848" y="14178"/>
                </a:lnTo>
                <a:lnTo>
                  <a:pt x="84093" y="11044"/>
                </a:lnTo>
                <a:lnTo>
                  <a:pt x="94163" y="8954"/>
                </a:lnTo>
                <a:lnTo>
                  <a:pt x="102781" y="7562"/>
                </a:lnTo>
                <a:lnTo>
                  <a:pt x="111383" y="6633"/>
                </a:lnTo>
                <a:lnTo>
                  <a:pt x="119976" y="6014"/>
                </a:lnTo>
                <a:lnTo>
                  <a:pt x="128562" y="5601"/>
                </a:lnTo>
                <a:lnTo>
                  <a:pt x="139048" y="4374"/>
                </a:lnTo>
                <a:lnTo>
                  <a:pt x="150801" y="2603"/>
                </a:lnTo>
                <a:lnTo>
                  <a:pt x="163400" y="470"/>
                </a:lnTo>
                <a:lnTo>
                  <a:pt x="174655" y="0"/>
                </a:lnTo>
                <a:lnTo>
                  <a:pt x="185018" y="640"/>
                </a:lnTo>
                <a:lnTo>
                  <a:pt x="194782" y="2018"/>
                </a:lnTo>
                <a:lnTo>
                  <a:pt x="202245" y="2938"/>
                </a:lnTo>
                <a:lnTo>
                  <a:pt x="208173" y="3550"/>
                </a:lnTo>
                <a:lnTo>
                  <a:pt x="213077" y="3959"/>
                </a:lnTo>
                <a:lnTo>
                  <a:pt x="216347" y="5184"/>
                </a:lnTo>
                <a:lnTo>
                  <a:pt x="218526" y="6953"/>
                </a:lnTo>
                <a:lnTo>
                  <a:pt x="219980" y="9085"/>
                </a:lnTo>
                <a:lnTo>
                  <a:pt x="221594" y="16534"/>
                </a:lnTo>
                <a:lnTo>
                  <a:pt x="222025" y="21187"/>
                </a:lnTo>
                <a:lnTo>
                  <a:pt x="221359" y="25242"/>
                </a:lnTo>
                <a:lnTo>
                  <a:pt x="218079" y="32287"/>
                </a:lnTo>
                <a:lnTo>
                  <a:pt x="213448" y="38593"/>
                </a:lnTo>
                <a:lnTo>
                  <a:pt x="208213" y="44571"/>
                </a:lnTo>
                <a:lnTo>
                  <a:pt x="202712" y="50403"/>
                </a:lnTo>
                <a:lnTo>
                  <a:pt x="197054" y="54244"/>
                </a:lnTo>
                <a:lnTo>
                  <a:pt x="189472" y="58710"/>
                </a:lnTo>
                <a:lnTo>
                  <a:pt x="180607" y="63592"/>
                </a:lnTo>
                <a:lnTo>
                  <a:pt x="170887" y="69704"/>
                </a:lnTo>
                <a:lnTo>
                  <a:pt x="160598" y="76636"/>
                </a:lnTo>
                <a:lnTo>
                  <a:pt x="149928" y="84115"/>
                </a:lnTo>
                <a:lnTo>
                  <a:pt x="138052" y="90054"/>
                </a:lnTo>
                <a:lnTo>
                  <a:pt x="125372" y="94965"/>
                </a:lnTo>
                <a:lnTo>
                  <a:pt x="112157" y="99192"/>
                </a:lnTo>
                <a:lnTo>
                  <a:pt x="101441" y="102963"/>
                </a:lnTo>
                <a:lnTo>
                  <a:pt x="92392" y="106429"/>
                </a:lnTo>
                <a:lnTo>
                  <a:pt x="84456" y="109692"/>
                </a:lnTo>
                <a:lnTo>
                  <a:pt x="77259" y="111868"/>
                </a:lnTo>
                <a:lnTo>
                  <a:pt x="70556" y="113318"/>
                </a:lnTo>
                <a:lnTo>
                  <a:pt x="61838" y="114929"/>
                </a:lnTo>
                <a:lnTo>
                  <a:pt x="62182" y="115359"/>
                </a:lnTo>
                <a:lnTo>
                  <a:pt x="69224" y="115964"/>
                </a:lnTo>
                <a:lnTo>
                  <a:pt x="71867" y="116049"/>
                </a:lnTo>
                <a:lnTo>
                  <a:pt x="77439" y="115153"/>
                </a:lnTo>
                <a:lnTo>
                  <a:pt x="84964" y="113603"/>
                </a:lnTo>
                <a:lnTo>
                  <a:pt x="93791" y="111617"/>
                </a:lnTo>
                <a:lnTo>
                  <a:pt x="100627" y="110294"/>
                </a:lnTo>
                <a:lnTo>
                  <a:pt x="106138" y="109411"/>
                </a:lnTo>
                <a:lnTo>
                  <a:pt x="110764" y="108823"/>
                </a:lnTo>
                <a:lnTo>
                  <a:pt x="116705" y="108431"/>
                </a:lnTo>
                <a:lnTo>
                  <a:pt x="123523" y="108169"/>
                </a:lnTo>
                <a:lnTo>
                  <a:pt x="139672" y="107879"/>
                </a:lnTo>
                <a:lnTo>
                  <a:pt x="159549" y="107749"/>
                </a:lnTo>
                <a:lnTo>
                  <a:pt x="171136" y="108667"/>
                </a:lnTo>
                <a:lnTo>
                  <a:pt x="183624" y="110232"/>
                </a:lnTo>
                <a:lnTo>
                  <a:pt x="196711" y="112228"/>
                </a:lnTo>
                <a:lnTo>
                  <a:pt x="209246" y="114511"/>
                </a:lnTo>
                <a:lnTo>
                  <a:pt x="221412" y="116985"/>
                </a:lnTo>
                <a:lnTo>
                  <a:pt x="233333" y="119587"/>
                </a:lnTo>
                <a:lnTo>
                  <a:pt x="243185" y="122274"/>
                </a:lnTo>
                <a:lnTo>
                  <a:pt x="251658" y="125018"/>
                </a:lnTo>
                <a:lnTo>
                  <a:pt x="259213" y="127800"/>
                </a:lnTo>
                <a:lnTo>
                  <a:pt x="265201" y="130607"/>
                </a:lnTo>
                <a:lnTo>
                  <a:pt x="274395" y="136266"/>
                </a:lnTo>
                <a:lnTo>
                  <a:pt x="281656" y="141956"/>
                </a:lnTo>
                <a:lnTo>
                  <a:pt x="288059" y="147660"/>
                </a:lnTo>
                <a:lnTo>
                  <a:pt x="294078" y="153370"/>
                </a:lnTo>
                <a:lnTo>
                  <a:pt x="295112" y="157179"/>
                </a:lnTo>
                <a:lnTo>
                  <a:pt x="294850" y="161623"/>
                </a:lnTo>
                <a:lnTo>
                  <a:pt x="293722" y="166490"/>
                </a:lnTo>
                <a:lnTo>
                  <a:pt x="292969" y="170688"/>
                </a:lnTo>
                <a:lnTo>
                  <a:pt x="292134" y="177892"/>
                </a:lnTo>
                <a:lnTo>
                  <a:pt x="290959" y="181147"/>
                </a:lnTo>
                <a:lnTo>
                  <a:pt x="287114" y="187303"/>
                </a:lnTo>
                <a:lnTo>
                  <a:pt x="279689" y="193214"/>
                </a:lnTo>
                <a:lnTo>
                  <a:pt x="275042" y="196124"/>
                </a:lnTo>
                <a:lnTo>
                  <a:pt x="270992" y="199969"/>
                </a:lnTo>
                <a:lnTo>
                  <a:pt x="267339" y="204437"/>
                </a:lnTo>
                <a:lnTo>
                  <a:pt x="263952" y="209321"/>
                </a:lnTo>
                <a:lnTo>
                  <a:pt x="258836" y="213529"/>
                </a:lnTo>
                <a:lnTo>
                  <a:pt x="252567" y="217288"/>
                </a:lnTo>
                <a:lnTo>
                  <a:pt x="245531" y="220745"/>
                </a:lnTo>
                <a:lnTo>
                  <a:pt x="237983" y="223051"/>
                </a:lnTo>
                <a:lnTo>
                  <a:pt x="230092" y="224587"/>
                </a:lnTo>
                <a:lnTo>
                  <a:pt x="221975" y="225612"/>
                </a:lnTo>
                <a:lnTo>
                  <a:pt x="213706" y="227248"/>
                </a:lnTo>
                <a:lnTo>
                  <a:pt x="205336" y="229291"/>
                </a:lnTo>
                <a:lnTo>
                  <a:pt x="196898" y="231605"/>
                </a:lnTo>
                <a:lnTo>
                  <a:pt x="185559" y="234100"/>
                </a:lnTo>
                <a:lnTo>
                  <a:pt x="157718" y="239413"/>
                </a:lnTo>
                <a:lnTo>
                  <a:pt x="142293" y="241211"/>
                </a:lnTo>
                <a:lnTo>
                  <a:pt x="126296" y="242409"/>
                </a:lnTo>
                <a:lnTo>
                  <a:pt x="109914" y="243208"/>
                </a:lnTo>
                <a:lnTo>
                  <a:pt x="76474" y="244096"/>
                </a:lnTo>
                <a:lnTo>
                  <a:pt x="8573" y="2448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5"/>
          <p:cNvSpPr/>
          <p:nvPr/>
        </p:nvSpPr>
        <p:spPr>
          <a:xfrm>
            <a:off x="4392540" y="3351901"/>
            <a:ext cx="110760" cy="94087"/>
          </a:xfrm>
          <a:custGeom>
            <a:avLst/>
            <a:gdLst/>
            <a:ahLst/>
            <a:cxnLst/>
            <a:rect l="0" t="0" r="0" b="0"/>
            <a:pathLst>
              <a:path w="110760" h="94087">
                <a:moveTo>
                  <a:pt x="42300" y="25664"/>
                </a:moveTo>
                <a:lnTo>
                  <a:pt x="37749" y="25664"/>
                </a:lnTo>
                <a:lnTo>
                  <a:pt x="37361" y="24711"/>
                </a:lnTo>
                <a:lnTo>
                  <a:pt x="38055" y="23124"/>
                </a:lnTo>
                <a:lnTo>
                  <a:pt x="41461" y="18283"/>
                </a:lnTo>
                <a:lnTo>
                  <a:pt x="42693" y="17885"/>
                </a:lnTo>
                <a:lnTo>
                  <a:pt x="44467" y="17621"/>
                </a:lnTo>
                <a:lnTo>
                  <a:pt x="46602" y="17444"/>
                </a:lnTo>
                <a:lnTo>
                  <a:pt x="49930" y="16374"/>
                </a:lnTo>
                <a:lnTo>
                  <a:pt x="54054" y="14708"/>
                </a:lnTo>
                <a:lnTo>
                  <a:pt x="58708" y="12645"/>
                </a:lnTo>
                <a:lnTo>
                  <a:pt x="62764" y="12222"/>
                </a:lnTo>
                <a:lnTo>
                  <a:pt x="66420" y="12892"/>
                </a:lnTo>
                <a:lnTo>
                  <a:pt x="69810" y="14292"/>
                </a:lnTo>
                <a:lnTo>
                  <a:pt x="73975" y="16177"/>
                </a:lnTo>
                <a:lnTo>
                  <a:pt x="83682" y="20812"/>
                </a:lnTo>
                <a:lnTo>
                  <a:pt x="87986" y="22429"/>
                </a:lnTo>
                <a:lnTo>
                  <a:pt x="91807" y="23508"/>
                </a:lnTo>
                <a:lnTo>
                  <a:pt x="95307" y="24226"/>
                </a:lnTo>
                <a:lnTo>
                  <a:pt x="97640" y="25658"/>
                </a:lnTo>
                <a:lnTo>
                  <a:pt x="99196" y="27565"/>
                </a:lnTo>
                <a:lnTo>
                  <a:pt x="100233" y="29789"/>
                </a:lnTo>
                <a:lnTo>
                  <a:pt x="101877" y="32223"/>
                </a:lnTo>
                <a:lnTo>
                  <a:pt x="103925" y="34800"/>
                </a:lnTo>
                <a:lnTo>
                  <a:pt x="106243" y="37469"/>
                </a:lnTo>
                <a:lnTo>
                  <a:pt x="107789" y="40202"/>
                </a:lnTo>
                <a:lnTo>
                  <a:pt x="108819" y="42975"/>
                </a:lnTo>
                <a:lnTo>
                  <a:pt x="109506" y="45777"/>
                </a:lnTo>
                <a:lnTo>
                  <a:pt x="109964" y="48598"/>
                </a:lnTo>
                <a:lnTo>
                  <a:pt x="110269" y="51431"/>
                </a:lnTo>
                <a:lnTo>
                  <a:pt x="110472" y="54272"/>
                </a:lnTo>
                <a:lnTo>
                  <a:pt x="110608" y="58071"/>
                </a:lnTo>
                <a:lnTo>
                  <a:pt x="110759" y="67372"/>
                </a:lnTo>
                <a:lnTo>
                  <a:pt x="109847" y="71567"/>
                </a:lnTo>
                <a:lnTo>
                  <a:pt x="108286" y="75316"/>
                </a:lnTo>
                <a:lnTo>
                  <a:pt x="106293" y="78767"/>
                </a:lnTo>
                <a:lnTo>
                  <a:pt x="104012" y="82021"/>
                </a:lnTo>
                <a:lnTo>
                  <a:pt x="101538" y="85143"/>
                </a:lnTo>
                <a:lnTo>
                  <a:pt x="98937" y="88176"/>
                </a:lnTo>
                <a:lnTo>
                  <a:pt x="95298" y="90199"/>
                </a:lnTo>
                <a:lnTo>
                  <a:pt x="90967" y="91547"/>
                </a:lnTo>
                <a:lnTo>
                  <a:pt x="86174" y="92446"/>
                </a:lnTo>
                <a:lnTo>
                  <a:pt x="81074" y="93045"/>
                </a:lnTo>
                <a:lnTo>
                  <a:pt x="75770" y="93445"/>
                </a:lnTo>
                <a:lnTo>
                  <a:pt x="65748" y="93889"/>
                </a:lnTo>
                <a:lnTo>
                  <a:pt x="58118" y="94086"/>
                </a:lnTo>
                <a:lnTo>
                  <a:pt x="54750" y="93186"/>
                </a:lnTo>
                <a:lnTo>
                  <a:pt x="51553" y="91633"/>
                </a:lnTo>
                <a:lnTo>
                  <a:pt x="48468" y="89646"/>
                </a:lnTo>
                <a:lnTo>
                  <a:pt x="46412" y="87369"/>
                </a:lnTo>
                <a:lnTo>
                  <a:pt x="45041" y="84898"/>
                </a:lnTo>
                <a:lnTo>
                  <a:pt x="42841" y="78639"/>
                </a:lnTo>
                <a:lnTo>
                  <a:pt x="42660" y="75268"/>
                </a:lnTo>
                <a:lnTo>
                  <a:pt x="42460" y="63902"/>
                </a:lnTo>
                <a:lnTo>
                  <a:pt x="43359" y="57824"/>
                </a:lnTo>
                <a:lnTo>
                  <a:pt x="44911" y="51866"/>
                </a:lnTo>
                <a:lnTo>
                  <a:pt x="46898" y="45990"/>
                </a:lnTo>
                <a:lnTo>
                  <a:pt x="49175" y="41119"/>
                </a:lnTo>
                <a:lnTo>
                  <a:pt x="51646" y="36920"/>
                </a:lnTo>
                <a:lnTo>
                  <a:pt x="54245" y="33168"/>
                </a:lnTo>
                <a:lnTo>
                  <a:pt x="56931" y="29714"/>
                </a:lnTo>
                <a:lnTo>
                  <a:pt x="59674" y="26459"/>
                </a:lnTo>
                <a:lnTo>
                  <a:pt x="62455" y="23336"/>
                </a:lnTo>
                <a:lnTo>
                  <a:pt x="68085" y="17327"/>
                </a:lnTo>
                <a:lnTo>
                  <a:pt x="70920" y="14391"/>
                </a:lnTo>
                <a:lnTo>
                  <a:pt x="72810" y="11481"/>
                </a:lnTo>
                <a:lnTo>
                  <a:pt x="74070" y="8588"/>
                </a:lnTo>
                <a:lnTo>
                  <a:pt x="74909" y="5708"/>
                </a:lnTo>
                <a:lnTo>
                  <a:pt x="76422" y="3787"/>
                </a:lnTo>
                <a:lnTo>
                  <a:pt x="78383" y="2507"/>
                </a:lnTo>
                <a:lnTo>
                  <a:pt x="80642" y="1653"/>
                </a:lnTo>
                <a:lnTo>
                  <a:pt x="83101" y="1084"/>
                </a:lnTo>
                <a:lnTo>
                  <a:pt x="85694" y="705"/>
                </a:lnTo>
                <a:lnTo>
                  <a:pt x="92146" y="96"/>
                </a:lnTo>
                <a:lnTo>
                  <a:pt x="92676" y="998"/>
                </a:lnTo>
                <a:lnTo>
                  <a:pt x="93029" y="2553"/>
                </a:lnTo>
                <a:lnTo>
                  <a:pt x="93264" y="4541"/>
                </a:lnTo>
                <a:lnTo>
                  <a:pt x="94373" y="5867"/>
                </a:lnTo>
                <a:lnTo>
                  <a:pt x="96065" y="6751"/>
                </a:lnTo>
                <a:lnTo>
                  <a:pt x="98146" y="7340"/>
                </a:lnTo>
                <a:lnTo>
                  <a:pt x="99533" y="8686"/>
                </a:lnTo>
                <a:lnTo>
                  <a:pt x="100458" y="10535"/>
                </a:lnTo>
                <a:lnTo>
                  <a:pt x="101074" y="12720"/>
                </a:lnTo>
                <a:lnTo>
                  <a:pt x="100533" y="15130"/>
                </a:lnTo>
                <a:lnTo>
                  <a:pt x="99219" y="17689"/>
                </a:lnTo>
                <a:lnTo>
                  <a:pt x="97391" y="20347"/>
                </a:lnTo>
                <a:lnTo>
                  <a:pt x="96172" y="24024"/>
                </a:lnTo>
                <a:lnTo>
                  <a:pt x="95360" y="28381"/>
                </a:lnTo>
                <a:lnTo>
                  <a:pt x="94818" y="33190"/>
                </a:lnTo>
                <a:lnTo>
                  <a:pt x="94457" y="37349"/>
                </a:lnTo>
                <a:lnTo>
                  <a:pt x="94216" y="41074"/>
                </a:lnTo>
                <a:lnTo>
                  <a:pt x="94055" y="44509"/>
                </a:lnTo>
                <a:lnTo>
                  <a:pt x="92996" y="47753"/>
                </a:lnTo>
                <a:lnTo>
                  <a:pt x="91337" y="50867"/>
                </a:lnTo>
                <a:lnTo>
                  <a:pt x="89279" y="53896"/>
                </a:lnTo>
                <a:lnTo>
                  <a:pt x="86954" y="56868"/>
                </a:lnTo>
                <a:lnTo>
                  <a:pt x="84451" y="59801"/>
                </a:lnTo>
                <a:lnTo>
                  <a:pt x="81831" y="62709"/>
                </a:lnTo>
                <a:lnTo>
                  <a:pt x="76379" y="68481"/>
                </a:lnTo>
                <a:lnTo>
                  <a:pt x="73592" y="71354"/>
                </a:lnTo>
                <a:lnTo>
                  <a:pt x="70781" y="73269"/>
                </a:lnTo>
                <a:lnTo>
                  <a:pt x="67955" y="74545"/>
                </a:lnTo>
                <a:lnTo>
                  <a:pt x="65118" y="75396"/>
                </a:lnTo>
                <a:lnTo>
                  <a:pt x="62274" y="75011"/>
                </a:lnTo>
                <a:lnTo>
                  <a:pt x="59426" y="73802"/>
                </a:lnTo>
                <a:lnTo>
                  <a:pt x="56575" y="72043"/>
                </a:lnTo>
                <a:lnTo>
                  <a:pt x="53721" y="70871"/>
                </a:lnTo>
                <a:lnTo>
                  <a:pt x="50867" y="70090"/>
                </a:lnTo>
                <a:lnTo>
                  <a:pt x="48011" y="69568"/>
                </a:lnTo>
                <a:lnTo>
                  <a:pt x="46107" y="68268"/>
                </a:lnTo>
                <a:lnTo>
                  <a:pt x="44838" y="66450"/>
                </a:lnTo>
                <a:lnTo>
                  <a:pt x="42801" y="61237"/>
                </a:lnTo>
                <a:lnTo>
                  <a:pt x="42634" y="57952"/>
                </a:lnTo>
                <a:lnTo>
                  <a:pt x="42448" y="46681"/>
                </a:lnTo>
                <a:lnTo>
                  <a:pt x="44303" y="40628"/>
                </a:lnTo>
                <a:lnTo>
                  <a:pt x="47445" y="34688"/>
                </a:lnTo>
                <a:lnTo>
                  <a:pt x="51446" y="28822"/>
                </a:lnTo>
                <a:lnTo>
                  <a:pt x="55064" y="23959"/>
                </a:lnTo>
                <a:lnTo>
                  <a:pt x="58429" y="19765"/>
                </a:lnTo>
                <a:lnTo>
                  <a:pt x="61625" y="16016"/>
                </a:lnTo>
                <a:lnTo>
                  <a:pt x="64708" y="13517"/>
                </a:lnTo>
                <a:lnTo>
                  <a:pt x="67716" y="11851"/>
                </a:lnTo>
                <a:lnTo>
                  <a:pt x="70674" y="10740"/>
                </a:lnTo>
                <a:lnTo>
                  <a:pt x="73598" y="9999"/>
                </a:lnTo>
                <a:lnTo>
                  <a:pt x="76501" y="9506"/>
                </a:lnTo>
                <a:lnTo>
                  <a:pt x="83451" y="8714"/>
                </a:lnTo>
                <a:lnTo>
                  <a:pt x="84974" y="9601"/>
                </a:lnTo>
                <a:lnTo>
                  <a:pt x="86942" y="11146"/>
                </a:lnTo>
                <a:lnTo>
                  <a:pt x="89206" y="13127"/>
                </a:lnTo>
                <a:lnTo>
                  <a:pt x="90715" y="16354"/>
                </a:lnTo>
                <a:lnTo>
                  <a:pt x="91721" y="20409"/>
                </a:lnTo>
                <a:lnTo>
                  <a:pt x="92392" y="25018"/>
                </a:lnTo>
                <a:lnTo>
                  <a:pt x="92840" y="29043"/>
                </a:lnTo>
                <a:lnTo>
                  <a:pt x="93138" y="32680"/>
                </a:lnTo>
                <a:lnTo>
                  <a:pt x="93617" y="40808"/>
                </a:lnTo>
                <a:lnTo>
                  <a:pt x="91751" y="43380"/>
                </a:lnTo>
                <a:lnTo>
                  <a:pt x="88602" y="46999"/>
                </a:lnTo>
                <a:lnTo>
                  <a:pt x="80976" y="55149"/>
                </a:lnTo>
                <a:lnTo>
                  <a:pt x="74412" y="61946"/>
                </a:lnTo>
                <a:lnTo>
                  <a:pt x="72280" y="65091"/>
                </a:lnTo>
                <a:lnTo>
                  <a:pt x="70859" y="68142"/>
                </a:lnTo>
                <a:lnTo>
                  <a:pt x="69912" y="71127"/>
                </a:lnTo>
                <a:lnTo>
                  <a:pt x="68328" y="73118"/>
                </a:lnTo>
                <a:lnTo>
                  <a:pt x="66319" y="74445"/>
                </a:lnTo>
                <a:lnTo>
                  <a:pt x="64027" y="75329"/>
                </a:lnTo>
                <a:lnTo>
                  <a:pt x="61547" y="75919"/>
                </a:lnTo>
                <a:lnTo>
                  <a:pt x="58942" y="76312"/>
                </a:lnTo>
                <a:lnTo>
                  <a:pt x="56252" y="76574"/>
                </a:lnTo>
                <a:lnTo>
                  <a:pt x="53506" y="76749"/>
                </a:lnTo>
                <a:lnTo>
                  <a:pt x="47915" y="76943"/>
                </a:lnTo>
                <a:lnTo>
                  <a:pt x="43186" y="76042"/>
                </a:lnTo>
                <a:lnTo>
                  <a:pt x="37176" y="74489"/>
                </a:lnTo>
                <a:lnTo>
                  <a:pt x="30311" y="72502"/>
                </a:lnTo>
                <a:lnTo>
                  <a:pt x="24782" y="70224"/>
                </a:lnTo>
                <a:lnTo>
                  <a:pt x="20144" y="67753"/>
                </a:lnTo>
                <a:lnTo>
                  <a:pt x="16099" y="65153"/>
                </a:lnTo>
                <a:lnTo>
                  <a:pt x="12450" y="62468"/>
                </a:lnTo>
                <a:lnTo>
                  <a:pt x="9065" y="59725"/>
                </a:lnTo>
                <a:lnTo>
                  <a:pt x="5855" y="56944"/>
                </a:lnTo>
                <a:lnTo>
                  <a:pt x="3716" y="53184"/>
                </a:lnTo>
                <a:lnTo>
                  <a:pt x="2290" y="48773"/>
                </a:lnTo>
                <a:lnTo>
                  <a:pt x="1339" y="43928"/>
                </a:lnTo>
                <a:lnTo>
                  <a:pt x="705" y="39745"/>
                </a:lnTo>
                <a:lnTo>
                  <a:pt x="282" y="36003"/>
                </a:lnTo>
                <a:lnTo>
                  <a:pt x="0" y="32557"/>
                </a:lnTo>
                <a:lnTo>
                  <a:pt x="765" y="28354"/>
                </a:lnTo>
                <a:lnTo>
                  <a:pt x="2227" y="23647"/>
                </a:lnTo>
                <a:lnTo>
                  <a:pt x="4155" y="18604"/>
                </a:lnTo>
                <a:lnTo>
                  <a:pt x="7345" y="14290"/>
                </a:lnTo>
                <a:lnTo>
                  <a:pt x="11376" y="10461"/>
                </a:lnTo>
                <a:lnTo>
                  <a:pt x="15969" y="6956"/>
                </a:lnTo>
                <a:lnTo>
                  <a:pt x="19984" y="4620"/>
                </a:lnTo>
                <a:lnTo>
                  <a:pt x="23612" y="3062"/>
                </a:lnTo>
                <a:lnTo>
                  <a:pt x="26984" y="2023"/>
                </a:lnTo>
                <a:lnTo>
                  <a:pt x="31136" y="1331"/>
                </a:lnTo>
                <a:lnTo>
                  <a:pt x="35810" y="869"/>
                </a:lnTo>
                <a:lnTo>
                  <a:pt x="45130" y="356"/>
                </a:lnTo>
                <a:lnTo>
                  <a:pt x="52448" y="128"/>
                </a:lnTo>
                <a:lnTo>
                  <a:pt x="61922" y="0"/>
                </a:lnTo>
                <a:lnTo>
                  <a:pt x="63954" y="935"/>
                </a:lnTo>
                <a:lnTo>
                  <a:pt x="65308" y="2510"/>
                </a:lnTo>
                <a:lnTo>
                  <a:pt x="66211" y="4513"/>
                </a:lnTo>
                <a:lnTo>
                  <a:pt x="67766" y="5848"/>
                </a:lnTo>
                <a:lnTo>
                  <a:pt x="69755" y="6738"/>
                </a:lnTo>
                <a:lnTo>
                  <a:pt x="72033" y="7331"/>
                </a:lnTo>
                <a:lnTo>
                  <a:pt x="73552" y="8680"/>
                </a:lnTo>
                <a:lnTo>
                  <a:pt x="74565" y="10531"/>
                </a:lnTo>
                <a:lnTo>
                  <a:pt x="75240" y="12718"/>
                </a:lnTo>
                <a:lnTo>
                  <a:pt x="74737" y="17985"/>
                </a:lnTo>
                <a:lnTo>
                  <a:pt x="73450" y="25307"/>
                </a:lnTo>
                <a:lnTo>
                  <a:pt x="71639" y="33998"/>
                </a:lnTo>
                <a:lnTo>
                  <a:pt x="70432" y="40745"/>
                </a:lnTo>
                <a:lnTo>
                  <a:pt x="69627" y="46196"/>
                </a:lnTo>
                <a:lnTo>
                  <a:pt x="69090" y="50782"/>
                </a:lnTo>
                <a:lnTo>
                  <a:pt x="67780" y="54791"/>
                </a:lnTo>
                <a:lnTo>
                  <a:pt x="65954" y="58417"/>
                </a:lnTo>
                <a:lnTo>
                  <a:pt x="63784" y="61787"/>
                </a:lnTo>
                <a:lnTo>
                  <a:pt x="62337" y="64986"/>
                </a:lnTo>
                <a:lnTo>
                  <a:pt x="61373" y="68071"/>
                </a:lnTo>
                <a:lnTo>
                  <a:pt x="60731" y="71080"/>
                </a:lnTo>
                <a:lnTo>
                  <a:pt x="59349" y="73086"/>
                </a:lnTo>
                <a:lnTo>
                  <a:pt x="57476" y="74423"/>
                </a:lnTo>
                <a:lnTo>
                  <a:pt x="55274" y="75315"/>
                </a:lnTo>
                <a:lnTo>
                  <a:pt x="52854" y="75910"/>
                </a:lnTo>
                <a:lnTo>
                  <a:pt x="50289" y="76306"/>
                </a:lnTo>
                <a:lnTo>
                  <a:pt x="43877" y="76942"/>
                </a:lnTo>
                <a:lnTo>
                  <a:pt x="43352" y="76042"/>
                </a:lnTo>
                <a:lnTo>
                  <a:pt x="43001" y="74489"/>
                </a:lnTo>
                <a:lnTo>
                  <a:pt x="42300" y="685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6"/>
          <p:cNvSpPr/>
          <p:nvPr/>
        </p:nvSpPr>
        <p:spPr>
          <a:xfrm>
            <a:off x="4083367" y="3540590"/>
            <a:ext cx="59728" cy="68433"/>
          </a:xfrm>
          <a:custGeom>
            <a:avLst/>
            <a:gdLst/>
            <a:ahLst/>
            <a:cxnLst/>
            <a:rect l="0" t="0" r="0" b="0"/>
            <a:pathLst>
              <a:path w="59728" h="68433">
                <a:moveTo>
                  <a:pt x="42862" y="8425"/>
                </a:moveTo>
                <a:lnTo>
                  <a:pt x="58711" y="24273"/>
                </a:lnTo>
                <a:lnTo>
                  <a:pt x="59144" y="25658"/>
                </a:lnTo>
                <a:lnTo>
                  <a:pt x="59432" y="27534"/>
                </a:lnTo>
                <a:lnTo>
                  <a:pt x="59623" y="29736"/>
                </a:lnTo>
                <a:lnTo>
                  <a:pt x="58799" y="31205"/>
                </a:lnTo>
                <a:lnTo>
                  <a:pt x="57297" y="32184"/>
                </a:lnTo>
                <a:lnTo>
                  <a:pt x="55343" y="32837"/>
                </a:lnTo>
                <a:lnTo>
                  <a:pt x="54040" y="34225"/>
                </a:lnTo>
                <a:lnTo>
                  <a:pt x="53172" y="36102"/>
                </a:lnTo>
                <a:lnTo>
                  <a:pt x="52593" y="38306"/>
                </a:lnTo>
                <a:lnTo>
                  <a:pt x="51255" y="40728"/>
                </a:lnTo>
                <a:lnTo>
                  <a:pt x="49410" y="43295"/>
                </a:lnTo>
                <a:lnTo>
                  <a:pt x="47227" y="45959"/>
                </a:lnTo>
                <a:lnTo>
                  <a:pt x="44820" y="47735"/>
                </a:lnTo>
                <a:lnTo>
                  <a:pt x="42262" y="48919"/>
                </a:lnTo>
                <a:lnTo>
                  <a:pt x="39605" y="49709"/>
                </a:lnTo>
                <a:lnTo>
                  <a:pt x="36881" y="50235"/>
                </a:lnTo>
                <a:lnTo>
                  <a:pt x="34112" y="50585"/>
                </a:lnTo>
                <a:lnTo>
                  <a:pt x="31314" y="50819"/>
                </a:lnTo>
                <a:lnTo>
                  <a:pt x="28496" y="50975"/>
                </a:lnTo>
                <a:lnTo>
                  <a:pt x="22825" y="51148"/>
                </a:lnTo>
                <a:lnTo>
                  <a:pt x="20932" y="50242"/>
                </a:lnTo>
                <a:lnTo>
                  <a:pt x="19670" y="48686"/>
                </a:lnTo>
                <a:lnTo>
                  <a:pt x="18828" y="46695"/>
                </a:lnTo>
                <a:lnTo>
                  <a:pt x="18267" y="44416"/>
                </a:lnTo>
                <a:lnTo>
                  <a:pt x="17893" y="41944"/>
                </a:lnTo>
                <a:lnTo>
                  <a:pt x="17643" y="39343"/>
                </a:lnTo>
                <a:lnTo>
                  <a:pt x="17477" y="36657"/>
                </a:lnTo>
                <a:lnTo>
                  <a:pt x="17293" y="31133"/>
                </a:lnTo>
                <a:lnTo>
                  <a:pt x="18196" y="29278"/>
                </a:lnTo>
                <a:lnTo>
                  <a:pt x="19751" y="28042"/>
                </a:lnTo>
                <a:lnTo>
                  <a:pt x="24539" y="26058"/>
                </a:lnTo>
                <a:lnTo>
                  <a:pt x="25884" y="24943"/>
                </a:lnTo>
                <a:lnTo>
                  <a:pt x="27734" y="23247"/>
                </a:lnTo>
                <a:lnTo>
                  <a:pt x="29919" y="21163"/>
                </a:lnTo>
                <a:lnTo>
                  <a:pt x="32329" y="19775"/>
                </a:lnTo>
                <a:lnTo>
                  <a:pt x="34887" y="18849"/>
                </a:lnTo>
                <a:lnTo>
                  <a:pt x="37546" y="18231"/>
                </a:lnTo>
                <a:lnTo>
                  <a:pt x="40270" y="17820"/>
                </a:lnTo>
                <a:lnTo>
                  <a:pt x="43040" y="17546"/>
                </a:lnTo>
                <a:lnTo>
                  <a:pt x="45838" y="17363"/>
                </a:lnTo>
                <a:lnTo>
                  <a:pt x="47704" y="18193"/>
                </a:lnTo>
                <a:lnTo>
                  <a:pt x="48948" y="19700"/>
                </a:lnTo>
                <a:lnTo>
                  <a:pt x="49777" y="21656"/>
                </a:lnTo>
                <a:lnTo>
                  <a:pt x="51282" y="22961"/>
                </a:lnTo>
                <a:lnTo>
                  <a:pt x="53238" y="23830"/>
                </a:lnTo>
                <a:lnTo>
                  <a:pt x="55495" y="24410"/>
                </a:lnTo>
                <a:lnTo>
                  <a:pt x="56999" y="25749"/>
                </a:lnTo>
                <a:lnTo>
                  <a:pt x="58002" y="27594"/>
                </a:lnTo>
                <a:lnTo>
                  <a:pt x="59611" y="32849"/>
                </a:lnTo>
                <a:lnTo>
                  <a:pt x="58791" y="33280"/>
                </a:lnTo>
                <a:lnTo>
                  <a:pt x="57291" y="33567"/>
                </a:lnTo>
                <a:lnTo>
                  <a:pt x="55339" y="33759"/>
                </a:lnTo>
                <a:lnTo>
                  <a:pt x="53085" y="33887"/>
                </a:lnTo>
                <a:lnTo>
                  <a:pt x="48041" y="34029"/>
                </a:lnTo>
                <a:lnTo>
                  <a:pt x="35295" y="34109"/>
                </a:lnTo>
                <a:lnTo>
                  <a:pt x="32103" y="33167"/>
                </a:lnTo>
                <a:lnTo>
                  <a:pt x="29974" y="31587"/>
                </a:lnTo>
                <a:lnTo>
                  <a:pt x="28556" y="29582"/>
                </a:lnTo>
                <a:lnTo>
                  <a:pt x="26657" y="28244"/>
                </a:lnTo>
                <a:lnTo>
                  <a:pt x="24439" y="27353"/>
                </a:lnTo>
                <a:lnTo>
                  <a:pt x="18586" y="25922"/>
                </a:lnTo>
                <a:lnTo>
                  <a:pt x="18106" y="24852"/>
                </a:lnTo>
                <a:lnTo>
                  <a:pt x="17785" y="23186"/>
                </a:lnTo>
                <a:lnTo>
                  <a:pt x="17572" y="21123"/>
                </a:lnTo>
                <a:lnTo>
                  <a:pt x="17429" y="18795"/>
                </a:lnTo>
                <a:lnTo>
                  <a:pt x="17272" y="13669"/>
                </a:lnTo>
                <a:lnTo>
                  <a:pt x="18182" y="11921"/>
                </a:lnTo>
                <a:lnTo>
                  <a:pt x="19741" y="10755"/>
                </a:lnTo>
                <a:lnTo>
                  <a:pt x="21733" y="9978"/>
                </a:lnTo>
                <a:lnTo>
                  <a:pt x="24966" y="8508"/>
                </a:lnTo>
                <a:lnTo>
                  <a:pt x="33639" y="4334"/>
                </a:lnTo>
                <a:lnTo>
                  <a:pt x="38618" y="2840"/>
                </a:lnTo>
                <a:lnTo>
                  <a:pt x="43843" y="1844"/>
                </a:lnTo>
                <a:lnTo>
                  <a:pt x="49231" y="1180"/>
                </a:lnTo>
                <a:lnTo>
                  <a:pt x="52823" y="1690"/>
                </a:lnTo>
                <a:lnTo>
                  <a:pt x="55218" y="2982"/>
                </a:lnTo>
                <a:lnTo>
                  <a:pt x="56815" y="4797"/>
                </a:lnTo>
                <a:lnTo>
                  <a:pt x="57879" y="6958"/>
                </a:lnTo>
                <a:lnTo>
                  <a:pt x="58589" y="9352"/>
                </a:lnTo>
                <a:lnTo>
                  <a:pt x="59061" y="11900"/>
                </a:lnTo>
                <a:lnTo>
                  <a:pt x="59377" y="14552"/>
                </a:lnTo>
                <a:lnTo>
                  <a:pt x="59587" y="17272"/>
                </a:lnTo>
                <a:lnTo>
                  <a:pt x="59727" y="20038"/>
                </a:lnTo>
                <a:lnTo>
                  <a:pt x="58868" y="22834"/>
                </a:lnTo>
                <a:lnTo>
                  <a:pt x="57343" y="25651"/>
                </a:lnTo>
                <a:lnTo>
                  <a:pt x="55374" y="28481"/>
                </a:lnTo>
                <a:lnTo>
                  <a:pt x="53108" y="30368"/>
                </a:lnTo>
                <a:lnTo>
                  <a:pt x="50645" y="31626"/>
                </a:lnTo>
                <a:lnTo>
                  <a:pt x="48051" y="32465"/>
                </a:lnTo>
                <a:lnTo>
                  <a:pt x="46322" y="33977"/>
                </a:lnTo>
                <a:lnTo>
                  <a:pt x="45169" y="35937"/>
                </a:lnTo>
                <a:lnTo>
                  <a:pt x="44400" y="38196"/>
                </a:lnTo>
                <a:lnTo>
                  <a:pt x="42935" y="39702"/>
                </a:lnTo>
                <a:lnTo>
                  <a:pt x="41006" y="40706"/>
                </a:lnTo>
                <a:lnTo>
                  <a:pt x="38767" y="41376"/>
                </a:lnTo>
                <a:lnTo>
                  <a:pt x="36322" y="41822"/>
                </a:lnTo>
                <a:lnTo>
                  <a:pt x="33740" y="42119"/>
                </a:lnTo>
                <a:lnTo>
                  <a:pt x="31066" y="42318"/>
                </a:lnTo>
                <a:lnTo>
                  <a:pt x="28330" y="42450"/>
                </a:lnTo>
                <a:lnTo>
                  <a:pt x="22751" y="42597"/>
                </a:lnTo>
                <a:lnTo>
                  <a:pt x="20883" y="41684"/>
                </a:lnTo>
                <a:lnTo>
                  <a:pt x="19637" y="40122"/>
                </a:lnTo>
                <a:lnTo>
                  <a:pt x="18806" y="38129"/>
                </a:lnTo>
                <a:lnTo>
                  <a:pt x="18253" y="35847"/>
                </a:lnTo>
                <a:lnTo>
                  <a:pt x="17883" y="33374"/>
                </a:lnTo>
                <a:lnTo>
                  <a:pt x="17637" y="30773"/>
                </a:lnTo>
                <a:lnTo>
                  <a:pt x="17473" y="28086"/>
                </a:lnTo>
                <a:lnTo>
                  <a:pt x="17291" y="22560"/>
                </a:lnTo>
                <a:lnTo>
                  <a:pt x="18195" y="19753"/>
                </a:lnTo>
                <a:lnTo>
                  <a:pt x="19750" y="16930"/>
                </a:lnTo>
                <a:lnTo>
                  <a:pt x="21739" y="14095"/>
                </a:lnTo>
                <a:lnTo>
                  <a:pt x="24017" y="11252"/>
                </a:lnTo>
                <a:lnTo>
                  <a:pt x="26489" y="8405"/>
                </a:lnTo>
                <a:lnTo>
                  <a:pt x="29090" y="5554"/>
                </a:lnTo>
                <a:lnTo>
                  <a:pt x="31776" y="3653"/>
                </a:lnTo>
                <a:lnTo>
                  <a:pt x="34519" y="2386"/>
                </a:lnTo>
                <a:lnTo>
                  <a:pt x="37300" y="1542"/>
                </a:lnTo>
                <a:lnTo>
                  <a:pt x="40107" y="978"/>
                </a:lnTo>
                <a:lnTo>
                  <a:pt x="42931" y="603"/>
                </a:lnTo>
                <a:lnTo>
                  <a:pt x="49755" y="0"/>
                </a:lnTo>
                <a:lnTo>
                  <a:pt x="51268" y="903"/>
                </a:lnTo>
                <a:lnTo>
                  <a:pt x="53228" y="2458"/>
                </a:lnTo>
                <a:lnTo>
                  <a:pt x="55488" y="4447"/>
                </a:lnTo>
                <a:lnTo>
                  <a:pt x="56995" y="6725"/>
                </a:lnTo>
                <a:lnTo>
                  <a:pt x="57999" y="9197"/>
                </a:lnTo>
                <a:lnTo>
                  <a:pt x="58668" y="11797"/>
                </a:lnTo>
                <a:lnTo>
                  <a:pt x="58162" y="13530"/>
                </a:lnTo>
                <a:lnTo>
                  <a:pt x="56872" y="14686"/>
                </a:lnTo>
                <a:lnTo>
                  <a:pt x="55060" y="15456"/>
                </a:lnTo>
                <a:lnTo>
                  <a:pt x="52899" y="16922"/>
                </a:lnTo>
                <a:lnTo>
                  <a:pt x="50506" y="18852"/>
                </a:lnTo>
                <a:lnTo>
                  <a:pt x="47958" y="21091"/>
                </a:lnTo>
                <a:lnTo>
                  <a:pt x="44355" y="22584"/>
                </a:lnTo>
                <a:lnTo>
                  <a:pt x="40047" y="23579"/>
                </a:lnTo>
                <a:lnTo>
                  <a:pt x="35271" y="24243"/>
                </a:lnTo>
                <a:lnTo>
                  <a:pt x="31134" y="23733"/>
                </a:lnTo>
                <a:lnTo>
                  <a:pt x="27423" y="22440"/>
                </a:lnTo>
                <a:lnTo>
                  <a:pt x="23997" y="20625"/>
                </a:lnTo>
                <a:lnTo>
                  <a:pt x="21713" y="18464"/>
                </a:lnTo>
                <a:lnTo>
                  <a:pt x="20191" y="16070"/>
                </a:lnTo>
                <a:lnTo>
                  <a:pt x="19175" y="13521"/>
                </a:lnTo>
                <a:lnTo>
                  <a:pt x="19451" y="11823"/>
                </a:lnTo>
                <a:lnTo>
                  <a:pt x="20587" y="10690"/>
                </a:lnTo>
                <a:lnTo>
                  <a:pt x="22298" y="9935"/>
                </a:lnTo>
                <a:lnTo>
                  <a:pt x="24390" y="8479"/>
                </a:lnTo>
                <a:lnTo>
                  <a:pt x="26738" y="6556"/>
                </a:lnTo>
                <a:lnTo>
                  <a:pt x="29255" y="4321"/>
                </a:lnTo>
                <a:lnTo>
                  <a:pt x="31886" y="2832"/>
                </a:lnTo>
                <a:lnTo>
                  <a:pt x="34592" y="1839"/>
                </a:lnTo>
                <a:lnTo>
                  <a:pt x="37349" y="1176"/>
                </a:lnTo>
                <a:lnTo>
                  <a:pt x="40140" y="735"/>
                </a:lnTo>
                <a:lnTo>
                  <a:pt x="42952" y="441"/>
                </a:lnTo>
                <a:lnTo>
                  <a:pt x="45780" y="245"/>
                </a:lnTo>
                <a:lnTo>
                  <a:pt x="47665" y="1066"/>
                </a:lnTo>
                <a:lnTo>
                  <a:pt x="48921" y="2566"/>
                </a:lnTo>
                <a:lnTo>
                  <a:pt x="49760" y="4519"/>
                </a:lnTo>
                <a:lnTo>
                  <a:pt x="50318" y="6774"/>
                </a:lnTo>
                <a:lnTo>
                  <a:pt x="50690" y="9229"/>
                </a:lnTo>
                <a:lnTo>
                  <a:pt x="50938" y="11819"/>
                </a:lnTo>
                <a:lnTo>
                  <a:pt x="51104" y="14497"/>
                </a:lnTo>
                <a:lnTo>
                  <a:pt x="51288" y="20013"/>
                </a:lnTo>
                <a:lnTo>
                  <a:pt x="50384" y="22818"/>
                </a:lnTo>
                <a:lnTo>
                  <a:pt x="48830" y="25640"/>
                </a:lnTo>
                <a:lnTo>
                  <a:pt x="46840" y="28474"/>
                </a:lnTo>
                <a:lnTo>
                  <a:pt x="44562" y="31316"/>
                </a:lnTo>
                <a:lnTo>
                  <a:pt x="42091" y="34163"/>
                </a:lnTo>
                <a:lnTo>
                  <a:pt x="39490" y="37014"/>
                </a:lnTo>
                <a:lnTo>
                  <a:pt x="36805" y="37961"/>
                </a:lnTo>
                <a:lnTo>
                  <a:pt x="34061" y="37641"/>
                </a:lnTo>
                <a:lnTo>
                  <a:pt x="27366" y="34833"/>
                </a:lnTo>
                <a:lnTo>
                  <a:pt x="25864" y="33650"/>
                </a:lnTo>
                <a:lnTo>
                  <a:pt x="23910" y="31909"/>
                </a:lnTo>
                <a:lnTo>
                  <a:pt x="18481" y="26822"/>
                </a:lnTo>
                <a:lnTo>
                  <a:pt x="18036" y="25452"/>
                </a:lnTo>
                <a:lnTo>
                  <a:pt x="17739" y="23586"/>
                </a:lnTo>
                <a:lnTo>
                  <a:pt x="17541" y="21390"/>
                </a:lnTo>
                <a:lnTo>
                  <a:pt x="17409" y="18973"/>
                </a:lnTo>
                <a:lnTo>
                  <a:pt x="17262" y="13748"/>
                </a:lnTo>
                <a:lnTo>
                  <a:pt x="18176" y="11973"/>
                </a:lnTo>
                <a:lnTo>
                  <a:pt x="19737" y="10790"/>
                </a:lnTo>
                <a:lnTo>
                  <a:pt x="21730" y="10002"/>
                </a:lnTo>
                <a:lnTo>
                  <a:pt x="23059" y="10428"/>
                </a:lnTo>
                <a:lnTo>
                  <a:pt x="23945" y="11666"/>
                </a:lnTo>
                <a:lnTo>
                  <a:pt x="24536" y="13443"/>
                </a:lnTo>
                <a:lnTo>
                  <a:pt x="25882" y="14628"/>
                </a:lnTo>
                <a:lnTo>
                  <a:pt x="27732" y="15418"/>
                </a:lnTo>
                <a:lnTo>
                  <a:pt x="29918" y="15944"/>
                </a:lnTo>
                <a:lnTo>
                  <a:pt x="31376" y="17247"/>
                </a:lnTo>
                <a:lnTo>
                  <a:pt x="32347" y="19069"/>
                </a:lnTo>
                <a:lnTo>
                  <a:pt x="32995" y="21236"/>
                </a:lnTo>
                <a:lnTo>
                  <a:pt x="33427" y="23633"/>
                </a:lnTo>
                <a:lnTo>
                  <a:pt x="33715" y="26184"/>
                </a:lnTo>
                <a:lnTo>
                  <a:pt x="33906" y="28836"/>
                </a:lnTo>
                <a:lnTo>
                  <a:pt x="33082" y="31557"/>
                </a:lnTo>
                <a:lnTo>
                  <a:pt x="31580" y="34324"/>
                </a:lnTo>
                <a:lnTo>
                  <a:pt x="29625" y="37121"/>
                </a:lnTo>
                <a:lnTo>
                  <a:pt x="27370" y="39938"/>
                </a:lnTo>
                <a:lnTo>
                  <a:pt x="24914" y="42768"/>
                </a:lnTo>
                <a:lnTo>
                  <a:pt x="22325" y="45608"/>
                </a:lnTo>
                <a:lnTo>
                  <a:pt x="20598" y="48454"/>
                </a:lnTo>
                <a:lnTo>
                  <a:pt x="19447" y="51303"/>
                </a:lnTo>
                <a:lnTo>
                  <a:pt x="18679" y="54155"/>
                </a:lnTo>
                <a:lnTo>
                  <a:pt x="17216" y="57009"/>
                </a:lnTo>
                <a:lnTo>
                  <a:pt x="15287" y="59864"/>
                </a:lnTo>
                <a:lnTo>
                  <a:pt x="0" y="684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7"/>
          <p:cNvSpPr/>
          <p:nvPr/>
        </p:nvSpPr>
        <p:spPr>
          <a:xfrm>
            <a:off x="4676559" y="3257550"/>
            <a:ext cx="107851" cy="68539"/>
          </a:xfrm>
          <a:custGeom>
            <a:avLst/>
            <a:gdLst/>
            <a:ahLst/>
            <a:cxnLst/>
            <a:rect l="0" t="0" r="0" b="0"/>
            <a:pathLst>
              <a:path w="107851" h="68539">
                <a:moveTo>
                  <a:pt x="32600" y="0"/>
                </a:moveTo>
                <a:lnTo>
                  <a:pt x="37152" y="9101"/>
                </a:lnTo>
                <a:lnTo>
                  <a:pt x="38492" y="12735"/>
                </a:lnTo>
                <a:lnTo>
                  <a:pt x="39386" y="16110"/>
                </a:lnTo>
                <a:lnTo>
                  <a:pt x="39982" y="19312"/>
                </a:lnTo>
                <a:lnTo>
                  <a:pt x="40379" y="22400"/>
                </a:lnTo>
                <a:lnTo>
                  <a:pt x="40644" y="25410"/>
                </a:lnTo>
                <a:lnTo>
                  <a:pt x="41068" y="32536"/>
                </a:lnTo>
                <a:lnTo>
                  <a:pt x="40151" y="34073"/>
                </a:lnTo>
                <a:lnTo>
                  <a:pt x="38587" y="36050"/>
                </a:lnTo>
                <a:lnTo>
                  <a:pt x="36591" y="38321"/>
                </a:lnTo>
                <a:lnTo>
                  <a:pt x="34308" y="39835"/>
                </a:lnTo>
                <a:lnTo>
                  <a:pt x="31835" y="40844"/>
                </a:lnTo>
                <a:lnTo>
                  <a:pt x="29232" y="41517"/>
                </a:lnTo>
                <a:lnTo>
                  <a:pt x="26545" y="41965"/>
                </a:lnTo>
                <a:lnTo>
                  <a:pt x="23801" y="42264"/>
                </a:lnTo>
                <a:lnTo>
                  <a:pt x="21019" y="42464"/>
                </a:lnTo>
                <a:lnTo>
                  <a:pt x="18212" y="41644"/>
                </a:lnTo>
                <a:lnTo>
                  <a:pt x="15389" y="40145"/>
                </a:lnTo>
                <a:lnTo>
                  <a:pt x="12553" y="38193"/>
                </a:lnTo>
                <a:lnTo>
                  <a:pt x="9711" y="36892"/>
                </a:lnTo>
                <a:lnTo>
                  <a:pt x="6863" y="36024"/>
                </a:lnTo>
                <a:lnTo>
                  <a:pt x="4012" y="35446"/>
                </a:lnTo>
                <a:lnTo>
                  <a:pt x="2112" y="34108"/>
                </a:lnTo>
                <a:lnTo>
                  <a:pt x="845" y="32264"/>
                </a:lnTo>
                <a:lnTo>
                  <a:pt x="0" y="30081"/>
                </a:lnTo>
                <a:lnTo>
                  <a:pt x="389" y="28627"/>
                </a:lnTo>
                <a:lnTo>
                  <a:pt x="1601" y="27657"/>
                </a:lnTo>
                <a:lnTo>
                  <a:pt x="3362" y="27010"/>
                </a:lnTo>
                <a:lnTo>
                  <a:pt x="7393" y="26579"/>
                </a:lnTo>
                <a:lnTo>
                  <a:pt x="12938" y="26292"/>
                </a:lnTo>
                <a:lnTo>
                  <a:pt x="19492" y="26100"/>
                </a:lnTo>
                <a:lnTo>
                  <a:pt x="24814" y="26925"/>
                </a:lnTo>
                <a:lnTo>
                  <a:pt x="29314" y="28427"/>
                </a:lnTo>
                <a:lnTo>
                  <a:pt x="33268" y="30381"/>
                </a:lnTo>
                <a:lnTo>
                  <a:pt x="36856" y="31684"/>
                </a:lnTo>
                <a:lnTo>
                  <a:pt x="40199" y="32553"/>
                </a:lnTo>
                <a:lnTo>
                  <a:pt x="43381" y="33132"/>
                </a:lnTo>
                <a:lnTo>
                  <a:pt x="44550" y="33518"/>
                </a:lnTo>
                <a:lnTo>
                  <a:pt x="44377" y="33775"/>
                </a:lnTo>
                <a:lnTo>
                  <a:pt x="41644" y="34061"/>
                </a:lnTo>
                <a:lnTo>
                  <a:pt x="39582" y="34137"/>
                </a:lnTo>
                <a:lnTo>
                  <a:pt x="37255" y="34188"/>
                </a:lnTo>
                <a:lnTo>
                  <a:pt x="34751" y="33269"/>
                </a:lnTo>
                <a:lnTo>
                  <a:pt x="32129" y="31704"/>
                </a:lnTo>
                <a:lnTo>
                  <a:pt x="29429" y="29709"/>
                </a:lnTo>
                <a:lnTo>
                  <a:pt x="26676" y="26473"/>
                </a:lnTo>
                <a:lnTo>
                  <a:pt x="23888" y="22411"/>
                </a:lnTo>
                <a:lnTo>
                  <a:pt x="17121" y="11306"/>
                </a:lnTo>
                <a:lnTo>
                  <a:pt x="17519" y="10395"/>
                </a:lnTo>
                <a:lnTo>
                  <a:pt x="18736" y="9787"/>
                </a:lnTo>
                <a:lnTo>
                  <a:pt x="20500" y="9382"/>
                </a:lnTo>
                <a:lnTo>
                  <a:pt x="21676" y="10064"/>
                </a:lnTo>
                <a:lnTo>
                  <a:pt x="22460" y="11472"/>
                </a:lnTo>
                <a:lnTo>
                  <a:pt x="23718" y="16024"/>
                </a:lnTo>
                <a:lnTo>
                  <a:pt x="24774" y="16398"/>
                </a:lnTo>
                <a:lnTo>
                  <a:pt x="26431" y="16647"/>
                </a:lnTo>
                <a:lnTo>
                  <a:pt x="28487" y="16812"/>
                </a:lnTo>
                <a:lnTo>
                  <a:pt x="30811" y="17876"/>
                </a:lnTo>
                <a:lnTo>
                  <a:pt x="33312" y="19537"/>
                </a:lnTo>
                <a:lnTo>
                  <a:pt x="35932" y="21597"/>
                </a:lnTo>
                <a:lnTo>
                  <a:pt x="37679" y="23923"/>
                </a:lnTo>
                <a:lnTo>
                  <a:pt x="38844" y="26426"/>
                </a:lnTo>
                <a:lnTo>
                  <a:pt x="40713" y="32736"/>
                </a:lnTo>
                <a:lnTo>
                  <a:pt x="40867" y="34207"/>
                </a:lnTo>
                <a:lnTo>
                  <a:pt x="40968" y="36139"/>
                </a:lnTo>
                <a:lnTo>
                  <a:pt x="41036" y="38380"/>
                </a:lnTo>
                <a:lnTo>
                  <a:pt x="39177" y="39874"/>
                </a:lnTo>
                <a:lnTo>
                  <a:pt x="36032" y="40870"/>
                </a:lnTo>
                <a:lnTo>
                  <a:pt x="32031" y="41534"/>
                </a:lnTo>
                <a:lnTo>
                  <a:pt x="29363" y="41024"/>
                </a:lnTo>
                <a:lnTo>
                  <a:pt x="27585" y="39732"/>
                </a:lnTo>
                <a:lnTo>
                  <a:pt x="24731" y="35364"/>
                </a:lnTo>
                <a:lnTo>
                  <a:pt x="24496" y="34054"/>
                </a:lnTo>
                <a:lnTo>
                  <a:pt x="24340" y="32227"/>
                </a:lnTo>
                <a:lnTo>
                  <a:pt x="24236" y="30057"/>
                </a:lnTo>
                <a:lnTo>
                  <a:pt x="25119" y="27658"/>
                </a:lnTo>
                <a:lnTo>
                  <a:pt x="26660" y="25106"/>
                </a:lnTo>
                <a:lnTo>
                  <a:pt x="28640" y="22452"/>
                </a:lnTo>
                <a:lnTo>
                  <a:pt x="30913" y="19730"/>
                </a:lnTo>
                <a:lnTo>
                  <a:pt x="33381" y="16964"/>
                </a:lnTo>
                <a:lnTo>
                  <a:pt x="38662" y="11349"/>
                </a:lnTo>
                <a:lnTo>
                  <a:pt x="44185" y="5679"/>
                </a:lnTo>
                <a:lnTo>
                  <a:pt x="46991" y="3786"/>
                </a:lnTo>
                <a:lnTo>
                  <a:pt x="49814" y="2524"/>
                </a:lnTo>
                <a:lnTo>
                  <a:pt x="52649" y="1682"/>
                </a:lnTo>
                <a:lnTo>
                  <a:pt x="55491" y="1122"/>
                </a:lnTo>
                <a:lnTo>
                  <a:pt x="58338" y="748"/>
                </a:lnTo>
                <a:lnTo>
                  <a:pt x="61189" y="498"/>
                </a:lnTo>
                <a:lnTo>
                  <a:pt x="65947" y="332"/>
                </a:lnTo>
                <a:lnTo>
                  <a:pt x="93083" y="43"/>
                </a:lnTo>
                <a:lnTo>
                  <a:pt x="96735" y="981"/>
                </a:lnTo>
                <a:lnTo>
                  <a:pt x="100122" y="2559"/>
                </a:lnTo>
                <a:lnTo>
                  <a:pt x="103332" y="4564"/>
                </a:lnTo>
                <a:lnTo>
                  <a:pt x="105473" y="6852"/>
                </a:lnTo>
                <a:lnTo>
                  <a:pt x="106899" y="9330"/>
                </a:lnTo>
                <a:lnTo>
                  <a:pt x="107850" y="11935"/>
                </a:lnTo>
                <a:lnTo>
                  <a:pt x="107533" y="14624"/>
                </a:lnTo>
                <a:lnTo>
                  <a:pt x="106368" y="17369"/>
                </a:lnTo>
                <a:lnTo>
                  <a:pt x="104639" y="20152"/>
                </a:lnTo>
                <a:lnTo>
                  <a:pt x="102534" y="22007"/>
                </a:lnTo>
                <a:lnTo>
                  <a:pt x="100178" y="23244"/>
                </a:lnTo>
                <a:lnTo>
                  <a:pt x="97655" y="24068"/>
                </a:lnTo>
                <a:lnTo>
                  <a:pt x="95019" y="24618"/>
                </a:lnTo>
                <a:lnTo>
                  <a:pt x="92311" y="24984"/>
                </a:lnTo>
                <a:lnTo>
                  <a:pt x="89552" y="25229"/>
                </a:lnTo>
                <a:lnTo>
                  <a:pt x="85809" y="26344"/>
                </a:lnTo>
                <a:lnTo>
                  <a:pt x="81407" y="28040"/>
                </a:lnTo>
                <a:lnTo>
                  <a:pt x="76569" y="30123"/>
                </a:lnTo>
                <a:lnTo>
                  <a:pt x="72390" y="31512"/>
                </a:lnTo>
                <a:lnTo>
                  <a:pt x="68652" y="32438"/>
                </a:lnTo>
                <a:lnTo>
                  <a:pt x="65207" y="33055"/>
                </a:lnTo>
                <a:lnTo>
                  <a:pt x="61959" y="34419"/>
                </a:lnTo>
                <a:lnTo>
                  <a:pt x="58840" y="36281"/>
                </a:lnTo>
                <a:lnTo>
                  <a:pt x="55809" y="38475"/>
                </a:lnTo>
                <a:lnTo>
                  <a:pt x="52835" y="38985"/>
                </a:lnTo>
                <a:lnTo>
                  <a:pt x="49900" y="38372"/>
                </a:lnTo>
                <a:lnTo>
                  <a:pt x="46991" y="37011"/>
                </a:lnTo>
                <a:lnTo>
                  <a:pt x="46005" y="36104"/>
                </a:lnTo>
                <a:lnTo>
                  <a:pt x="46299" y="35499"/>
                </a:lnTo>
                <a:lnTo>
                  <a:pt x="47448" y="35096"/>
                </a:lnTo>
                <a:lnTo>
                  <a:pt x="49166" y="33875"/>
                </a:lnTo>
                <a:lnTo>
                  <a:pt x="51264" y="32108"/>
                </a:lnTo>
                <a:lnTo>
                  <a:pt x="53616" y="29978"/>
                </a:lnTo>
                <a:lnTo>
                  <a:pt x="56136" y="28557"/>
                </a:lnTo>
                <a:lnTo>
                  <a:pt x="58768" y="27611"/>
                </a:lnTo>
                <a:lnTo>
                  <a:pt x="61476" y="26980"/>
                </a:lnTo>
                <a:lnTo>
                  <a:pt x="64233" y="27511"/>
                </a:lnTo>
                <a:lnTo>
                  <a:pt x="67024" y="28818"/>
                </a:lnTo>
                <a:lnTo>
                  <a:pt x="69837" y="30642"/>
                </a:lnTo>
                <a:lnTo>
                  <a:pt x="72665" y="31858"/>
                </a:lnTo>
                <a:lnTo>
                  <a:pt x="75503" y="32668"/>
                </a:lnTo>
                <a:lnTo>
                  <a:pt x="78347" y="33209"/>
                </a:lnTo>
                <a:lnTo>
                  <a:pt x="80243" y="35474"/>
                </a:lnTo>
                <a:lnTo>
                  <a:pt x="81507" y="38889"/>
                </a:lnTo>
                <a:lnTo>
                  <a:pt x="83536" y="48957"/>
                </a:lnTo>
                <a:lnTo>
                  <a:pt x="82750" y="50735"/>
                </a:lnTo>
                <a:lnTo>
                  <a:pt x="81273" y="52873"/>
                </a:lnTo>
                <a:lnTo>
                  <a:pt x="79336" y="55251"/>
                </a:lnTo>
                <a:lnTo>
                  <a:pt x="77093" y="57789"/>
                </a:lnTo>
                <a:lnTo>
                  <a:pt x="72060" y="63149"/>
                </a:lnTo>
                <a:lnTo>
                  <a:pt x="69384" y="64959"/>
                </a:lnTo>
                <a:lnTo>
                  <a:pt x="66648" y="66166"/>
                </a:lnTo>
                <a:lnTo>
                  <a:pt x="63871" y="66971"/>
                </a:lnTo>
                <a:lnTo>
                  <a:pt x="60115" y="67507"/>
                </a:lnTo>
                <a:lnTo>
                  <a:pt x="55706" y="67865"/>
                </a:lnTo>
                <a:lnTo>
                  <a:pt x="50862" y="68103"/>
                </a:lnTo>
                <a:lnTo>
                  <a:pt x="40399" y="68368"/>
                </a:lnTo>
                <a:lnTo>
                  <a:pt x="27262" y="68538"/>
                </a:lnTo>
                <a:lnTo>
                  <a:pt x="26184" y="67599"/>
                </a:lnTo>
                <a:lnTo>
                  <a:pt x="25465" y="66021"/>
                </a:lnTo>
                <a:lnTo>
                  <a:pt x="24986" y="64016"/>
                </a:lnTo>
                <a:lnTo>
                  <a:pt x="21914" y="54169"/>
                </a:lnTo>
                <a:lnTo>
                  <a:pt x="19761" y="47543"/>
                </a:lnTo>
                <a:lnTo>
                  <a:pt x="19278" y="42173"/>
                </a:lnTo>
                <a:lnTo>
                  <a:pt x="19909" y="37640"/>
                </a:lnTo>
                <a:lnTo>
                  <a:pt x="21282" y="33666"/>
                </a:lnTo>
                <a:lnTo>
                  <a:pt x="22197" y="30064"/>
                </a:lnTo>
                <a:lnTo>
                  <a:pt x="22808" y="26710"/>
                </a:lnTo>
                <a:lnTo>
                  <a:pt x="23214" y="23521"/>
                </a:lnTo>
                <a:lnTo>
                  <a:pt x="25390" y="20443"/>
                </a:lnTo>
                <a:lnTo>
                  <a:pt x="28746" y="17439"/>
                </a:lnTo>
                <a:lnTo>
                  <a:pt x="32889" y="14483"/>
                </a:lnTo>
                <a:lnTo>
                  <a:pt x="36602" y="11560"/>
                </a:lnTo>
                <a:lnTo>
                  <a:pt x="40031" y="8659"/>
                </a:lnTo>
                <a:lnTo>
                  <a:pt x="43269" y="5773"/>
                </a:lnTo>
                <a:lnTo>
                  <a:pt x="46381" y="3848"/>
                </a:lnTo>
                <a:lnTo>
                  <a:pt x="49407" y="2566"/>
                </a:lnTo>
                <a:lnTo>
                  <a:pt x="52378" y="1710"/>
                </a:lnTo>
                <a:lnTo>
                  <a:pt x="55311" y="1140"/>
                </a:lnTo>
                <a:lnTo>
                  <a:pt x="58218" y="760"/>
                </a:lnTo>
                <a:lnTo>
                  <a:pt x="65177" y="150"/>
                </a:lnTo>
                <a:lnTo>
                  <a:pt x="66701" y="100"/>
                </a:lnTo>
                <a:lnTo>
                  <a:pt x="70933" y="44"/>
                </a:lnTo>
                <a:lnTo>
                  <a:pt x="72443" y="982"/>
                </a:lnTo>
                <a:lnTo>
                  <a:pt x="73450" y="2559"/>
                </a:lnTo>
                <a:lnTo>
                  <a:pt x="74121" y="4564"/>
                </a:lnTo>
                <a:lnTo>
                  <a:pt x="74568" y="6852"/>
                </a:lnTo>
                <a:lnTo>
                  <a:pt x="74866" y="9330"/>
                </a:lnTo>
                <a:lnTo>
                  <a:pt x="75463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8"/>
          <p:cNvSpPr/>
          <p:nvPr/>
        </p:nvSpPr>
        <p:spPr>
          <a:xfrm>
            <a:off x="3757612" y="2897505"/>
            <a:ext cx="1654493" cy="908686"/>
          </a:xfrm>
          <a:custGeom>
            <a:avLst/>
            <a:gdLst/>
            <a:ahLst/>
            <a:cxnLst/>
            <a:rect l="0" t="0" r="0" b="0"/>
            <a:pathLst>
              <a:path w="1654493" h="908686">
                <a:moveTo>
                  <a:pt x="0" y="908685"/>
                </a:moveTo>
                <a:lnTo>
                  <a:pt x="40346" y="884821"/>
                </a:lnTo>
                <a:lnTo>
                  <a:pt x="76936" y="859281"/>
                </a:lnTo>
                <a:lnTo>
                  <a:pt x="108838" y="836685"/>
                </a:lnTo>
                <a:lnTo>
                  <a:pt x="136388" y="813374"/>
                </a:lnTo>
                <a:lnTo>
                  <a:pt x="177189" y="785788"/>
                </a:lnTo>
                <a:lnTo>
                  <a:pt x="204900" y="763051"/>
                </a:lnTo>
                <a:lnTo>
                  <a:pt x="239864" y="735279"/>
                </a:lnTo>
                <a:lnTo>
                  <a:pt x="266626" y="714458"/>
                </a:lnTo>
                <a:lnTo>
                  <a:pt x="291099" y="698238"/>
                </a:lnTo>
                <a:lnTo>
                  <a:pt x="342737" y="664658"/>
                </a:lnTo>
                <a:lnTo>
                  <a:pt x="394181" y="629688"/>
                </a:lnTo>
                <a:lnTo>
                  <a:pt x="424429" y="610378"/>
                </a:lnTo>
                <a:lnTo>
                  <a:pt x="534129" y="543712"/>
                </a:lnTo>
                <a:lnTo>
                  <a:pt x="573941" y="522319"/>
                </a:lnTo>
                <a:lnTo>
                  <a:pt x="623129" y="497026"/>
                </a:lnTo>
                <a:lnTo>
                  <a:pt x="657946" y="477123"/>
                </a:lnTo>
                <a:lnTo>
                  <a:pt x="773149" y="410158"/>
                </a:lnTo>
                <a:lnTo>
                  <a:pt x="812613" y="387739"/>
                </a:lnTo>
                <a:lnTo>
                  <a:pt x="843684" y="370888"/>
                </a:lnTo>
                <a:lnTo>
                  <a:pt x="890908" y="347084"/>
                </a:lnTo>
                <a:lnTo>
                  <a:pt x="940472" y="319994"/>
                </a:lnTo>
                <a:lnTo>
                  <a:pt x="967024" y="304769"/>
                </a:lnTo>
                <a:lnTo>
                  <a:pt x="999013" y="287952"/>
                </a:lnTo>
                <a:lnTo>
                  <a:pt x="1171687" y="202572"/>
                </a:lnTo>
                <a:lnTo>
                  <a:pt x="1242110" y="170042"/>
                </a:lnTo>
                <a:lnTo>
                  <a:pt x="1279558" y="153366"/>
                </a:lnTo>
                <a:lnTo>
                  <a:pt x="1354187" y="122138"/>
                </a:lnTo>
                <a:lnTo>
                  <a:pt x="1453118" y="82861"/>
                </a:lnTo>
                <a:lnTo>
                  <a:pt x="1509748" y="60639"/>
                </a:lnTo>
                <a:lnTo>
                  <a:pt x="1540851" y="48046"/>
                </a:lnTo>
                <a:lnTo>
                  <a:pt x="16544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9"/>
          <p:cNvSpPr/>
          <p:nvPr/>
        </p:nvSpPr>
        <p:spPr>
          <a:xfrm>
            <a:off x="4529137" y="891658"/>
            <a:ext cx="642426" cy="737105"/>
          </a:xfrm>
          <a:custGeom>
            <a:avLst/>
            <a:gdLst/>
            <a:ahLst/>
            <a:cxnLst/>
            <a:rect l="0" t="0" r="0" b="0"/>
            <a:pathLst>
              <a:path w="642426" h="737105">
                <a:moveTo>
                  <a:pt x="128588" y="651392"/>
                </a:moveTo>
                <a:lnTo>
                  <a:pt x="140519" y="651392"/>
                </a:lnTo>
                <a:lnTo>
                  <a:pt x="153289" y="646841"/>
                </a:lnTo>
                <a:lnTo>
                  <a:pt x="171316" y="644606"/>
                </a:lnTo>
                <a:lnTo>
                  <a:pt x="193298" y="643613"/>
                </a:lnTo>
                <a:lnTo>
                  <a:pt x="212592" y="643172"/>
                </a:lnTo>
                <a:lnTo>
                  <a:pt x="225548" y="642102"/>
                </a:lnTo>
                <a:lnTo>
                  <a:pt x="257724" y="638373"/>
                </a:lnTo>
                <a:lnTo>
                  <a:pt x="271828" y="636045"/>
                </a:lnTo>
                <a:lnTo>
                  <a:pt x="284089" y="633540"/>
                </a:lnTo>
                <a:lnTo>
                  <a:pt x="303427" y="628218"/>
                </a:lnTo>
                <a:lnTo>
                  <a:pt x="315196" y="622677"/>
                </a:lnTo>
                <a:lnTo>
                  <a:pt x="392977" y="583517"/>
                </a:lnTo>
                <a:lnTo>
                  <a:pt x="408336" y="573282"/>
                </a:lnTo>
                <a:lnTo>
                  <a:pt x="424371" y="561431"/>
                </a:lnTo>
                <a:lnTo>
                  <a:pt x="435314" y="554271"/>
                </a:lnTo>
                <a:lnTo>
                  <a:pt x="447372" y="546639"/>
                </a:lnTo>
                <a:lnTo>
                  <a:pt x="458268" y="538694"/>
                </a:lnTo>
                <a:lnTo>
                  <a:pt x="477994" y="522246"/>
                </a:lnTo>
                <a:lnTo>
                  <a:pt x="493747" y="507951"/>
                </a:lnTo>
                <a:lnTo>
                  <a:pt x="513326" y="489193"/>
                </a:lnTo>
                <a:lnTo>
                  <a:pt x="550660" y="452136"/>
                </a:lnTo>
                <a:lnTo>
                  <a:pt x="566365" y="433928"/>
                </a:lnTo>
                <a:lnTo>
                  <a:pt x="577473" y="418534"/>
                </a:lnTo>
                <a:lnTo>
                  <a:pt x="588760" y="402167"/>
                </a:lnTo>
                <a:lnTo>
                  <a:pt x="597586" y="380287"/>
                </a:lnTo>
                <a:lnTo>
                  <a:pt x="601273" y="367785"/>
                </a:lnTo>
                <a:lnTo>
                  <a:pt x="604684" y="354688"/>
                </a:lnTo>
                <a:lnTo>
                  <a:pt x="611013" y="327436"/>
                </a:lnTo>
                <a:lnTo>
                  <a:pt x="613082" y="312549"/>
                </a:lnTo>
                <a:lnTo>
                  <a:pt x="614462" y="296909"/>
                </a:lnTo>
                <a:lnTo>
                  <a:pt x="615381" y="280767"/>
                </a:lnTo>
                <a:lnTo>
                  <a:pt x="615042" y="267149"/>
                </a:lnTo>
                <a:lnTo>
                  <a:pt x="612124" y="244397"/>
                </a:lnTo>
                <a:lnTo>
                  <a:pt x="607653" y="222220"/>
                </a:lnTo>
                <a:lnTo>
                  <a:pt x="602490" y="202521"/>
                </a:lnTo>
                <a:lnTo>
                  <a:pt x="597021" y="190591"/>
                </a:lnTo>
                <a:lnTo>
                  <a:pt x="586335" y="174494"/>
                </a:lnTo>
                <a:lnTo>
                  <a:pt x="573966" y="156544"/>
                </a:lnTo>
                <a:lnTo>
                  <a:pt x="555724" y="126959"/>
                </a:lnTo>
                <a:lnTo>
                  <a:pt x="539626" y="104844"/>
                </a:lnTo>
                <a:lnTo>
                  <a:pt x="527489" y="92252"/>
                </a:lnTo>
                <a:lnTo>
                  <a:pt x="512569" y="80305"/>
                </a:lnTo>
                <a:lnTo>
                  <a:pt x="497206" y="67420"/>
                </a:lnTo>
                <a:lnTo>
                  <a:pt x="483483" y="49594"/>
                </a:lnTo>
                <a:lnTo>
                  <a:pt x="480437" y="47311"/>
                </a:lnTo>
                <a:lnTo>
                  <a:pt x="455052" y="34544"/>
                </a:lnTo>
                <a:lnTo>
                  <a:pt x="437513" y="27035"/>
                </a:lnTo>
                <a:lnTo>
                  <a:pt x="420193" y="20522"/>
                </a:lnTo>
                <a:lnTo>
                  <a:pt x="402970" y="14453"/>
                </a:lnTo>
                <a:lnTo>
                  <a:pt x="381365" y="8686"/>
                </a:lnTo>
                <a:lnTo>
                  <a:pt x="365304" y="2914"/>
                </a:lnTo>
                <a:lnTo>
                  <a:pt x="348480" y="780"/>
                </a:lnTo>
                <a:lnTo>
                  <a:pt x="332383" y="148"/>
                </a:lnTo>
                <a:lnTo>
                  <a:pt x="324573" y="0"/>
                </a:lnTo>
                <a:lnTo>
                  <a:pt x="315387" y="2474"/>
                </a:lnTo>
                <a:lnTo>
                  <a:pt x="304955" y="5796"/>
                </a:lnTo>
                <a:lnTo>
                  <a:pt x="285513" y="9572"/>
                </a:lnTo>
                <a:lnTo>
                  <a:pt x="275115" y="13009"/>
                </a:lnTo>
                <a:lnTo>
                  <a:pt x="263420" y="17206"/>
                </a:lnTo>
                <a:lnTo>
                  <a:pt x="250861" y="22861"/>
                </a:lnTo>
                <a:lnTo>
                  <a:pt x="237726" y="29489"/>
                </a:lnTo>
                <a:lnTo>
                  <a:pt x="224206" y="36765"/>
                </a:lnTo>
                <a:lnTo>
                  <a:pt x="207573" y="47330"/>
                </a:lnTo>
                <a:lnTo>
                  <a:pt x="188865" y="60089"/>
                </a:lnTo>
                <a:lnTo>
                  <a:pt x="168772" y="74310"/>
                </a:lnTo>
                <a:lnTo>
                  <a:pt x="152520" y="86648"/>
                </a:lnTo>
                <a:lnTo>
                  <a:pt x="138828" y="97731"/>
                </a:lnTo>
                <a:lnTo>
                  <a:pt x="126841" y="107977"/>
                </a:lnTo>
                <a:lnTo>
                  <a:pt x="110984" y="124441"/>
                </a:lnTo>
                <a:lnTo>
                  <a:pt x="97904" y="141919"/>
                </a:lnTo>
                <a:lnTo>
                  <a:pt x="79390" y="168737"/>
                </a:lnTo>
                <a:lnTo>
                  <a:pt x="71024" y="182937"/>
                </a:lnTo>
                <a:lnTo>
                  <a:pt x="63542" y="197166"/>
                </a:lnTo>
                <a:lnTo>
                  <a:pt x="56649" y="211414"/>
                </a:lnTo>
                <a:lnTo>
                  <a:pt x="50148" y="227581"/>
                </a:lnTo>
                <a:lnTo>
                  <a:pt x="43910" y="245026"/>
                </a:lnTo>
                <a:lnTo>
                  <a:pt x="30945" y="285047"/>
                </a:lnTo>
                <a:lnTo>
                  <a:pt x="15658" y="334584"/>
                </a:lnTo>
                <a:lnTo>
                  <a:pt x="10439" y="353509"/>
                </a:lnTo>
                <a:lnTo>
                  <a:pt x="6959" y="368031"/>
                </a:lnTo>
                <a:lnTo>
                  <a:pt x="3093" y="389246"/>
                </a:lnTo>
                <a:lnTo>
                  <a:pt x="1375" y="405025"/>
                </a:lnTo>
                <a:lnTo>
                  <a:pt x="611" y="420928"/>
                </a:lnTo>
                <a:lnTo>
                  <a:pt x="181" y="443406"/>
                </a:lnTo>
                <a:lnTo>
                  <a:pt x="0" y="554484"/>
                </a:lnTo>
                <a:lnTo>
                  <a:pt x="5080" y="570856"/>
                </a:lnTo>
                <a:lnTo>
                  <a:pt x="23864" y="616963"/>
                </a:lnTo>
                <a:lnTo>
                  <a:pt x="34736" y="638947"/>
                </a:lnTo>
                <a:lnTo>
                  <a:pt x="45918" y="656338"/>
                </a:lnTo>
                <a:lnTo>
                  <a:pt x="61971" y="671484"/>
                </a:lnTo>
                <a:lnTo>
                  <a:pt x="74136" y="682004"/>
                </a:lnTo>
                <a:lnTo>
                  <a:pt x="104918" y="701554"/>
                </a:lnTo>
                <a:lnTo>
                  <a:pt x="120093" y="713033"/>
                </a:lnTo>
                <a:lnTo>
                  <a:pt x="124829" y="715346"/>
                </a:lnTo>
                <a:lnTo>
                  <a:pt x="139645" y="719553"/>
                </a:lnTo>
                <a:lnTo>
                  <a:pt x="161288" y="731723"/>
                </a:lnTo>
                <a:lnTo>
                  <a:pt x="172014" y="734719"/>
                </a:lnTo>
                <a:lnTo>
                  <a:pt x="188762" y="736406"/>
                </a:lnTo>
                <a:lnTo>
                  <a:pt x="202004" y="736801"/>
                </a:lnTo>
                <a:lnTo>
                  <a:pt x="284329" y="737104"/>
                </a:lnTo>
                <a:lnTo>
                  <a:pt x="298136" y="734571"/>
                </a:lnTo>
                <a:lnTo>
                  <a:pt x="327073" y="725184"/>
                </a:lnTo>
                <a:lnTo>
                  <a:pt x="340946" y="719748"/>
                </a:lnTo>
                <a:lnTo>
                  <a:pt x="359466" y="711333"/>
                </a:lnTo>
                <a:lnTo>
                  <a:pt x="382791" y="699956"/>
                </a:lnTo>
                <a:lnTo>
                  <a:pt x="394258" y="695198"/>
                </a:lnTo>
                <a:lnTo>
                  <a:pt x="427321" y="682291"/>
                </a:lnTo>
                <a:lnTo>
                  <a:pt x="443948" y="673896"/>
                </a:lnTo>
                <a:lnTo>
                  <a:pt x="459796" y="664490"/>
                </a:lnTo>
                <a:lnTo>
                  <a:pt x="475123" y="654409"/>
                </a:lnTo>
                <a:lnTo>
                  <a:pt x="491056" y="641973"/>
                </a:lnTo>
                <a:lnTo>
                  <a:pt x="507393" y="627967"/>
                </a:lnTo>
                <a:lnTo>
                  <a:pt x="536976" y="600976"/>
                </a:lnTo>
                <a:lnTo>
                  <a:pt x="564340" y="575070"/>
                </a:lnTo>
                <a:lnTo>
                  <a:pt x="583560" y="555329"/>
                </a:lnTo>
                <a:lnTo>
                  <a:pt x="596664" y="536463"/>
                </a:lnTo>
                <a:lnTo>
                  <a:pt x="611235" y="514151"/>
                </a:lnTo>
                <a:lnTo>
                  <a:pt x="618688" y="501178"/>
                </a:lnTo>
                <a:lnTo>
                  <a:pt x="625175" y="481443"/>
                </a:lnTo>
                <a:lnTo>
                  <a:pt x="631233" y="459654"/>
                </a:lnTo>
                <a:lnTo>
                  <a:pt x="637101" y="443620"/>
                </a:lnTo>
                <a:lnTo>
                  <a:pt x="640343" y="422523"/>
                </a:lnTo>
                <a:lnTo>
                  <a:pt x="641784" y="400130"/>
                </a:lnTo>
                <a:lnTo>
                  <a:pt x="642425" y="383827"/>
                </a:lnTo>
                <a:lnTo>
                  <a:pt x="640169" y="365152"/>
                </a:lnTo>
                <a:lnTo>
                  <a:pt x="638235" y="354837"/>
                </a:lnTo>
                <a:lnTo>
                  <a:pt x="635040" y="347009"/>
                </a:lnTo>
                <a:lnTo>
                  <a:pt x="631005" y="340837"/>
                </a:lnTo>
                <a:lnTo>
                  <a:pt x="615392" y="324088"/>
                </a:lnTo>
                <a:lnTo>
                  <a:pt x="601544" y="314595"/>
                </a:lnTo>
                <a:lnTo>
                  <a:pt x="593426" y="311204"/>
                </a:lnTo>
                <a:lnTo>
                  <a:pt x="574358" y="3084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0"/>
          <p:cNvSpPr/>
          <p:nvPr/>
        </p:nvSpPr>
        <p:spPr>
          <a:xfrm>
            <a:off x="5360670" y="1296692"/>
            <a:ext cx="282893" cy="536368"/>
          </a:xfrm>
          <a:custGeom>
            <a:avLst/>
            <a:gdLst/>
            <a:ahLst/>
            <a:cxnLst/>
            <a:rect l="0" t="0" r="0" b="0"/>
            <a:pathLst>
              <a:path w="282893" h="536368">
                <a:moveTo>
                  <a:pt x="0" y="23473"/>
                </a:moveTo>
                <a:lnTo>
                  <a:pt x="0" y="32574"/>
                </a:lnTo>
                <a:lnTo>
                  <a:pt x="2540" y="42123"/>
                </a:lnTo>
                <a:lnTo>
                  <a:pt x="4550" y="47336"/>
                </a:lnTo>
                <a:lnTo>
                  <a:pt x="5891" y="56527"/>
                </a:lnTo>
                <a:lnTo>
                  <a:pt x="6785" y="68369"/>
                </a:lnTo>
                <a:lnTo>
                  <a:pt x="7381" y="81978"/>
                </a:lnTo>
                <a:lnTo>
                  <a:pt x="8730" y="92956"/>
                </a:lnTo>
                <a:lnTo>
                  <a:pt x="10583" y="102180"/>
                </a:lnTo>
                <a:lnTo>
                  <a:pt x="14228" y="118461"/>
                </a:lnTo>
                <a:lnTo>
                  <a:pt x="15849" y="135222"/>
                </a:lnTo>
                <a:lnTo>
                  <a:pt x="16568" y="149657"/>
                </a:lnTo>
                <a:lnTo>
                  <a:pt x="17841" y="164327"/>
                </a:lnTo>
                <a:lnTo>
                  <a:pt x="19514" y="173573"/>
                </a:lnTo>
                <a:lnTo>
                  <a:pt x="21582" y="183547"/>
                </a:lnTo>
                <a:lnTo>
                  <a:pt x="26419" y="199709"/>
                </a:lnTo>
                <a:lnTo>
                  <a:pt x="29043" y="206686"/>
                </a:lnTo>
                <a:lnTo>
                  <a:pt x="37038" y="219518"/>
                </a:lnTo>
                <a:lnTo>
                  <a:pt x="41837" y="225607"/>
                </a:lnTo>
                <a:lnTo>
                  <a:pt x="49709" y="232373"/>
                </a:lnTo>
                <a:lnTo>
                  <a:pt x="56383" y="236332"/>
                </a:lnTo>
                <a:lnTo>
                  <a:pt x="62524" y="241267"/>
                </a:lnTo>
                <a:lnTo>
                  <a:pt x="65495" y="242964"/>
                </a:lnTo>
                <a:lnTo>
                  <a:pt x="71336" y="244849"/>
                </a:lnTo>
                <a:lnTo>
                  <a:pt x="74227" y="244399"/>
                </a:lnTo>
                <a:lnTo>
                  <a:pt x="82847" y="240168"/>
                </a:lnTo>
                <a:lnTo>
                  <a:pt x="88574" y="238844"/>
                </a:lnTo>
                <a:lnTo>
                  <a:pt x="94293" y="235716"/>
                </a:lnTo>
                <a:lnTo>
                  <a:pt x="97152" y="233548"/>
                </a:lnTo>
                <a:lnTo>
                  <a:pt x="102868" y="226059"/>
                </a:lnTo>
                <a:lnTo>
                  <a:pt x="111442" y="213673"/>
                </a:lnTo>
                <a:lnTo>
                  <a:pt x="114299" y="210280"/>
                </a:lnTo>
                <a:lnTo>
                  <a:pt x="120014" y="198891"/>
                </a:lnTo>
                <a:lnTo>
                  <a:pt x="122872" y="191853"/>
                </a:lnTo>
                <a:lnTo>
                  <a:pt x="128587" y="180494"/>
                </a:lnTo>
                <a:lnTo>
                  <a:pt x="145097" y="150092"/>
                </a:lnTo>
                <a:lnTo>
                  <a:pt x="151976" y="136461"/>
                </a:lnTo>
                <a:lnTo>
                  <a:pt x="157515" y="124515"/>
                </a:lnTo>
                <a:lnTo>
                  <a:pt x="162160" y="113694"/>
                </a:lnTo>
                <a:lnTo>
                  <a:pt x="167162" y="100766"/>
                </a:lnTo>
                <a:lnTo>
                  <a:pt x="182350" y="59074"/>
                </a:lnTo>
                <a:lnTo>
                  <a:pt x="186336" y="49112"/>
                </a:lnTo>
                <a:lnTo>
                  <a:pt x="189947" y="40566"/>
                </a:lnTo>
                <a:lnTo>
                  <a:pt x="192353" y="31058"/>
                </a:lnTo>
                <a:lnTo>
                  <a:pt x="193958" y="20909"/>
                </a:lnTo>
                <a:lnTo>
                  <a:pt x="195741" y="4236"/>
                </a:lnTo>
                <a:lnTo>
                  <a:pt x="196533" y="0"/>
                </a:lnTo>
                <a:lnTo>
                  <a:pt x="196745" y="205"/>
                </a:lnTo>
                <a:lnTo>
                  <a:pt x="197130" y="13461"/>
                </a:lnTo>
                <a:lnTo>
                  <a:pt x="197167" y="114794"/>
                </a:lnTo>
                <a:lnTo>
                  <a:pt x="198120" y="131026"/>
                </a:lnTo>
                <a:lnTo>
                  <a:pt x="199707" y="148515"/>
                </a:lnTo>
                <a:lnTo>
                  <a:pt x="201718" y="166842"/>
                </a:lnTo>
                <a:lnTo>
                  <a:pt x="206869" y="196204"/>
                </a:lnTo>
                <a:lnTo>
                  <a:pt x="228511" y="305157"/>
                </a:lnTo>
                <a:lnTo>
                  <a:pt x="232350" y="328420"/>
                </a:lnTo>
                <a:lnTo>
                  <a:pt x="234910" y="346786"/>
                </a:lnTo>
                <a:lnTo>
                  <a:pt x="236617" y="361887"/>
                </a:lnTo>
                <a:lnTo>
                  <a:pt x="237754" y="374812"/>
                </a:lnTo>
                <a:lnTo>
                  <a:pt x="238513" y="386287"/>
                </a:lnTo>
                <a:lnTo>
                  <a:pt x="239356" y="421896"/>
                </a:lnTo>
                <a:lnTo>
                  <a:pt x="239580" y="443393"/>
                </a:lnTo>
                <a:lnTo>
                  <a:pt x="238777" y="461534"/>
                </a:lnTo>
                <a:lnTo>
                  <a:pt x="237290" y="477439"/>
                </a:lnTo>
                <a:lnTo>
                  <a:pt x="235346" y="491852"/>
                </a:lnTo>
                <a:lnTo>
                  <a:pt x="233097" y="503365"/>
                </a:lnTo>
                <a:lnTo>
                  <a:pt x="230646" y="512946"/>
                </a:lnTo>
                <a:lnTo>
                  <a:pt x="228059" y="521238"/>
                </a:lnTo>
                <a:lnTo>
                  <a:pt x="225381" y="526766"/>
                </a:lnTo>
                <a:lnTo>
                  <a:pt x="222645" y="530452"/>
                </a:lnTo>
                <a:lnTo>
                  <a:pt x="219866" y="532909"/>
                </a:lnTo>
                <a:lnTo>
                  <a:pt x="216110" y="534547"/>
                </a:lnTo>
                <a:lnTo>
                  <a:pt x="211701" y="535639"/>
                </a:lnTo>
                <a:lnTo>
                  <a:pt x="206857" y="536367"/>
                </a:lnTo>
                <a:lnTo>
                  <a:pt x="202674" y="535900"/>
                </a:lnTo>
                <a:lnTo>
                  <a:pt x="198934" y="534635"/>
                </a:lnTo>
                <a:lnTo>
                  <a:pt x="192237" y="530691"/>
                </a:lnTo>
                <a:lnTo>
                  <a:pt x="186086" y="525763"/>
                </a:lnTo>
                <a:lnTo>
                  <a:pt x="181207" y="520258"/>
                </a:lnTo>
                <a:lnTo>
                  <a:pt x="175097" y="512778"/>
                </a:lnTo>
                <a:lnTo>
                  <a:pt x="168166" y="503981"/>
                </a:lnTo>
                <a:lnTo>
                  <a:pt x="162594" y="496212"/>
                </a:lnTo>
                <a:lnTo>
                  <a:pt x="153861" y="482499"/>
                </a:lnTo>
                <a:lnTo>
                  <a:pt x="149345" y="467514"/>
                </a:lnTo>
                <a:lnTo>
                  <a:pt x="146385" y="451329"/>
                </a:lnTo>
                <a:lnTo>
                  <a:pt x="141895" y="434611"/>
                </a:lnTo>
                <a:lnTo>
                  <a:pt x="140316" y="424247"/>
                </a:lnTo>
                <a:lnTo>
                  <a:pt x="139264" y="412576"/>
                </a:lnTo>
                <a:lnTo>
                  <a:pt x="138563" y="400032"/>
                </a:lnTo>
                <a:lnTo>
                  <a:pt x="137783" y="378475"/>
                </a:lnTo>
                <a:lnTo>
                  <a:pt x="137575" y="368726"/>
                </a:lnTo>
                <a:lnTo>
                  <a:pt x="139884" y="352813"/>
                </a:lnTo>
                <a:lnTo>
                  <a:pt x="144085" y="339391"/>
                </a:lnTo>
                <a:lnTo>
                  <a:pt x="149128" y="327076"/>
                </a:lnTo>
                <a:lnTo>
                  <a:pt x="154544" y="315252"/>
                </a:lnTo>
                <a:lnTo>
                  <a:pt x="161078" y="303648"/>
                </a:lnTo>
                <a:lnTo>
                  <a:pt x="165488" y="297886"/>
                </a:lnTo>
                <a:lnTo>
                  <a:pt x="170333" y="292140"/>
                </a:lnTo>
                <a:lnTo>
                  <a:pt x="175467" y="286404"/>
                </a:lnTo>
                <a:lnTo>
                  <a:pt x="186253" y="274951"/>
                </a:lnTo>
                <a:lnTo>
                  <a:pt x="198484" y="262344"/>
                </a:lnTo>
                <a:lnTo>
                  <a:pt x="202808" y="258920"/>
                </a:lnTo>
                <a:lnTo>
                  <a:pt x="207595" y="255685"/>
                </a:lnTo>
                <a:lnTo>
                  <a:pt x="212692" y="252576"/>
                </a:lnTo>
                <a:lnTo>
                  <a:pt x="219899" y="249551"/>
                </a:lnTo>
                <a:lnTo>
                  <a:pt x="228514" y="246581"/>
                </a:lnTo>
                <a:lnTo>
                  <a:pt x="238068" y="243649"/>
                </a:lnTo>
                <a:lnTo>
                  <a:pt x="246342" y="241694"/>
                </a:lnTo>
                <a:lnTo>
                  <a:pt x="253762" y="240391"/>
                </a:lnTo>
                <a:lnTo>
                  <a:pt x="260615" y="239523"/>
                </a:lnTo>
                <a:lnTo>
                  <a:pt x="266136" y="238943"/>
                </a:lnTo>
                <a:lnTo>
                  <a:pt x="270769" y="238557"/>
                </a:lnTo>
                <a:lnTo>
                  <a:pt x="282892" y="237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1"/>
          <p:cNvSpPr/>
          <p:nvPr/>
        </p:nvSpPr>
        <p:spPr>
          <a:xfrm>
            <a:off x="5806440" y="1354455"/>
            <a:ext cx="42863" cy="197168"/>
          </a:xfrm>
          <a:custGeom>
            <a:avLst/>
            <a:gdLst/>
            <a:ahLst/>
            <a:cxnLst/>
            <a:rect l="0" t="0" r="0" b="0"/>
            <a:pathLst>
              <a:path w="42863" h="197168">
                <a:moveTo>
                  <a:pt x="0" y="0"/>
                </a:moveTo>
                <a:lnTo>
                  <a:pt x="4551" y="9101"/>
                </a:lnTo>
                <a:lnTo>
                  <a:pt x="5891" y="15592"/>
                </a:lnTo>
                <a:lnTo>
                  <a:pt x="6785" y="23730"/>
                </a:lnTo>
                <a:lnTo>
                  <a:pt x="7381" y="32965"/>
                </a:lnTo>
                <a:lnTo>
                  <a:pt x="9683" y="42931"/>
                </a:lnTo>
                <a:lnTo>
                  <a:pt x="13122" y="53386"/>
                </a:lnTo>
                <a:lnTo>
                  <a:pt x="17321" y="64165"/>
                </a:lnTo>
                <a:lnTo>
                  <a:pt x="20119" y="74209"/>
                </a:lnTo>
                <a:lnTo>
                  <a:pt x="21986" y="83763"/>
                </a:lnTo>
                <a:lnTo>
                  <a:pt x="23229" y="92989"/>
                </a:lnTo>
                <a:lnTo>
                  <a:pt x="31117" y="144098"/>
                </a:lnTo>
                <a:lnTo>
                  <a:pt x="32174" y="152263"/>
                </a:lnTo>
                <a:lnTo>
                  <a:pt x="32880" y="158658"/>
                </a:lnTo>
                <a:lnTo>
                  <a:pt x="34302" y="164827"/>
                </a:lnTo>
                <a:lnTo>
                  <a:pt x="36203" y="170845"/>
                </a:lnTo>
                <a:lnTo>
                  <a:pt x="42862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2"/>
          <p:cNvSpPr/>
          <p:nvPr/>
        </p:nvSpPr>
        <p:spPr>
          <a:xfrm>
            <a:off x="5917882" y="1304391"/>
            <a:ext cx="222886" cy="214160"/>
          </a:xfrm>
          <a:custGeom>
            <a:avLst/>
            <a:gdLst/>
            <a:ahLst/>
            <a:cxnLst/>
            <a:rect l="0" t="0" r="0" b="0"/>
            <a:pathLst>
              <a:path w="222886" h="214160">
                <a:moveTo>
                  <a:pt x="0" y="41491"/>
                </a:moveTo>
                <a:lnTo>
                  <a:pt x="0" y="50593"/>
                </a:lnTo>
                <a:lnTo>
                  <a:pt x="4551" y="106312"/>
                </a:lnTo>
                <a:lnTo>
                  <a:pt x="9325" y="149993"/>
                </a:lnTo>
                <a:lnTo>
                  <a:pt x="11932" y="170976"/>
                </a:lnTo>
                <a:lnTo>
                  <a:pt x="13670" y="187822"/>
                </a:lnTo>
                <a:lnTo>
                  <a:pt x="14828" y="201910"/>
                </a:lnTo>
                <a:lnTo>
                  <a:pt x="15600" y="214159"/>
                </a:lnTo>
                <a:lnTo>
                  <a:pt x="16115" y="210896"/>
                </a:lnTo>
                <a:lnTo>
                  <a:pt x="16687" y="176790"/>
                </a:lnTo>
                <a:lnTo>
                  <a:pt x="17792" y="160265"/>
                </a:lnTo>
                <a:lnTo>
                  <a:pt x="19482" y="146391"/>
                </a:lnTo>
                <a:lnTo>
                  <a:pt x="21560" y="134285"/>
                </a:lnTo>
                <a:lnTo>
                  <a:pt x="23899" y="123356"/>
                </a:lnTo>
                <a:lnTo>
                  <a:pt x="26410" y="113213"/>
                </a:lnTo>
                <a:lnTo>
                  <a:pt x="29037" y="103593"/>
                </a:lnTo>
                <a:lnTo>
                  <a:pt x="34495" y="85284"/>
                </a:lnTo>
                <a:lnTo>
                  <a:pt x="37284" y="76402"/>
                </a:lnTo>
                <a:lnTo>
                  <a:pt x="41048" y="68575"/>
                </a:lnTo>
                <a:lnTo>
                  <a:pt x="45464" y="61452"/>
                </a:lnTo>
                <a:lnTo>
                  <a:pt x="50312" y="54798"/>
                </a:lnTo>
                <a:lnTo>
                  <a:pt x="54496" y="48458"/>
                </a:lnTo>
                <a:lnTo>
                  <a:pt x="58238" y="42325"/>
                </a:lnTo>
                <a:lnTo>
                  <a:pt x="61685" y="36332"/>
                </a:lnTo>
                <a:lnTo>
                  <a:pt x="65889" y="29479"/>
                </a:lnTo>
                <a:lnTo>
                  <a:pt x="75639" y="14245"/>
                </a:lnTo>
                <a:lnTo>
                  <a:pt x="79953" y="9039"/>
                </a:lnTo>
                <a:lnTo>
                  <a:pt x="83782" y="5569"/>
                </a:lnTo>
                <a:lnTo>
                  <a:pt x="90577" y="1713"/>
                </a:lnTo>
                <a:lnTo>
                  <a:pt x="96771" y="0"/>
                </a:lnTo>
                <a:lnTo>
                  <a:pt x="99757" y="495"/>
                </a:lnTo>
                <a:lnTo>
                  <a:pt x="105614" y="3586"/>
                </a:lnTo>
                <a:lnTo>
                  <a:pt x="107557" y="5743"/>
                </a:lnTo>
                <a:lnTo>
                  <a:pt x="108852" y="8134"/>
                </a:lnTo>
                <a:lnTo>
                  <a:pt x="111244" y="14283"/>
                </a:lnTo>
                <a:lnTo>
                  <a:pt x="115482" y="23366"/>
                </a:lnTo>
                <a:lnTo>
                  <a:pt x="117945" y="31313"/>
                </a:lnTo>
                <a:lnTo>
                  <a:pt x="120540" y="41373"/>
                </a:lnTo>
                <a:lnTo>
                  <a:pt x="123222" y="52842"/>
                </a:lnTo>
                <a:lnTo>
                  <a:pt x="125964" y="63346"/>
                </a:lnTo>
                <a:lnTo>
                  <a:pt x="128743" y="73206"/>
                </a:lnTo>
                <a:lnTo>
                  <a:pt x="131549" y="82637"/>
                </a:lnTo>
                <a:lnTo>
                  <a:pt x="133419" y="91782"/>
                </a:lnTo>
                <a:lnTo>
                  <a:pt x="134666" y="100736"/>
                </a:lnTo>
                <a:lnTo>
                  <a:pt x="135498" y="109562"/>
                </a:lnTo>
                <a:lnTo>
                  <a:pt x="137004" y="117352"/>
                </a:lnTo>
                <a:lnTo>
                  <a:pt x="138961" y="124450"/>
                </a:lnTo>
                <a:lnTo>
                  <a:pt x="141219" y="131087"/>
                </a:lnTo>
                <a:lnTo>
                  <a:pt x="143676" y="139322"/>
                </a:lnTo>
                <a:lnTo>
                  <a:pt x="148946" y="158631"/>
                </a:lnTo>
                <a:lnTo>
                  <a:pt x="151685" y="167210"/>
                </a:lnTo>
                <a:lnTo>
                  <a:pt x="154464" y="174833"/>
                </a:lnTo>
                <a:lnTo>
                  <a:pt x="157268" y="181821"/>
                </a:lnTo>
                <a:lnTo>
                  <a:pt x="160090" y="187432"/>
                </a:lnTo>
                <a:lnTo>
                  <a:pt x="162925" y="192125"/>
                </a:lnTo>
                <a:lnTo>
                  <a:pt x="165766" y="196206"/>
                </a:lnTo>
                <a:lnTo>
                  <a:pt x="169566" y="198927"/>
                </a:lnTo>
                <a:lnTo>
                  <a:pt x="174004" y="200741"/>
                </a:lnTo>
                <a:lnTo>
                  <a:pt x="178868" y="201950"/>
                </a:lnTo>
                <a:lnTo>
                  <a:pt x="183063" y="203709"/>
                </a:lnTo>
                <a:lnTo>
                  <a:pt x="186812" y="205834"/>
                </a:lnTo>
                <a:lnTo>
                  <a:pt x="190264" y="208203"/>
                </a:lnTo>
                <a:lnTo>
                  <a:pt x="194470" y="209782"/>
                </a:lnTo>
                <a:lnTo>
                  <a:pt x="199179" y="210835"/>
                </a:lnTo>
                <a:lnTo>
                  <a:pt x="204224" y="211537"/>
                </a:lnTo>
                <a:lnTo>
                  <a:pt x="208539" y="212005"/>
                </a:lnTo>
                <a:lnTo>
                  <a:pt x="212369" y="212317"/>
                </a:lnTo>
                <a:lnTo>
                  <a:pt x="222885" y="2043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3"/>
          <p:cNvSpPr/>
          <p:nvPr/>
        </p:nvSpPr>
        <p:spPr>
          <a:xfrm>
            <a:off x="6157921" y="1099177"/>
            <a:ext cx="145725" cy="417995"/>
          </a:xfrm>
          <a:custGeom>
            <a:avLst/>
            <a:gdLst/>
            <a:ahLst/>
            <a:cxnLst/>
            <a:rect l="0" t="0" r="0" b="0"/>
            <a:pathLst>
              <a:path w="145725" h="417995">
                <a:moveTo>
                  <a:pt x="8563" y="23820"/>
                </a:moveTo>
                <a:lnTo>
                  <a:pt x="4013" y="14718"/>
                </a:lnTo>
                <a:lnTo>
                  <a:pt x="1778" y="7710"/>
                </a:lnTo>
                <a:lnTo>
                  <a:pt x="344" y="0"/>
                </a:lnTo>
                <a:lnTo>
                  <a:pt x="148" y="11646"/>
                </a:lnTo>
                <a:lnTo>
                  <a:pt x="0" y="63113"/>
                </a:lnTo>
                <a:lnTo>
                  <a:pt x="949" y="71922"/>
                </a:lnTo>
                <a:lnTo>
                  <a:pt x="2535" y="82558"/>
                </a:lnTo>
                <a:lnTo>
                  <a:pt x="4545" y="94411"/>
                </a:lnTo>
                <a:lnTo>
                  <a:pt x="5884" y="105171"/>
                </a:lnTo>
                <a:lnTo>
                  <a:pt x="6777" y="115201"/>
                </a:lnTo>
                <a:lnTo>
                  <a:pt x="7373" y="124746"/>
                </a:lnTo>
                <a:lnTo>
                  <a:pt x="9675" y="143492"/>
                </a:lnTo>
                <a:lnTo>
                  <a:pt x="20111" y="219510"/>
                </a:lnTo>
                <a:lnTo>
                  <a:pt x="21977" y="237147"/>
                </a:lnTo>
                <a:lnTo>
                  <a:pt x="23221" y="251763"/>
                </a:lnTo>
                <a:lnTo>
                  <a:pt x="24050" y="266270"/>
                </a:lnTo>
                <a:lnTo>
                  <a:pt x="24972" y="295088"/>
                </a:lnTo>
                <a:lnTo>
                  <a:pt x="26170" y="308488"/>
                </a:lnTo>
                <a:lnTo>
                  <a:pt x="27921" y="321231"/>
                </a:lnTo>
                <a:lnTo>
                  <a:pt x="30041" y="333537"/>
                </a:lnTo>
                <a:lnTo>
                  <a:pt x="32407" y="345550"/>
                </a:lnTo>
                <a:lnTo>
                  <a:pt x="37576" y="369059"/>
                </a:lnTo>
                <a:lnTo>
                  <a:pt x="40288" y="377804"/>
                </a:lnTo>
                <a:lnTo>
                  <a:pt x="43048" y="384587"/>
                </a:lnTo>
                <a:lnTo>
                  <a:pt x="45841" y="390061"/>
                </a:lnTo>
                <a:lnTo>
                  <a:pt x="49607" y="394663"/>
                </a:lnTo>
                <a:lnTo>
                  <a:pt x="54024" y="398684"/>
                </a:lnTo>
                <a:lnTo>
                  <a:pt x="58873" y="402317"/>
                </a:lnTo>
                <a:lnTo>
                  <a:pt x="63058" y="405691"/>
                </a:lnTo>
                <a:lnTo>
                  <a:pt x="66801" y="408893"/>
                </a:lnTo>
                <a:lnTo>
                  <a:pt x="70248" y="411981"/>
                </a:lnTo>
                <a:lnTo>
                  <a:pt x="73499" y="414039"/>
                </a:lnTo>
                <a:lnTo>
                  <a:pt x="76619" y="415411"/>
                </a:lnTo>
                <a:lnTo>
                  <a:pt x="79651" y="416326"/>
                </a:lnTo>
                <a:lnTo>
                  <a:pt x="83578" y="416935"/>
                </a:lnTo>
                <a:lnTo>
                  <a:pt x="88101" y="417342"/>
                </a:lnTo>
                <a:lnTo>
                  <a:pt x="97253" y="417794"/>
                </a:lnTo>
                <a:lnTo>
                  <a:pt x="104496" y="417994"/>
                </a:lnTo>
                <a:lnTo>
                  <a:pt x="107761" y="417095"/>
                </a:lnTo>
                <a:lnTo>
                  <a:pt x="110890" y="415544"/>
                </a:lnTo>
                <a:lnTo>
                  <a:pt x="113929" y="413557"/>
                </a:lnTo>
                <a:lnTo>
                  <a:pt x="117860" y="411279"/>
                </a:lnTo>
                <a:lnTo>
                  <a:pt x="122385" y="408809"/>
                </a:lnTo>
                <a:lnTo>
                  <a:pt x="145724" y="3924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4"/>
          <p:cNvSpPr/>
          <p:nvPr/>
        </p:nvSpPr>
        <p:spPr>
          <a:xfrm>
            <a:off x="6071517" y="1217294"/>
            <a:ext cx="249274" cy="77154"/>
          </a:xfrm>
          <a:custGeom>
            <a:avLst/>
            <a:gdLst/>
            <a:ahLst/>
            <a:cxnLst/>
            <a:rect l="0" t="0" r="0" b="0"/>
            <a:pathLst>
              <a:path w="249274" h="77154">
                <a:moveTo>
                  <a:pt x="17815" y="77153"/>
                </a:moveTo>
                <a:lnTo>
                  <a:pt x="0" y="77153"/>
                </a:lnTo>
                <a:lnTo>
                  <a:pt x="223" y="77153"/>
                </a:lnTo>
                <a:lnTo>
                  <a:pt x="32896" y="64418"/>
                </a:lnTo>
                <a:lnTo>
                  <a:pt x="51188" y="57840"/>
                </a:lnTo>
                <a:lnTo>
                  <a:pt x="77551" y="48782"/>
                </a:lnTo>
                <a:lnTo>
                  <a:pt x="2492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5"/>
          <p:cNvSpPr/>
          <p:nvPr/>
        </p:nvSpPr>
        <p:spPr>
          <a:xfrm>
            <a:off x="6429774" y="1500187"/>
            <a:ext cx="19604" cy="17146"/>
          </a:xfrm>
          <a:custGeom>
            <a:avLst/>
            <a:gdLst/>
            <a:ahLst/>
            <a:cxnLst/>
            <a:rect l="0" t="0" r="0" b="0"/>
            <a:pathLst>
              <a:path w="19604" h="17146">
                <a:moveTo>
                  <a:pt x="11030" y="17145"/>
                </a:moveTo>
                <a:lnTo>
                  <a:pt x="1929" y="17145"/>
                </a:lnTo>
                <a:lnTo>
                  <a:pt x="200" y="16193"/>
                </a:lnTo>
                <a:lnTo>
                  <a:pt x="0" y="14605"/>
                </a:lnTo>
                <a:lnTo>
                  <a:pt x="820" y="12594"/>
                </a:lnTo>
                <a:lnTo>
                  <a:pt x="2318" y="10301"/>
                </a:lnTo>
                <a:lnTo>
                  <a:pt x="4270" y="7820"/>
                </a:lnTo>
                <a:lnTo>
                  <a:pt x="6523" y="5213"/>
                </a:lnTo>
                <a:lnTo>
                  <a:pt x="8979" y="3476"/>
                </a:lnTo>
                <a:lnTo>
                  <a:pt x="11567" y="2317"/>
                </a:lnTo>
                <a:lnTo>
                  <a:pt x="19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6"/>
          <p:cNvSpPr/>
          <p:nvPr/>
        </p:nvSpPr>
        <p:spPr>
          <a:xfrm>
            <a:off x="5743974" y="1260157"/>
            <a:ext cx="19604" cy="8574"/>
          </a:xfrm>
          <a:custGeom>
            <a:avLst/>
            <a:gdLst/>
            <a:ahLst/>
            <a:cxnLst/>
            <a:rect l="0" t="0" r="0" b="0"/>
            <a:pathLst>
              <a:path w="19604" h="8574">
                <a:moveTo>
                  <a:pt x="11030" y="8573"/>
                </a:moveTo>
                <a:lnTo>
                  <a:pt x="1929" y="4022"/>
                </a:lnTo>
                <a:lnTo>
                  <a:pt x="200" y="2681"/>
                </a:lnTo>
                <a:lnTo>
                  <a:pt x="0" y="1787"/>
                </a:lnTo>
                <a:lnTo>
                  <a:pt x="820" y="1192"/>
                </a:lnTo>
                <a:lnTo>
                  <a:pt x="2318" y="794"/>
                </a:lnTo>
                <a:lnTo>
                  <a:pt x="4270" y="530"/>
                </a:lnTo>
                <a:lnTo>
                  <a:pt x="6523" y="353"/>
                </a:lnTo>
                <a:lnTo>
                  <a:pt x="8978" y="235"/>
                </a:lnTo>
                <a:lnTo>
                  <a:pt x="19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7"/>
          <p:cNvSpPr/>
          <p:nvPr/>
        </p:nvSpPr>
        <p:spPr>
          <a:xfrm>
            <a:off x="4400703" y="3326289"/>
            <a:ext cx="136642" cy="110897"/>
          </a:xfrm>
          <a:custGeom>
            <a:avLst/>
            <a:gdLst/>
            <a:ahLst/>
            <a:cxnLst/>
            <a:rect l="0" t="0" r="0" b="0"/>
            <a:pathLst>
              <a:path w="136642" h="110897">
                <a:moveTo>
                  <a:pt x="25564" y="51276"/>
                </a:moveTo>
                <a:lnTo>
                  <a:pt x="34666" y="46725"/>
                </a:lnTo>
                <a:lnTo>
                  <a:pt x="37347" y="44432"/>
                </a:lnTo>
                <a:lnTo>
                  <a:pt x="39134" y="41950"/>
                </a:lnTo>
                <a:lnTo>
                  <a:pt x="40326" y="39344"/>
                </a:lnTo>
                <a:lnTo>
                  <a:pt x="42073" y="37606"/>
                </a:lnTo>
                <a:lnTo>
                  <a:pt x="44190" y="36447"/>
                </a:lnTo>
                <a:lnTo>
                  <a:pt x="46554" y="35675"/>
                </a:lnTo>
                <a:lnTo>
                  <a:pt x="49082" y="36113"/>
                </a:lnTo>
                <a:lnTo>
                  <a:pt x="51720" y="37357"/>
                </a:lnTo>
                <a:lnTo>
                  <a:pt x="54431" y="39139"/>
                </a:lnTo>
                <a:lnTo>
                  <a:pt x="57191" y="40327"/>
                </a:lnTo>
                <a:lnTo>
                  <a:pt x="59984" y="41119"/>
                </a:lnTo>
                <a:lnTo>
                  <a:pt x="62798" y="41647"/>
                </a:lnTo>
                <a:lnTo>
                  <a:pt x="65627" y="42952"/>
                </a:lnTo>
                <a:lnTo>
                  <a:pt x="68465" y="44774"/>
                </a:lnTo>
                <a:lnTo>
                  <a:pt x="71310" y="46941"/>
                </a:lnTo>
                <a:lnTo>
                  <a:pt x="74159" y="49338"/>
                </a:lnTo>
                <a:lnTo>
                  <a:pt x="77010" y="51889"/>
                </a:lnTo>
                <a:lnTo>
                  <a:pt x="79864" y="54542"/>
                </a:lnTo>
                <a:lnTo>
                  <a:pt x="82719" y="58216"/>
                </a:lnTo>
                <a:lnTo>
                  <a:pt x="85575" y="62570"/>
                </a:lnTo>
                <a:lnTo>
                  <a:pt x="88431" y="67378"/>
                </a:lnTo>
                <a:lnTo>
                  <a:pt x="91288" y="73440"/>
                </a:lnTo>
                <a:lnTo>
                  <a:pt x="94145" y="80340"/>
                </a:lnTo>
                <a:lnTo>
                  <a:pt x="102215" y="101401"/>
                </a:lnTo>
                <a:lnTo>
                  <a:pt x="101429" y="102790"/>
                </a:lnTo>
                <a:lnTo>
                  <a:pt x="99953" y="104669"/>
                </a:lnTo>
                <a:lnTo>
                  <a:pt x="98017" y="106873"/>
                </a:lnTo>
                <a:lnTo>
                  <a:pt x="95773" y="108343"/>
                </a:lnTo>
                <a:lnTo>
                  <a:pt x="93325" y="109323"/>
                </a:lnTo>
                <a:lnTo>
                  <a:pt x="90741" y="109977"/>
                </a:lnTo>
                <a:lnTo>
                  <a:pt x="88065" y="110412"/>
                </a:lnTo>
                <a:lnTo>
                  <a:pt x="85329" y="110702"/>
                </a:lnTo>
                <a:lnTo>
                  <a:pt x="82552" y="110896"/>
                </a:lnTo>
                <a:lnTo>
                  <a:pt x="78796" y="110072"/>
                </a:lnTo>
                <a:lnTo>
                  <a:pt x="74387" y="108571"/>
                </a:lnTo>
                <a:lnTo>
                  <a:pt x="69543" y="106618"/>
                </a:lnTo>
                <a:lnTo>
                  <a:pt x="65361" y="105315"/>
                </a:lnTo>
                <a:lnTo>
                  <a:pt x="61620" y="104447"/>
                </a:lnTo>
                <a:lnTo>
                  <a:pt x="58174" y="103868"/>
                </a:lnTo>
                <a:lnTo>
                  <a:pt x="53971" y="101577"/>
                </a:lnTo>
                <a:lnTo>
                  <a:pt x="49265" y="98145"/>
                </a:lnTo>
                <a:lnTo>
                  <a:pt x="44222" y="93952"/>
                </a:lnTo>
                <a:lnTo>
                  <a:pt x="40860" y="90204"/>
                </a:lnTo>
                <a:lnTo>
                  <a:pt x="38619" y="86753"/>
                </a:lnTo>
                <a:lnTo>
                  <a:pt x="37124" y="83500"/>
                </a:lnTo>
                <a:lnTo>
                  <a:pt x="35176" y="80378"/>
                </a:lnTo>
                <a:lnTo>
                  <a:pt x="32925" y="77345"/>
                </a:lnTo>
                <a:lnTo>
                  <a:pt x="30471" y="74370"/>
                </a:lnTo>
                <a:lnTo>
                  <a:pt x="28835" y="70482"/>
                </a:lnTo>
                <a:lnTo>
                  <a:pt x="27745" y="65985"/>
                </a:lnTo>
                <a:lnTo>
                  <a:pt x="27018" y="61082"/>
                </a:lnTo>
                <a:lnTo>
                  <a:pt x="26534" y="55908"/>
                </a:lnTo>
                <a:lnTo>
                  <a:pt x="26210" y="50554"/>
                </a:lnTo>
                <a:lnTo>
                  <a:pt x="25995" y="45080"/>
                </a:lnTo>
                <a:lnTo>
                  <a:pt x="26803" y="40477"/>
                </a:lnTo>
                <a:lnTo>
                  <a:pt x="28295" y="36457"/>
                </a:lnTo>
                <a:lnTo>
                  <a:pt x="32493" y="28497"/>
                </a:lnTo>
                <a:lnTo>
                  <a:pt x="37534" y="18609"/>
                </a:lnTo>
                <a:lnTo>
                  <a:pt x="41164" y="14258"/>
                </a:lnTo>
                <a:lnTo>
                  <a:pt x="45489" y="10405"/>
                </a:lnTo>
                <a:lnTo>
                  <a:pt x="50278" y="6883"/>
                </a:lnTo>
                <a:lnTo>
                  <a:pt x="54422" y="4536"/>
                </a:lnTo>
                <a:lnTo>
                  <a:pt x="58138" y="2971"/>
                </a:lnTo>
                <a:lnTo>
                  <a:pt x="61568" y="1928"/>
                </a:lnTo>
                <a:lnTo>
                  <a:pt x="65758" y="1232"/>
                </a:lnTo>
                <a:lnTo>
                  <a:pt x="70458" y="768"/>
                </a:lnTo>
                <a:lnTo>
                  <a:pt x="82586" y="24"/>
                </a:lnTo>
                <a:lnTo>
                  <a:pt x="85486" y="915"/>
                </a:lnTo>
                <a:lnTo>
                  <a:pt x="89324" y="2462"/>
                </a:lnTo>
                <a:lnTo>
                  <a:pt x="93789" y="4446"/>
                </a:lnTo>
                <a:lnTo>
                  <a:pt x="97717" y="6721"/>
                </a:lnTo>
                <a:lnTo>
                  <a:pt x="101289" y="9190"/>
                </a:lnTo>
                <a:lnTo>
                  <a:pt x="104622" y="11789"/>
                </a:lnTo>
                <a:lnTo>
                  <a:pt x="109702" y="15426"/>
                </a:lnTo>
                <a:lnTo>
                  <a:pt x="122966" y="24547"/>
                </a:lnTo>
                <a:lnTo>
                  <a:pt x="127646" y="28694"/>
                </a:lnTo>
                <a:lnTo>
                  <a:pt x="130766" y="32411"/>
                </a:lnTo>
                <a:lnTo>
                  <a:pt x="132846" y="35842"/>
                </a:lnTo>
                <a:lnTo>
                  <a:pt x="134233" y="39081"/>
                </a:lnTo>
                <a:lnTo>
                  <a:pt x="135157" y="42194"/>
                </a:lnTo>
                <a:lnTo>
                  <a:pt x="135774" y="45221"/>
                </a:lnTo>
                <a:lnTo>
                  <a:pt x="136185" y="48192"/>
                </a:lnTo>
                <a:lnTo>
                  <a:pt x="136459" y="51125"/>
                </a:lnTo>
                <a:lnTo>
                  <a:pt x="136641" y="54032"/>
                </a:lnTo>
                <a:lnTo>
                  <a:pt x="135810" y="56923"/>
                </a:lnTo>
                <a:lnTo>
                  <a:pt x="134304" y="59803"/>
                </a:lnTo>
                <a:lnTo>
                  <a:pt x="132348" y="62676"/>
                </a:lnTo>
                <a:lnTo>
                  <a:pt x="129138" y="65543"/>
                </a:lnTo>
                <a:lnTo>
                  <a:pt x="125093" y="68408"/>
                </a:lnTo>
                <a:lnTo>
                  <a:pt x="120492" y="71269"/>
                </a:lnTo>
                <a:lnTo>
                  <a:pt x="114567" y="74130"/>
                </a:lnTo>
                <a:lnTo>
                  <a:pt x="107759" y="76989"/>
                </a:lnTo>
                <a:lnTo>
                  <a:pt x="100363" y="79848"/>
                </a:lnTo>
                <a:lnTo>
                  <a:pt x="93528" y="80801"/>
                </a:lnTo>
                <a:lnTo>
                  <a:pt x="87066" y="80485"/>
                </a:lnTo>
                <a:lnTo>
                  <a:pt x="80852" y="79320"/>
                </a:lnTo>
                <a:lnTo>
                  <a:pt x="73853" y="78545"/>
                </a:lnTo>
                <a:lnTo>
                  <a:pt x="66329" y="78028"/>
                </a:lnTo>
                <a:lnTo>
                  <a:pt x="58456" y="77683"/>
                </a:lnTo>
                <a:lnTo>
                  <a:pt x="51302" y="76500"/>
                </a:lnTo>
                <a:lnTo>
                  <a:pt x="44627" y="74759"/>
                </a:lnTo>
                <a:lnTo>
                  <a:pt x="38273" y="72647"/>
                </a:lnTo>
                <a:lnTo>
                  <a:pt x="33084" y="71238"/>
                </a:lnTo>
                <a:lnTo>
                  <a:pt x="28672" y="70299"/>
                </a:lnTo>
                <a:lnTo>
                  <a:pt x="24779" y="69673"/>
                </a:lnTo>
                <a:lnTo>
                  <a:pt x="21230" y="68303"/>
                </a:lnTo>
                <a:lnTo>
                  <a:pt x="17913" y="66437"/>
                </a:lnTo>
                <a:lnTo>
                  <a:pt x="14748" y="64241"/>
                </a:lnTo>
                <a:lnTo>
                  <a:pt x="11686" y="62777"/>
                </a:lnTo>
                <a:lnTo>
                  <a:pt x="8692" y="61801"/>
                </a:lnTo>
                <a:lnTo>
                  <a:pt x="5744" y="61150"/>
                </a:lnTo>
                <a:lnTo>
                  <a:pt x="3778" y="59763"/>
                </a:lnTo>
                <a:lnTo>
                  <a:pt x="2467" y="57886"/>
                </a:lnTo>
                <a:lnTo>
                  <a:pt x="1594" y="55683"/>
                </a:lnTo>
                <a:lnTo>
                  <a:pt x="1011" y="53261"/>
                </a:lnTo>
                <a:lnTo>
                  <a:pt x="623" y="50695"/>
                </a:lnTo>
                <a:lnTo>
                  <a:pt x="364" y="48031"/>
                </a:lnTo>
                <a:lnTo>
                  <a:pt x="192" y="44350"/>
                </a:lnTo>
                <a:lnTo>
                  <a:pt x="0" y="35180"/>
                </a:lnTo>
                <a:lnTo>
                  <a:pt x="901" y="31020"/>
                </a:lnTo>
                <a:lnTo>
                  <a:pt x="2455" y="27295"/>
                </a:lnTo>
                <a:lnTo>
                  <a:pt x="7241" y="19022"/>
                </a:lnTo>
                <a:lnTo>
                  <a:pt x="9539" y="18343"/>
                </a:lnTo>
                <a:lnTo>
                  <a:pt x="12975" y="17891"/>
                </a:lnTo>
                <a:lnTo>
                  <a:pt x="17171" y="17589"/>
                </a:lnTo>
                <a:lnTo>
                  <a:pt x="21874" y="17388"/>
                </a:lnTo>
                <a:lnTo>
                  <a:pt x="32179" y="17164"/>
                </a:lnTo>
                <a:lnTo>
                  <a:pt x="37594" y="18057"/>
                </a:lnTo>
                <a:lnTo>
                  <a:pt x="43109" y="19605"/>
                </a:lnTo>
                <a:lnTo>
                  <a:pt x="48690" y="21589"/>
                </a:lnTo>
                <a:lnTo>
                  <a:pt x="54317" y="24817"/>
                </a:lnTo>
                <a:lnTo>
                  <a:pt x="59973" y="28874"/>
                </a:lnTo>
                <a:lnTo>
                  <a:pt x="65648" y="33484"/>
                </a:lnTo>
                <a:lnTo>
                  <a:pt x="69431" y="37509"/>
                </a:lnTo>
                <a:lnTo>
                  <a:pt x="71954" y="41146"/>
                </a:lnTo>
                <a:lnTo>
                  <a:pt x="80553" y="58376"/>
                </a:lnTo>
                <a:lnTo>
                  <a:pt x="81274" y="62677"/>
                </a:lnTo>
                <a:lnTo>
                  <a:pt x="80801" y="66496"/>
                </a:lnTo>
                <a:lnTo>
                  <a:pt x="79534" y="69995"/>
                </a:lnTo>
                <a:lnTo>
                  <a:pt x="77736" y="74233"/>
                </a:lnTo>
                <a:lnTo>
                  <a:pt x="73199" y="84021"/>
                </a:lnTo>
                <a:lnTo>
                  <a:pt x="70656" y="88346"/>
                </a:lnTo>
                <a:lnTo>
                  <a:pt x="68008" y="92182"/>
                </a:lnTo>
                <a:lnTo>
                  <a:pt x="61465" y="100631"/>
                </a:lnTo>
                <a:lnTo>
                  <a:pt x="59975" y="101324"/>
                </a:lnTo>
                <a:lnTo>
                  <a:pt x="55781" y="102095"/>
                </a:lnTo>
                <a:lnTo>
                  <a:pt x="52376" y="102300"/>
                </a:lnTo>
                <a:lnTo>
                  <a:pt x="43513" y="102528"/>
                </a:lnTo>
                <a:lnTo>
                  <a:pt x="39435" y="101637"/>
                </a:lnTo>
                <a:lnTo>
                  <a:pt x="35764" y="100089"/>
                </a:lnTo>
                <a:lnTo>
                  <a:pt x="32364" y="98106"/>
                </a:lnTo>
                <a:lnTo>
                  <a:pt x="29145" y="95831"/>
                </a:lnTo>
                <a:lnTo>
                  <a:pt x="26046" y="93361"/>
                </a:lnTo>
                <a:lnTo>
                  <a:pt x="23028" y="90763"/>
                </a:lnTo>
                <a:lnTo>
                  <a:pt x="20063" y="88078"/>
                </a:lnTo>
                <a:lnTo>
                  <a:pt x="14229" y="82555"/>
                </a:lnTo>
                <a:lnTo>
                  <a:pt x="12292" y="78796"/>
                </a:lnTo>
                <a:lnTo>
                  <a:pt x="11002" y="74385"/>
                </a:lnTo>
                <a:lnTo>
                  <a:pt x="10140" y="69539"/>
                </a:lnTo>
                <a:lnTo>
                  <a:pt x="9566" y="64404"/>
                </a:lnTo>
                <a:lnTo>
                  <a:pt x="9184" y="59075"/>
                </a:lnTo>
                <a:lnTo>
                  <a:pt x="8759" y="49027"/>
                </a:lnTo>
                <a:lnTo>
                  <a:pt x="8570" y="41386"/>
                </a:lnTo>
                <a:lnTo>
                  <a:pt x="9472" y="37063"/>
                </a:lnTo>
                <a:lnTo>
                  <a:pt x="11026" y="32276"/>
                </a:lnTo>
                <a:lnTo>
                  <a:pt x="13014" y="27179"/>
                </a:lnTo>
                <a:lnTo>
                  <a:pt x="15292" y="22829"/>
                </a:lnTo>
                <a:lnTo>
                  <a:pt x="17764" y="18976"/>
                </a:lnTo>
                <a:lnTo>
                  <a:pt x="20364" y="15455"/>
                </a:lnTo>
                <a:lnTo>
                  <a:pt x="24002" y="12155"/>
                </a:lnTo>
                <a:lnTo>
                  <a:pt x="28333" y="9003"/>
                </a:lnTo>
                <a:lnTo>
                  <a:pt x="33125" y="5949"/>
                </a:lnTo>
                <a:lnTo>
                  <a:pt x="37272" y="3913"/>
                </a:lnTo>
                <a:lnTo>
                  <a:pt x="40990" y="2555"/>
                </a:lnTo>
                <a:lnTo>
                  <a:pt x="44421" y="1650"/>
                </a:lnTo>
                <a:lnTo>
                  <a:pt x="47660" y="1047"/>
                </a:lnTo>
                <a:lnTo>
                  <a:pt x="50772" y="645"/>
                </a:lnTo>
                <a:lnTo>
                  <a:pt x="53800" y="377"/>
                </a:lnTo>
                <a:lnTo>
                  <a:pt x="56770" y="198"/>
                </a:lnTo>
                <a:lnTo>
                  <a:pt x="62611" y="0"/>
                </a:lnTo>
                <a:lnTo>
                  <a:pt x="66454" y="899"/>
                </a:lnTo>
                <a:lnTo>
                  <a:pt x="70922" y="2451"/>
                </a:lnTo>
                <a:lnTo>
                  <a:pt x="75805" y="4438"/>
                </a:lnTo>
                <a:lnTo>
                  <a:pt x="79061" y="6716"/>
                </a:lnTo>
                <a:lnTo>
                  <a:pt x="81231" y="9187"/>
                </a:lnTo>
                <a:lnTo>
                  <a:pt x="82677" y="11786"/>
                </a:lnTo>
                <a:lnTo>
                  <a:pt x="84594" y="14472"/>
                </a:lnTo>
                <a:lnTo>
                  <a:pt x="86826" y="17215"/>
                </a:lnTo>
                <a:lnTo>
                  <a:pt x="89265" y="19996"/>
                </a:lnTo>
                <a:lnTo>
                  <a:pt x="91844" y="23755"/>
                </a:lnTo>
                <a:lnTo>
                  <a:pt x="94516" y="28166"/>
                </a:lnTo>
                <a:lnTo>
                  <a:pt x="97249" y="33012"/>
                </a:lnTo>
                <a:lnTo>
                  <a:pt x="99072" y="37195"/>
                </a:lnTo>
                <a:lnTo>
                  <a:pt x="100286" y="40936"/>
                </a:lnTo>
                <a:lnTo>
                  <a:pt x="101097" y="44382"/>
                </a:lnTo>
                <a:lnTo>
                  <a:pt x="99731" y="48585"/>
                </a:lnTo>
                <a:lnTo>
                  <a:pt x="96917" y="53292"/>
                </a:lnTo>
                <a:lnTo>
                  <a:pt x="87812" y="65432"/>
                </a:lnTo>
                <a:lnTo>
                  <a:pt x="86113" y="66428"/>
                </a:lnTo>
                <a:lnTo>
                  <a:pt x="84027" y="67093"/>
                </a:lnTo>
                <a:lnTo>
                  <a:pt x="81685" y="67535"/>
                </a:lnTo>
                <a:lnTo>
                  <a:pt x="78218" y="66878"/>
                </a:lnTo>
                <a:lnTo>
                  <a:pt x="74001" y="65487"/>
                </a:lnTo>
                <a:lnTo>
                  <a:pt x="69286" y="63607"/>
                </a:lnTo>
                <a:lnTo>
                  <a:pt x="65189" y="61402"/>
                </a:lnTo>
                <a:lnTo>
                  <a:pt x="61506" y="58979"/>
                </a:lnTo>
                <a:lnTo>
                  <a:pt x="58098" y="56411"/>
                </a:lnTo>
                <a:lnTo>
                  <a:pt x="54873" y="53747"/>
                </a:lnTo>
                <a:lnTo>
                  <a:pt x="51771" y="51018"/>
                </a:lnTo>
                <a:lnTo>
                  <a:pt x="48750" y="48246"/>
                </a:lnTo>
                <a:lnTo>
                  <a:pt x="46737" y="45446"/>
                </a:lnTo>
                <a:lnTo>
                  <a:pt x="45394" y="42627"/>
                </a:lnTo>
                <a:lnTo>
                  <a:pt x="44499" y="39795"/>
                </a:lnTo>
                <a:lnTo>
                  <a:pt x="42950" y="36954"/>
                </a:lnTo>
                <a:lnTo>
                  <a:pt x="40965" y="34108"/>
                </a:lnTo>
                <a:lnTo>
                  <a:pt x="38689" y="31258"/>
                </a:lnTo>
                <a:lnTo>
                  <a:pt x="38124" y="28405"/>
                </a:lnTo>
                <a:lnTo>
                  <a:pt x="38700" y="25552"/>
                </a:lnTo>
                <a:lnTo>
                  <a:pt x="40036" y="22696"/>
                </a:lnTo>
                <a:lnTo>
                  <a:pt x="41880" y="19840"/>
                </a:lnTo>
                <a:lnTo>
                  <a:pt x="44061" y="16984"/>
                </a:lnTo>
                <a:lnTo>
                  <a:pt x="51281" y="84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8"/>
          <p:cNvSpPr/>
          <p:nvPr/>
        </p:nvSpPr>
        <p:spPr>
          <a:xfrm>
            <a:off x="3625470" y="809805"/>
            <a:ext cx="612129" cy="930364"/>
          </a:xfrm>
          <a:custGeom>
            <a:avLst/>
            <a:gdLst/>
            <a:ahLst/>
            <a:cxnLst/>
            <a:rect l="0" t="0" r="0" b="0"/>
            <a:pathLst>
              <a:path w="612129" h="930364">
                <a:moveTo>
                  <a:pt x="569339" y="158887"/>
                </a:moveTo>
                <a:lnTo>
                  <a:pt x="560591" y="134545"/>
                </a:lnTo>
                <a:lnTo>
                  <a:pt x="548306" y="104888"/>
                </a:lnTo>
                <a:lnTo>
                  <a:pt x="535862" y="82183"/>
                </a:lnTo>
                <a:lnTo>
                  <a:pt x="523980" y="66694"/>
                </a:lnTo>
                <a:lnTo>
                  <a:pt x="506582" y="52619"/>
                </a:lnTo>
                <a:lnTo>
                  <a:pt x="473363" y="31769"/>
                </a:lnTo>
                <a:lnTo>
                  <a:pt x="457151" y="23650"/>
                </a:lnTo>
                <a:lnTo>
                  <a:pt x="439468" y="16867"/>
                </a:lnTo>
                <a:lnTo>
                  <a:pt x="429418" y="13724"/>
                </a:lnTo>
                <a:lnTo>
                  <a:pt x="418909" y="10677"/>
                </a:lnTo>
                <a:lnTo>
                  <a:pt x="402151" y="7291"/>
                </a:lnTo>
                <a:lnTo>
                  <a:pt x="386449" y="4833"/>
                </a:lnTo>
                <a:lnTo>
                  <a:pt x="376927" y="2845"/>
                </a:lnTo>
                <a:lnTo>
                  <a:pt x="366770" y="566"/>
                </a:lnTo>
                <a:lnTo>
                  <a:pt x="354283" y="0"/>
                </a:lnTo>
                <a:lnTo>
                  <a:pt x="340244" y="575"/>
                </a:lnTo>
                <a:lnTo>
                  <a:pt x="313214" y="2801"/>
                </a:lnTo>
                <a:lnTo>
                  <a:pt x="294851" y="3790"/>
                </a:lnTo>
                <a:lnTo>
                  <a:pt x="280340" y="6770"/>
                </a:lnTo>
                <a:lnTo>
                  <a:pt x="266588" y="12222"/>
                </a:lnTo>
                <a:lnTo>
                  <a:pt x="250950" y="20995"/>
                </a:lnTo>
                <a:lnTo>
                  <a:pt x="237016" y="31244"/>
                </a:lnTo>
                <a:lnTo>
                  <a:pt x="218461" y="45184"/>
                </a:lnTo>
                <a:lnTo>
                  <a:pt x="200898" y="57887"/>
                </a:lnTo>
                <a:lnTo>
                  <a:pt x="183629" y="73716"/>
                </a:lnTo>
                <a:lnTo>
                  <a:pt x="166448" y="93011"/>
                </a:lnTo>
                <a:lnTo>
                  <a:pt x="149292" y="114286"/>
                </a:lnTo>
                <a:lnTo>
                  <a:pt x="132144" y="135194"/>
                </a:lnTo>
                <a:lnTo>
                  <a:pt x="119760" y="151214"/>
                </a:lnTo>
                <a:lnTo>
                  <a:pt x="104732" y="167860"/>
                </a:lnTo>
                <a:lnTo>
                  <a:pt x="93607" y="184782"/>
                </a:lnTo>
                <a:lnTo>
                  <a:pt x="82630" y="204686"/>
                </a:lnTo>
                <a:lnTo>
                  <a:pt x="65052" y="232582"/>
                </a:lnTo>
                <a:lnTo>
                  <a:pt x="52159" y="258950"/>
                </a:lnTo>
                <a:lnTo>
                  <a:pt x="43254" y="282417"/>
                </a:lnTo>
                <a:lnTo>
                  <a:pt x="36121" y="302372"/>
                </a:lnTo>
                <a:lnTo>
                  <a:pt x="27236" y="330926"/>
                </a:lnTo>
                <a:lnTo>
                  <a:pt x="22200" y="347874"/>
                </a:lnTo>
                <a:lnTo>
                  <a:pt x="17890" y="369651"/>
                </a:lnTo>
                <a:lnTo>
                  <a:pt x="14064" y="394646"/>
                </a:lnTo>
                <a:lnTo>
                  <a:pt x="1079" y="491842"/>
                </a:lnTo>
                <a:lnTo>
                  <a:pt x="0" y="513254"/>
                </a:lnTo>
                <a:lnTo>
                  <a:pt x="232" y="534197"/>
                </a:lnTo>
                <a:lnTo>
                  <a:pt x="2078" y="572389"/>
                </a:lnTo>
                <a:lnTo>
                  <a:pt x="2898" y="602063"/>
                </a:lnTo>
                <a:lnTo>
                  <a:pt x="3360" y="640189"/>
                </a:lnTo>
                <a:lnTo>
                  <a:pt x="6008" y="661407"/>
                </a:lnTo>
                <a:lnTo>
                  <a:pt x="10360" y="681314"/>
                </a:lnTo>
                <a:lnTo>
                  <a:pt x="15469" y="702862"/>
                </a:lnTo>
                <a:lnTo>
                  <a:pt x="25995" y="727679"/>
                </a:lnTo>
                <a:lnTo>
                  <a:pt x="56035" y="786967"/>
                </a:lnTo>
                <a:lnTo>
                  <a:pt x="75139" y="814906"/>
                </a:lnTo>
                <a:lnTo>
                  <a:pt x="85568" y="827691"/>
                </a:lnTo>
                <a:lnTo>
                  <a:pt x="102235" y="846976"/>
                </a:lnTo>
                <a:lnTo>
                  <a:pt x="109346" y="854785"/>
                </a:lnTo>
                <a:lnTo>
                  <a:pt x="119802" y="862849"/>
                </a:lnTo>
                <a:lnTo>
                  <a:pt x="132488" y="871083"/>
                </a:lnTo>
                <a:lnTo>
                  <a:pt x="146660" y="879429"/>
                </a:lnTo>
                <a:lnTo>
                  <a:pt x="158013" y="886898"/>
                </a:lnTo>
                <a:lnTo>
                  <a:pt x="175708" y="900278"/>
                </a:lnTo>
                <a:lnTo>
                  <a:pt x="192462" y="910034"/>
                </a:lnTo>
                <a:lnTo>
                  <a:pt x="209434" y="917545"/>
                </a:lnTo>
                <a:lnTo>
                  <a:pt x="226501" y="924058"/>
                </a:lnTo>
                <a:lnTo>
                  <a:pt x="241072" y="927588"/>
                </a:lnTo>
                <a:lnTo>
                  <a:pt x="254850" y="929157"/>
                </a:lnTo>
                <a:lnTo>
                  <a:pt x="270499" y="929854"/>
                </a:lnTo>
                <a:lnTo>
                  <a:pt x="295374" y="930247"/>
                </a:lnTo>
                <a:lnTo>
                  <a:pt x="325393" y="930363"/>
                </a:lnTo>
                <a:lnTo>
                  <a:pt x="335271" y="929427"/>
                </a:lnTo>
                <a:lnTo>
                  <a:pt x="353866" y="925847"/>
                </a:lnTo>
                <a:lnTo>
                  <a:pt x="369116" y="921081"/>
                </a:lnTo>
                <a:lnTo>
                  <a:pt x="383196" y="914835"/>
                </a:lnTo>
                <a:lnTo>
                  <a:pt x="410046" y="899656"/>
                </a:lnTo>
                <a:lnTo>
                  <a:pt x="437583" y="885310"/>
                </a:lnTo>
                <a:lnTo>
                  <a:pt x="451974" y="876532"/>
                </a:lnTo>
                <a:lnTo>
                  <a:pt x="466331" y="866869"/>
                </a:lnTo>
                <a:lnTo>
                  <a:pt x="480665" y="856618"/>
                </a:lnTo>
                <a:lnTo>
                  <a:pt x="492125" y="847878"/>
                </a:lnTo>
                <a:lnTo>
                  <a:pt x="509940" y="833088"/>
                </a:lnTo>
                <a:lnTo>
                  <a:pt x="524207" y="817624"/>
                </a:lnTo>
                <a:lnTo>
                  <a:pt x="542949" y="795393"/>
                </a:lnTo>
                <a:lnTo>
                  <a:pt x="548889" y="788965"/>
                </a:lnTo>
                <a:lnTo>
                  <a:pt x="552848" y="781821"/>
                </a:lnTo>
                <a:lnTo>
                  <a:pt x="560326" y="755258"/>
                </a:lnTo>
                <a:lnTo>
                  <a:pt x="568826" y="727788"/>
                </a:lnTo>
                <a:lnTo>
                  <a:pt x="573874" y="706689"/>
                </a:lnTo>
                <a:lnTo>
                  <a:pt x="579256" y="679021"/>
                </a:lnTo>
                <a:lnTo>
                  <a:pt x="584224" y="655805"/>
                </a:lnTo>
                <a:lnTo>
                  <a:pt x="589607" y="626437"/>
                </a:lnTo>
                <a:lnTo>
                  <a:pt x="602544" y="541366"/>
                </a:lnTo>
                <a:lnTo>
                  <a:pt x="605763" y="516743"/>
                </a:lnTo>
                <a:lnTo>
                  <a:pt x="607909" y="497470"/>
                </a:lnTo>
                <a:lnTo>
                  <a:pt x="610294" y="468436"/>
                </a:lnTo>
                <a:lnTo>
                  <a:pt x="611354" y="446007"/>
                </a:lnTo>
                <a:lnTo>
                  <a:pt x="611951" y="399111"/>
                </a:lnTo>
                <a:lnTo>
                  <a:pt x="612128" y="352090"/>
                </a:lnTo>
                <a:lnTo>
                  <a:pt x="610247" y="328647"/>
                </a:lnTo>
                <a:lnTo>
                  <a:pt x="603078" y="267038"/>
                </a:lnTo>
                <a:lnTo>
                  <a:pt x="598499" y="242418"/>
                </a:lnTo>
                <a:lnTo>
                  <a:pt x="593542" y="223147"/>
                </a:lnTo>
                <a:lnTo>
                  <a:pt x="582954" y="194114"/>
                </a:lnTo>
                <a:lnTo>
                  <a:pt x="571898" y="171686"/>
                </a:lnTo>
                <a:lnTo>
                  <a:pt x="558094" y="154733"/>
                </a:lnTo>
                <a:lnTo>
                  <a:pt x="541481" y="140848"/>
                </a:lnTo>
                <a:lnTo>
                  <a:pt x="531718" y="134479"/>
                </a:lnTo>
                <a:lnTo>
                  <a:pt x="521398" y="128327"/>
                </a:lnTo>
                <a:lnTo>
                  <a:pt x="502312" y="118952"/>
                </a:lnTo>
                <a:lnTo>
                  <a:pt x="483352" y="112563"/>
                </a:lnTo>
                <a:lnTo>
                  <a:pt x="472962" y="110860"/>
                </a:lnTo>
                <a:lnTo>
                  <a:pt x="454115" y="108967"/>
                </a:lnTo>
                <a:lnTo>
                  <a:pt x="442564" y="108125"/>
                </a:lnTo>
                <a:lnTo>
                  <a:pt x="431715" y="110291"/>
                </a:lnTo>
                <a:lnTo>
                  <a:pt x="404677" y="119443"/>
                </a:lnTo>
                <a:lnTo>
                  <a:pt x="391063" y="122306"/>
                </a:lnTo>
                <a:lnTo>
                  <a:pt x="372172" y="133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9"/>
          <p:cNvSpPr/>
          <p:nvPr/>
        </p:nvSpPr>
        <p:spPr>
          <a:xfrm>
            <a:off x="3611879" y="1885950"/>
            <a:ext cx="214314" cy="213762"/>
          </a:xfrm>
          <a:custGeom>
            <a:avLst/>
            <a:gdLst/>
            <a:ahLst/>
            <a:cxnLst/>
            <a:rect l="0" t="0" r="0" b="0"/>
            <a:pathLst>
              <a:path w="214314" h="213762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2" y="31244"/>
                </a:lnTo>
                <a:lnTo>
                  <a:pt x="7779" y="37022"/>
                </a:lnTo>
                <a:lnTo>
                  <a:pt x="8043" y="42778"/>
                </a:lnTo>
                <a:lnTo>
                  <a:pt x="8220" y="48521"/>
                </a:lnTo>
                <a:lnTo>
                  <a:pt x="9290" y="56160"/>
                </a:lnTo>
                <a:lnTo>
                  <a:pt x="10956" y="65062"/>
                </a:lnTo>
                <a:lnTo>
                  <a:pt x="13019" y="74807"/>
                </a:lnTo>
                <a:lnTo>
                  <a:pt x="14395" y="83209"/>
                </a:lnTo>
                <a:lnTo>
                  <a:pt x="15312" y="90715"/>
                </a:lnTo>
                <a:lnTo>
                  <a:pt x="15923" y="97624"/>
                </a:lnTo>
                <a:lnTo>
                  <a:pt x="16330" y="103183"/>
                </a:lnTo>
                <a:lnTo>
                  <a:pt x="16784" y="111898"/>
                </a:lnTo>
                <a:lnTo>
                  <a:pt x="16985" y="121488"/>
                </a:lnTo>
                <a:lnTo>
                  <a:pt x="17038" y="126712"/>
                </a:lnTo>
                <a:lnTo>
                  <a:pt x="18979" y="135909"/>
                </a:lnTo>
                <a:lnTo>
                  <a:pt x="22178" y="147756"/>
                </a:lnTo>
                <a:lnTo>
                  <a:pt x="26215" y="161369"/>
                </a:lnTo>
                <a:lnTo>
                  <a:pt x="29860" y="171397"/>
                </a:lnTo>
                <a:lnTo>
                  <a:pt x="33241" y="179034"/>
                </a:lnTo>
                <a:lnTo>
                  <a:pt x="36449" y="185079"/>
                </a:lnTo>
                <a:lnTo>
                  <a:pt x="39539" y="190061"/>
                </a:lnTo>
                <a:lnTo>
                  <a:pt x="42552" y="194334"/>
                </a:lnTo>
                <a:lnTo>
                  <a:pt x="45514" y="198136"/>
                </a:lnTo>
                <a:lnTo>
                  <a:pt x="48440" y="201623"/>
                </a:lnTo>
                <a:lnTo>
                  <a:pt x="54232" y="208038"/>
                </a:lnTo>
                <a:lnTo>
                  <a:pt x="57110" y="210129"/>
                </a:lnTo>
                <a:lnTo>
                  <a:pt x="62847" y="212453"/>
                </a:lnTo>
                <a:lnTo>
                  <a:pt x="68573" y="213486"/>
                </a:lnTo>
                <a:lnTo>
                  <a:pt x="71432" y="213761"/>
                </a:lnTo>
                <a:lnTo>
                  <a:pt x="73340" y="212992"/>
                </a:lnTo>
                <a:lnTo>
                  <a:pt x="74611" y="211527"/>
                </a:lnTo>
                <a:lnTo>
                  <a:pt x="75458" y="209598"/>
                </a:lnTo>
                <a:lnTo>
                  <a:pt x="78940" y="204914"/>
                </a:lnTo>
                <a:lnTo>
                  <a:pt x="83662" y="199658"/>
                </a:lnTo>
                <a:lnTo>
                  <a:pt x="88936" y="194147"/>
                </a:lnTo>
                <a:lnTo>
                  <a:pt x="92628" y="188486"/>
                </a:lnTo>
                <a:lnTo>
                  <a:pt x="96995" y="180902"/>
                </a:lnTo>
                <a:lnTo>
                  <a:pt x="105974" y="164221"/>
                </a:lnTo>
                <a:lnTo>
                  <a:pt x="119500" y="137989"/>
                </a:lnTo>
                <a:lnTo>
                  <a:pt x="122529" y="131998"/>
                </a:lnTo>
                <a:lnTo>
                  <a:pt x="125501" y="127051"/>
                </a:lnTo>
                <a:lnTo>
                  <a:pt x="128435" y="122801"/>
                </a:lnTo>
                <a:lnTo>
                  <a:pt x="131343" y="119014"/>
                </a:lnTo>
                <a:lnTo>
                  <a:pt x="134235" y="114585"/>
                </a:lnTo>
                <a:lnTo>
                  <a:pt x="137115" y="109727"/>
                </a:lnTo>
                <a:lnTo>
                  <a:pt x="139988" y="104584"/>
                </a:lnTo>
                <a:lnTo>
                  <a:pt x="141903" y="99250"/>
                </a:lnTo>
                <a:lnTo>
                  <a:pt x="143180" y="93789"/>
                </a:lnTo>
                <a:lnTo>
                  <a:pt x="144031" y="88243"/>
                </a:lnTo>
                <a:lnTo>
                  <a:pt x="144598" y="81689"/>
                </a:lnTo>
                <a:lnTo>
                  <a:pt x="144976" y="74461"/>
                </a:lnTo>
                <a:lnTo>
                  <a:pt x="145509" y="55717"/>
                </a:lnTo>
                <a:lnTo>
                  <a:pt x="145583" y="51432"/>
                </a:lnTo>
                <a:lnTo>
                  <a:pt x="145666" y="61911"/>
                </a:lnTo>
                <a:lnTo>
                  <a:pt x="145729" y="140129"/>
                </a:lnTo>
                <a:lnTo>
                  <a:pt x="146683" y="148664"/>
                </a:lnTo>
                <a:lnTo>
                  <a:pt x="148271" y="155307"/>
                </a:lnTo>
                <a:lnTo>
                  <a:pt x="150283" y="160688"/>
                </a:lnTo>
                <a:lnTo>
                  <a:pt x="152576" y="165227"/>
                </a:lnTo>
                <a:lnTo>
                  <a:pt x="155058" y="169206"/>
                </a:lnTo>
                <a:lnTo>
                  <a:pt x="157664" y="172812"/>
                </a:lnTo>
                <a:lnTo>
                  <a:pt x="161307" y="177120"/>
                </a:lnTo>
                <a:lnTo>
                  <a:pt x="165641" y="181897"/>
                </a:lnTo>
                <a:lnTo>
                  <a:pt x="170435" y="186987"/>
                </a:lnTo>
                <a:lnTo>
                  <a:pt x="174584" y="190381"/>
                </a:lnTo>
                <a:lnTo>
                  <a:pt x="178302" y="192643"/>
                </a:lnTo>
                <a:lnTo>
                  <a:pt x="181733" y="194151"/>
                </a:lnTo>
                <a:lnTo>
                  <a:pt x="184973" y="194204"/>
                </a:lnTo>
                <a:lnTo>
                  <a:pt x="188085" y="193287"/>
                </a:lnTo>
                <a:lnTo>
                  <a:pt x="194084" y="189727"/>
                </a:lnTo>
                <a:lnTo>
                  <a:pt x="199925" y="184971"/>
                </a:lnTo>
                <a:lnTo>
                  <a:pt x="202816" y="181416"/>
                </a:lnTo>
                <a:lnTo>
                  <a:pt x="205696" y="177141"/>
                </a:lnTo>
                <a:lnTo>
                  <a:pt x="214313" y="1628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0"/>
          <p:cNvSpPr/>
          <p:nvPr/>
        </p:nvSpPr>
        <p:spPr>
          <a:xfrm>
            <a:off x="3869054" y="1920239"/>
            <a:ext cx="51042" cy="303928"/>
          </a:xfrm>
          <a:custGeom>
            <a:avLst/>
            <a:gdLst/>
            <a:ahLst/>
            <a:cxnLst/>
            <a:rect l="0" t="0" r="0" b="0"/>
            <a:pathLst>
              <a:path w="51042" h="303928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6" y="18651"/>
                </a:lnTo>
                <a:lnTo>
                  <a:pt x="7382" y="23864"/>
                </a:lnTo>
                <a:lnTo>
                  <a:pt x="8731" y="29245"/>
                </a:lnTo>
                <a:lnTo>
                  <a:pt x="10584" y="34737"/>
                </a:lnTo>
                <a:lnTo>
                  <a:pt x="12771" y="40303"/>
                </a:lnTo>
                <a:lnTo>
                  <a:pt x="14229" y="45919"/>
                </a:lnTo>
                <a:lnTo>
                  <a:pt x="15201" y="51568"/>
                </a:lnTo>
                <a:lnTo>
                  <a:pt x="15849" y="57239"/>
                </a:lnTo>
                <a:lnTo>
                  <a:pt x="17234" y="65782"/>
                </a:lnTo>
                <a:lnTo>
                  <a:pt x="21312" y="87974"/>
                </a:lnTo>
                <a:lnTo>
                  <a:pt x="22781" y="98655"/>
                </a:lnTo>
                <a:lnTo>
                  <a:pt x="23760" y="108632"/>
                </a:lnTo>
                <a:lnTo>
                  <a:pt x="24412" y="118142"/>
                </a:lnTo>
                <a:lnTo>
                  <a:pt x="27678" y="149028"/>
                </a:lnTo>
                <a:lnTo>
                  <a:pt x="29882" y="167932"/>
                </a:lnTo>
                <a:lnTo>
                  <a:pt x="32304" y="183392"/>
                </a:lnTo>
                <a:lnTo>
                  <a:pt x="34871" y="196557"/>
                </a:lnTo>
                <a:lnTo>
                  <a:pt x="37535" y="208190"/>
                </a:lnTo>
                <a:lnTo>
                  <a:pt x="39311" y="219756"/>
                </a:lnTo>
                <a:lnTo>
                  <a:pt x="40495" y="231277"/>
                </a:lnTo>
                <a:lnTo>
                  <a:pt x="41284" y="242767"/>
                </a:lnTo>
                <a:lnTo>
                  <a:pt x="42763" y="252333"/>
                </a:lnTo>
                <a:lnTo>
                  <a:pt x="44702" y="260614"/>
                </a:lnTo>
                <a:lnTo>
                  <a:pt x="46946" y="268041"/>
                </a:lnTo>
                <a:lnTo>
                  <a:pt x="48442" y="273944"/>
                </a:lnTo>
                <a:lnTo>
                  <a:pt x="49440" y="278832"/>
                </a:lnTo>
                <a:lnTo>
                  <a:pt x="50548" y="287756"/>
                </a:lnTo>
                <a:lnTo>
                  <a:pt x="50844" y="292802"/>
                </a:lnTo>
                <a:lnTo>
                  <a:pt x="51041" y="298072"/>
                </a:lnTo>
                <a:lnTo>
                  <a:pt x="50221" y="301585"/>
                </a:lnTo>
                <a:lnTo>
                  <a:pt x="48720" y="303927"/>
                </a:lnTo>
                <a:lnTo>
                  <a:pt x="34291" y="2914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1"/>
          <p:cNvSpPr/>
          <p:nvPr/>
        </p:nvSpPr>
        <p:spPr>
          <a:xfrm>
            <a:off x="3851909" y="1894672"/>
            <a:ext cx="144007" cy="154156"/>
          </a:xfrm>
          <a:custGeom>
            <a:avLst/>
            <a:gdLst/>
            <a:ahLst/>
            <a:cxnLst/>
            <a:rect l="0" t="0" r="0" b="0"/>
            <a:pathLst>
              <a:path w="144007" h="154156">
                <a:moveTo>
                  <a:pt x="0" y="77003"/>
                </a:moveTo>
                <a:lnTo>
                  <a:pt x="0" y="63350"/>
                </a:lnTo>
                <a:lnTo>
                  <a:pt x="953" y="57423"/>
                </a:lnTo>
                <a:lnTo>
                  <a:pt x="2541" y="51567"/>
                </a:lnTo>
                <a:lnTo>
                  <a:pt x="4552" y="45758"/>
                </a:lnTo>
                <a:lnTo>
                  <a:pt x="5892" y="40933"/>
                </a:lnTo>
                <a:lnTo>
                  <a:pt x="6786" y="36764"/>
                </a:lnTo>
                <a:lnTo>
                  <a:pt x="7382" y="33032"/>
                </a:lnTo>
                <a:lnTo>
                  <a:pt x="9684" y="29591"/>
                </a:lnTo>
                <a:lnTo>
                  <a:pt x="13124" y="26345"/>
                </a:lnTo>
                <a:lnTo>
                  <a:pt x="17322" y="23228"/>
                </a:lnTo>
                <a:lnTo>
                  <a:pt x="21073" y="20198"/>
                </a:lnTo>
                <a:lnTo>
                  <a:pt x="24526" y="17225"/>
                </a:lnTo>
                <a:lnTo>
                  <a:pt x="27781" y="14291"/>
                </a:lnTo>
                <a:lnTo>
                  <a:pt x="33937" y="8491"/>
                </a:lnTo>
                <a:lnTo>
                  <a:pt x="36913" y="5611"/>
                </a:lnTo>
                <a:lnTo>
                  <a:pt x="39849" y="3690"/>
                </a:lnTo>
                <a:lnTo>
                  <a:pt x="42758" y="2410"/>
                </a:lnTo>
                <a:lnTo>
                  <a:pt x="45651" y="1557"/>
                </a:lnTo>
                <a:lnTo>
                  <a:pt x="49484" y="988"/>
                </a:lnTo>
                <a:lnTo>
                  <a:pt x="53944" y="609"/>
                </a:lnTo>
                <a:lnTo>
                  <a:pt x="63028" y="187"/>
                </a:lnTo>
                <a:lnTo>
                  <a:pt x="70240" y="0"/>
                </a:lnTo>
                <a:lnTo>
                  <a:pt x="74449" y="902"/>
                </a:lnTo>
                <a:lnTo>
                  <a:pt x="79161" y="2457"/>
                </a:lnTo>
                <a:lnTo>
                  <a:pt x="84206" y="4445"/>
                </a:lnTo>
                <a:lnTo>
                  <a:pt x="88522" y="6723"/>
                </a:lnTo>
                <a:lnTo>
                  <a:pt x="92353" y="9195"/>
                </a:lnTo>
                <a:lnTo>
                  <a:pt x="95859" y="11795"/>
                </a:lnTo>
                <a:lnTo>
                  <a:pt x="100101" y="13528"/>
                </a:lnTo>
                <a:lnTo>
                  <a:pt x="104834" y="14684"/>
                </a:lnTo>
                <a:lnTo>
                  <a:pt x="109895" y="15454"/>
                </a:lnTo>
                <a:lnTo>
                  <a:pt x="114221" y="17873"/>
                </a:lnTo>
                <a:lnTo>
                  <a:pt x="118057" y="21390"/>
                </a:lnTo>
                <a:lnTo>
                  <a:pt x="121568" y="25640"/>
                </a:lnTo>
                <a:lnTo>
                  <a:pt x="124861" y="29426"/>
                </a:lnTo>
                <a:lnTo>
                  <a:pt x="128008" y="32902"/>
                </a:lnTo>
                <a:lnTo>
                  <a:pt x="134045" y="39305"/>
                </a:lnTo>
                <a:lnTo>
                  <a:pt x="139904" y="45326"/>
                </a:lnTo>
                <a:lnTo>
                  <a:pt x="141847" y="49217"/>
                </a:lnTo>
                <a:lnTo>
                  <a:pt x="143142" y="53717"/>
                </a:lnTo>
                <a:lnTo>
                  <a:pt x="144006" y="58621"/>
                </a:lnTo>
                <a:lnTo>
                  <a:pt x="143629" y="62843"/>
                </a:lnTo>
                <a:lnTo>
                  <a:pt x="142425" y="66610"/>
                </a:lnTo>
                <a:lnTo>
                  <a:pt x="140670" y="70074"/>
                </a:lnTo>
                <a:lnTo>
                  <a:pt x="138548" y="75241"/>
                </a:lnTo>
                <a:lnTo>
                  <a:pt x="136180" y="81544"/>
                </a:lnTo>
                <a:lnTo>
                  <a:pt x="133650" y="88602"/>
                </a:lnTo>
                <a:lnTo>
                  <a:pt x="131010" y="95213"/>
                </a:lnTo>
                <a:lnTo>
                  <a:pt x="128298" y="101525"/>
                </a:lnTo>
                <a:lnTo>
                  <a:pt x="125537" y="107639"/>
                </a:lnTo>
                <a:lnTo>
                  <a:pt x="121791" y="112667"/>
                </a:lnTo>
                <a:lnTo>
                  <a:pt x="117389" y="116971"/>
                </a:lnTo>
                <a:lnTo>
                  <a:pt x="112550" y="120793"/>
                </a:lnTo>
                <a:lnTo>
                  <a:pt x="107418" y="124294"/>
                </a:lnTo>
                <a:lnTo>
                  <a:pt x="102093" y="127580"/>
                </a:lnTo>
                <a:lnTo>
                  <a:pt x="96637" y="130723"/>
                </a:lnTo>
                <a:lnTo>
                  <a:pt x="92047" y="133772"/>
                </a:lnTo>
                <a:lnTo>
                  <a:pt x="88035" y="136756"/>
                </a:lnTo>
                <a:lnTo>
                  <a:pt x="84408" y="139698"/>
                </a:lnTo>
                <a:lnTo>
                  <a:pt x="79132" y="142612"/>
                </a:lnTo>
                <a:lnTo>
                  <a:pt x="72758" y="145507"/>
                </a:lnTo>
                <a:lnTo>
                  <a:pt x="65650" y="148390"/>
                </a:lnTo>
                <a:lnTo>
                  <a:pt x="59007" y="150312"/>
                </a:lnTo>
                <a:lnTo>
                  <a:pt x="52673" y="151593"/>
                </a:lnTo>
                <a:lnTo>
                  <a:pt x="17145" y="1541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62"/>
          <p:cNvSpPr/>
          <p:nvPr/>
        </p:nvSpPr>
        <p:spPr>
          <a:xfrm>
            <a:off x="3577589" y="2211705"/>
            <a:ext cx="600077" cy="25613"/>
          </a:xfrm>
          <a:custGeom>
            <a:avLst/>
            <a:gdLst/>
            <a:ahLst/>
            <a:cxnLst/>
            <a:rect l="0" t="0" r="0" b="0"/>
            <a:pathLst>
              <a:path w="600077" h="25613">
                <a:moveTo>
                  <a:pt x="0" y="17145"/>
                </a:moveTo>
                <a:lnTo>
                  <a:pt x="4552" y="17145"/>
                </a:lnTo>
                <a:lnTo>
                  <a:pt x="7797" y="18097"/>
                </a:lnTo>
                <a:lnTo>
                  <a:pt x="11865" y="19684"/>
                </a:lnTo>
                <a:lnTo>
                  <a:pt x="16483" y="21696"/>
                </a:lnTo>
                <a:lnTo>
                  <a:pt x="22419" y="23036"/>
                </a:lnTo>
                <a:lnTo>
                  <a:pt x="29233" y="23930"/>
                </a:lnTo>
                <a:lnTo>
                  <a:pt x="42520" y="24923"/>
                </a:lnTo>
                <a:lnTo>
                  <a:pt x="57260" y="25482"/>
                </a:lnTo>
                <a:lnTo>
                  <a:pt x="71169" y="25612"/>
                </a:lnTo>
                <a:lnTo>
                  <a:pt x="82689" y="24695"/>
                </a:lnTo>
                <a:lnTo>
                  <a:pt x="113269" y="21135"/>
                </a:lnTo>
                <a:lnTo>
                  <a:pt x="132662" y="19805"/>
                </a:lnTo>
                <a:lnTo>
                  <a:pt x="154164" y="18918"/>
                </a:lnTo>
                <a:lnTo>
                  <a:pt x="177072" y="18327"/>
                </a:lnTo>
                <a:lnTo>
                  <a:pt x="202820" y="16980"/>
                </a:lnTo>
                <a:lnTo>
                  <a:pt x="299108" y="10515"/>
                </a:lnTo>
                <a:lnTo>
                  <a:pt x="511819" y="1305"/>
                </a:lnTo>
                <a:lnTo>
                  <a:pt x="544975" y="580"/>
                </a:lnTo>
                <a:lnTo>
                  <a:pt x="60007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63"/>
          <p:cNvSpPr/>
          <p:nvPr/>
        </p:nvSpPr>
        <p:spPr>
          <a:xfrm>
            <a:off x="3570418" y="2383155"/>
            <a:ext cx="126271" cy="222329"/>
          </a:xfrm>
          <a:custGeom>
            <a:avLst/>
            <a:gdLst/>
            <a:ahLst/>
            <a:cxnLst/>
            <a:rect l="0" t="0" r="0" b="0"/>
            <a:pathLst>
              <a:path w="126271" h="222329">
                <a:moveTo>
                  <a:pt x="24316" y="25717"/>
                </a:moveTo>
                <a:lnTo>
                  <a:pt x="15215" y="34819"/>
                </a:lnTo>
                <a:lnTo>
                  <a:pt x="12533" y="38452"/>
                </a:lnTo>
                <a:lnTo>
                  <a:pt x="9555" y="45030"/>
                </a:lnTo>
                <a:lnTo>
                  <a:pt x="7808" y="53832"/>
                </a:lnTo>
                <a:lnTo>
                  <a:pt x="3327" y="81393"/>
                </a:lnTo>
                <a:lnTo>
                  <a:pt x="1751" y="99029"/>
                </a:lnTo>
                <a:lnTo>
                  <a:pt x="700" y="118407"/>
                </a:lnTo>
                <a:lnTo>
                  <a:pt x="0" y="138945"/>
                </a:lnTo>
                <a:lnTo>
                  <a:pt x="485" y="153590"/>
                </a:lnTo>
                <a:lnTo>
                  <a:pt x="1762" y="164306"/>
                </a:lnTo>
                <a:lnTo>
                  <a:pt x="3565" y="172402"/>
                </a:lnTo>
                <a:lnTo>
                  <a:pt x="4767" y="179705"/>
                </a:lnTo>
                <a:lnTo>
                  <a:pt x="5569" y="186478"/>
                </a:lnTo>
                <a:lnTo>
                  <a:pt x="6103" y="192899"/>
                </a:lnTo>
                <a:lnTo>
                  <a:pt x="7412" y="198131"/>
                </a:lnTo>
                <a:lnTo>
                  <a:pt x="9237" y="202573"/>
                </a:lnTo>
                <a:lnTo>
                  <a:pt x="11406" y="206486"/>
                </a:lnTo>
                <a:lnTo>
                  <a:pt x="14756" y="210047"/>
                </a:lnTo>
                <a:lnTo>
                  <a:pt x="18896" y="213374"/>
                </a:lnTo>
                <a:lnTo>
                  <a:pt x="23561" y="216544"/>
                </a:lnTo>
                <a:lnTo>
                  <a:pt x="27622" y="218657"/>
                </a:lnTo>
                <a:lnTo>
                  <a:pt x="31283" y="220066"/>
                </a:lnTo>
                <a:lnTo>
                  <a:pt x="34676" y="221006"/>
                </a:lnTo>
                <a:lnTo>
                  <a:pt x="37890" y="221632"/>
                </a:lnTo>
                <a:lnTo>
                  <a:pt x="40986" y="222050"/>
                </a:lnTo>
                <a:lnTo>
                  <a:pt x="44002" y="222328"/>
                </a:lnTo>
                <a:lnTo>
                  <a:pt x="46965" y="221561"/>
                </a:lnTo>
                <a:lnTo>
                  <a:pt x="49893" y="220097"/>
                </a:lnTo>
                <a:lnTo>
                  <a:pt x="52798" y="218169"/>
                </a:lnTo>
                <a:lnTo>
                  <a:pt x="55687" y="215931"/>
                </a:lnTo>
                <a:lnTo>
                  <a:pt x="58565" y="213486"/>
                </a:lnTo>
                <a:lnTo>
                  <a:pt x="61436" y="210904"/>
                </a:lnTo>
                <a:lnTo>
                  <a:pt x="67166" y="205495"/>
                </a:lnTo>
                <a:lnTo>
                  <a:pt x="87708" y="185160"/>
                </a:lnTo>
                <a:lnTo>
                  <a:pt x="93247" y="176780"/>
                </a:lnTo>
                <a:lnTo>
                  <a:pt x="97893" y="167383"/>
                </a:lnTo>
                <a:lnTo>
                  <a:pt x="101943" y="157308"/>
                </a:lnTo>
                <a:lnTo>
                  <a:pt x="111522" y="130875"/>
                </a:lnTo>
                <a:lnTo>
                  <a:pt x="116743" y="115825"/>
                </a:lnTo>
                <a:lnTo>
                  <a:pt x="120224" y="103886"/>
                </a:lnTo>
                <a:lnTo>
                  <a:pt x="122545" y="94022"/>
                </a:lnTo>
                <a:lnTo>
                  <a:pt x="124093" y="85541"/>
                </a:lnTo>
                <a:lnTo>
                  <a:pt x="125124" y="78935"/>
                </a:lnTo>
                <a:lnTo>
                  <a:pt x="125811" y="73578"/>
                </a:lnTo>
                <a:lnTo>
                  <a:pt x="126270" y="69054"/>
                </a:lnTo>
                <a:lnTo>
                  <a:pt x="124670" y="63181"/>
                </a:lnTo>
                <a:lnTo>
                  <a:pt x="121699" y="56408"/>
                </a:lnTo>
                <a:lnTo>
                  <a:pt x="107793" y="29557"/>
                </a:lnTo>
                <a:lnTo>
                  <a:pt x="104733" y="24467"/>
                </a:lnTo>
                <a:lnTo>
                  <a:pt x="101740" y="20121"/>
                </a:lnTo>
                <a:lnTo>
                  <a:pt x="98792" y="16271"/>
                </a:lnTo>
                <a:lnTo>
                  <a:pt x="94922" y="13705"/>
                </a:lnTo>
                <a:lnTo>
                  <a:pt x="90437" y="11994"/>
                </a:lnTo>
                <a:lnTo>
                  <a:pt x="85542" y="10853"/>
                </a:lnTo>
                <a:lnTo>
                  <a:pt x="81326" y="9141"/>
                </a:lnTo>
                <a:lnTo>
                  <a:pt x="77563" y="7046"/>
                </a:lnTo>
                <a:lnTo>
                  <a:pt x="74101" y="4697"/>
                </a:lnTo>
                <a:lnTo>
                  <a:pt x="69889" y="3131"/>
                </a:lnTo>
                <a:lnTo>
                  <a:pt x="65175" y="2087"/>
                </a:lnTo>
                <a:lnTo>
                  <a:pt x="5003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64"/>
          <p:cNvSpPr/>
          <p:nvPr/>
        </p:nvSpPr>
        <p:spPr>
          <a:xfrm>
            <a:off x="3731895" y="2366010"/>
            <a:ext cx="137160" cy="230332"/>
          </a:xfrm>
          <a:custGeom>
            <a:avLst/>
            <a:gdLst/>
            <a:ahLst/>
            <a:cxnLst/>
            <a:rect l="0" t="0" r="0" b="0"/>
            <a:pathLst>
              <a:path w="137160" h="230332">
                <a:moveTo>
                  <a:pt x="0" y="51435"/>
                </a:moveTo>
                <a:lnTo>
                  <a:pt x="9101" y="65087"/>
                </a:lnTo>
                <a:lnTo>
                  <a:pt x="12735" y="71966"/>
                </a:lnTo>
                <a:lnTo>
                  <a:pt x="16109" y="79410"/>
                </a:lnTo>
                <a:lnTo>
                  <a:pt x="19312" y="87230"/>
                </a:lnTo>
                <a:lnTo>
                  <a:pt x="22400" y="94348"/>
                </a:lnTo>
                <a:lnTo>
                  <a:pt x="28370" y="107337"/>
                </a:lnTo>
                <a:lnTo>
                  <a:pt x="37086" y="125360"/>
                </a:lnTo>
                <a:lnTo>
                  <a:pt x="39964" y="133103"/>
                </a:lnTo>
                <a:lnTo>
                  <a:pt x="42835" y="142075"/>
                </a:lnTo>
                <a:lnTo>
                  <a:pt x="45701" y="151867"/>
                </a:lnTo>
                <a:lnTo>
                  <a:pt x="48565" y="160299"/>
                </a:lnTo>
                <a:lnTo>
                  <a:pt x="51427" y="167826"/>
                </a:lnTo>
                <a:lnTo>
                  <a:pt x="54287" y="174749"/>
                </a:lnTo>
                <a:lnTo>
                  <a:pt x="57146" y="182222"/>
                </a:lnTo>
                <a:lnTo>
                  <a:pt x="62863" y="198145"/>
                </a:lnTo>
                <a:lnTo>
                  <a:pt x="65721" y="205439"/>
                </a:lnTo>
                <a:lnTo>
                  <a:pt x="68579" y="212207"/>
                </a:lnTo>
                <a:lnTo>
                  <a:pt x="71437" y="218623"/>
                </a:lnTo>
                <a:lnTo>
                  <a:pt x="75247" y="222901"/>
                </a:lnTo>
                <a:lnTo>
                  <a:pt x="79692" y="225753"/>
                </a:lnTo>
                <a:lnTo>
                  <a:pt x="91412" y="230331"/>
                </a:lnTo>
                <a:lnTo>
                  <a:pt x="92373" y="229753"/>
                </a:lnTo>
                <a:lnTo>
                  <a:pt x="93014" y="228416"/>
                </a:lnTo>
                <a:lnTo>
                  <a:pt x="93727" y="223438"/>
                </a:lnTo>
                <a:lnTo>
                  <a:pt x="93917" y="219444"/>
                </a:lnTo>
                <a:lnTo>
                  <a:pt x="94185" y="207260"/>
                </a:lnTo>
                <a:lnTo>
                  <a:pt x="94291" y="166513"/>
                </a:lnTo>
                <a:lnTo>
                  <a:pt x="95245" y="156729"/>
                </a:lnTo>
                <a:lnTo>
                  <a:pt x="96834" y="144491"/>
                </a:lnTo>
                <a:lnTo>
                  <a:pt x="98846" y="130617"/>
                </a:lnTo>
                <a:lnTo>
                  <a:pt x="100187" y="119463"/>
                </a:lnTo>
                <a:lnTo>
                  <a:pt x="101081" y="110122"/>
                </a:lnTo>
                <a:lnTo>
                  <a:pt x="101677" y="101989"/>
                </a:lnTo>
                <a:lnTo>
                  <a:pt x="103027" y="92758"/>
                </a:lnTo>
                <a:lnTo>
                  <a:pt x="104880" y="82794"/>
                </a:lnTo>
                <a:lnTo>
                  <a:pt x="107067" y="72340"/>
                </a:lnTo>
                <a:lnTo>
                  <a:pt x="109478" y="63467"/>
                </a:lnTo>
                <a:lnTo>
                  <a:pt x="112037" y="55646"/>
                </a:lnTo>
                <a:lnTo>
                  <a:pt x="114697" y="48527"/>
                </a:lnTo>
                <a:lnTo>
                  <a:pt x="116469" y="41876"/>
                </a:lnTo>
                <a:lnTo>
                  <a:pt x="117651" y="35537"/>
                </a:lnTo>
                <a:lnTo>
                  <a:pt x="118439" y="29406"/>
                </a:lnTo>
                <a:lnTo>
                  <a:pt x="119917" y="24367"/>
                </a:lnTo>
                <a:lnTo>
                  <a:pt x="121854" y="20054"/>
                </a:lnTo>
                <a:lnTo>
                  <a:pt x="124099" y="16227"/>
                </a:lnTo>
                <a:lnTo>
                  <a:pt x="126592" y="9434"/>
                </a:lnTo>
                <a:lnTo>
                  <a:pt x="127257" y="6289"/>
                </a:lnTo>
                <a:lnTo>
                  <a:pt x="128653" y="4193"/>
                </a:lnTo>
                <a:lnTo>
                  <a:pt x="130536" y="2795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65"/>
          <p:cNvSpPr/>
          <p:nvPr/>
        </p:nvSpPr>
        <p:spPr>
          <a:xfrm>
            <a:off x="3895014" y="2395871"/>
            <a:ext cx="111202" cy="201537"/>
          </a:xfrm>
          <a:custGeom>
            <a:avLst/>
            <a:gdLst/>
            <a:ahLst/>
            <a:cxnLst/>
            <a:rect l="0" t="0" r="0" b="0"/>
            <a:pathLst>
              <a:path w="111202" h="201537">
                <a:moveTo>
                  <a:pt x="8331" y="90154"/>
                </a:moveTo>
                <a:lnTo>
                  <a:pt x="17432" y="94705"/>
                </a:lnTo>
                <a:lnTo>
                  <a:pt x="21066" y="96045"/>
                </a:lnTo>
                <a:lnTo>
                  <a:pt x="24440" y="96939"/>
                </a:lnTo>
                <a:lnTo>
                  <a:pt x="27643" y="97534"/>
                </a:lnTo>
                <a:lnTo>
                  <a:pt x="33588" y="95074"/>
                </a:lnTo>
                <a:lnTo>
                  <a:pt x="41362" y="90577"/>
                </a:lnTo>
                <a:lnTo>
                  <a:pt x="50354" y="84721"/>
                </a:lnTo>
                <a:lnTo>
                  <a:pt x="58253" y="77959"/>
                </a:lnTo>
                <a:lnTo>
                  <a:pt x="65425" y="70594"/>
                </a:lnTo>
                <a:lnTo>
                  <a:pt x="72111" y="62826"/>
                </a:lnTo>
                <a:lnTo>
                  <a:pt x="78473" y="55743"/>
                </a:lnTo>
                <a:lnTo>
                  <a:pt x="90622" y="42792"/>
                </a:lnTo>
                <a:lnTo>
                  <a:pt x="94624" y="37625"/>
                </a:lnTo>
                <a:lnTo>
                  <a:pt x="97292" y="33227"/>
                </a:lnTo>
                <a:lnTo>
                  <a:pt x="101574" y="23875"/>
                </a:lnTo>
                <a:lnTo>
                  <a:pt x="101925" y="21203"/>
                </a:lnTo>
                <a:lnTo>
                  <a:pt x="102160" y="17517"/>
                </a:lnTo>
                <a:lnTo>
                  <a:pt x="102316" y="13154"/>
                </a:lnTo>
                <a:lnTo>
                  <a:pt x="101468" y="10245"/>
                </a:lnTo>
                <a:lnTo>
                  <a:pt x="99949" y="8306"/>
                </a:lnTo>
                <a:lnTo>
                  <a:pt x="97984" y="7014"/>
                </a:lnTo>
                <a:lnTo>
                  <a:pt x="95723" y="5200"/>
                </a:lnTo>
                <a:lnTo>
                  <a:pt x="93262" y="3037"/>
                </a:lnTo>
                <a:lnTo>
                  <a:pt x="90669" y="644"/>
                </a:lnTo>
                <a:lnTo>
                  <a:pt x="87988" y="0"/>
                </a:lnTo>
                <a:lnTo>
                  <a:pt x="85248" y="524"/>
                </a:lnTo>
                <a:lnTo>
                  <a:pt x="82469" y="1826"/>
                </a:lnTo>
                <a:lnTo>
                  <a:pt x="79664" y="2693"/>
                </a:lnTo>
                <a:lnTo>
                  <a:pt x="76841" y="3272"/>
                </a:lnTo>
                <a:lnTo>
                  <a:pt x="74006" y="3657"/>
                </a:lnTo>
                <a:lnTo>
                  <a:pt x="70212" y="4867"/>
                </a:lnTo>
                <a:lnTo>
                  <a:pt x="65777" y="6626"/>
                </a:lnTo>
                <a:lnTo>
                  <a:pt x="60916" y="8751"/>
                </a:lnTo>
                <a:lnTo>
                  <a:pt x="56722" y="11120"/>
                </a:lnTo>
                <a:lnTo>
                  <a:pt x="52974" y="13652"/>
                </a:lnTo>
                <a:lnTo>
                  <a:pt x="49523" y="16293"/>
                </a:lnTo>
                <a:lnTo>
                  <a:pt x="44365" y="20910"/>
                </a:lnTo>
                <a:lnTo>
                  <a:pt x="31013" y="33661"/>
                </a:lnTo>
                <a:lnTo>
                  <a:pt x="26310" y="40109"/>
                </a:lnTo>
                <a:lnTo>
                  <a:pt x="23174" y="46313"/>
                </a:lnTo>
                <a:lnTo>
                  <a:pt x="21084" y="52354"/>
                </a:lnTo>
                <a:lnTo>
                  <a:pt x="17785" y="58287"/>
                </a:lnTo>
                <a:lnTo>
                  <a:pt x="13681" y="64146"/>
                </a:lnTo>
                <a:lnTo>
                  <a:pt x="9041" y="69958"/>
                </a:lnTo>
                <a:lnTo>
                  <a:pt x="5946" y="75737"/>
                </a:lnTo>
                <a:lnTo>
                  <a:pt x="3884" y="81495"/>
                </a:lnTo>
                <a:lnTo>
                  <a:pt x="2508" y="87239"/>
                </a:lnTo>
                <a:lnTo>
                  <a:pt x="1591" y="94878"/>
                </a:lnTo>
                <a:lnTo>
                  <a:pt x="980" y="103781"/>
                </a:lnTo>
                <a:lnTo>
                  <a:pt x="301" y="121928"/>
                </a:lnTo>
                <a:lnTo>
                  <a:pt x="0" y="136343"/>
                </a:lnTo>
                <a:lnTo>
                  <a:pt x="871" y="143806"/>
                </a:lnTo>
                <a:lnTo>
                  <a:pt x="2405" y="151640"/>
                </a:lnTo>
                <a:lnTo>
                  <a:pt x="4380" y="159719"/>
                </a:lnTo>
                <a:lnTo>
                  <a:pt x="6649" y="167011"/>
                </a:lnTo>
                <a:lnTo>
                  <a:pt x="9115" y="173777"/>
                </a:lnTo>
                <a:lnTo>
                  <a:pt x="11711" y="180192"/>
                </a:lnTo>
                <a:lnTo>
                  <a:pt x="15347" y="185422"/>
                </a:lnTo>
                <a:lnTo>
                  <a:pt x="19676" y="189861"/>
                </a:lnTo>
                <a:lnTo>
                  <a:pt x="24466" y="193773"/>
                </a:lnTo>
                <a:lnTo>
                  <a:pt x="28613" y="196380"/>
                </a:lnTo>
                <a:lnTo>
                  <a:pt x="32330" y="198119"/>
                </a:lnTo>
                <a:lnTo>
                  <a:pt x="35760" y="199278"/>
                </a:lnTo>
                <a:lnTo>
                  <a:pt x="39952" y="200051"/>
                </a:lnTo>
                <a:lnTo>
                  <a:pt x="44651" y="200566"/>
                </a:lnTo>
                <a:lnTo>
                  <a:pt x="49690" y="200909"/>
                </a:lnTo>
                <a:lnTo>
                  <a:pt x="54953" y="201138"/>
                </a:lnTo>
                <a:lnTo>
                  <a:pt x="65882" y="201392"/>
                </a:lnTo>
                <a:lnTo>
                  <a:pt x="82744" y="201536"/>
                </a:lnTo>
                <a:lnTo>
                  <a:pt x="88420" y="200604"/>
                </a:lnTo>
                <a:lnTo>
                  <a:pt x="94108" y="199029"/>
                </a:lnTo>
                <a:lnTo>
                  <a:pt x="111201" y="1930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66"/>
          <p:cNvSpPr/>
          <p:nvPr/>
        </p:nvSpPr>
        <p:spPr>
          <a:xfrm>
            <a:off x="4069856" y="2375265"/>
            <a:ext cx="184962" cy="213463"/>
          </a:xfrm>
          <a:custGeom>
            <a:avLst/>
            <a:gdLst/>
            <a:ahLst/>
            <a:cxnLst/>
            <a:rect l="0" t="0" r="0" b="0"/>
            <a:pathLst>
              <a:path w="184962" h="213463">
                <a:moveTo>
                  <a:pt x="4939" y="25035"/>
                </a:moveTo>
                <a:lnTo>
                  <a:pt x="388" y="20484"/>
                </a:lnTo>
                <a:lnTo>
                  <a:pt x="0" y="21048"/>
                </a:lnTo>
                <a:lnTo>
                  <a:pt x="2109" y="26756"/>
                </a:lnTo>
                <a:lnTo>
                  <a:pt x="3052" y="30944"/>
                </a:lnTo>
                <a:lnTo>
                  <a:pt x="3681" y="35642"/>
                </a:lnTo>
                <a:lnTo>
                  <a:pt x="4100" y="40679"/>
                </a:lnTo>
                <a:lnTo>
                  <a:pt x="5332" y="45942"/>
                </a:lnTo>
                <a:lnTo>
                  <a:pt x="7105" y="51355"/>
                </a:lnTo>
                <a:lnTo>
                  <a:pt x="9241" y="56869"/>
                </a:lnTo>
                <a:lnTo>
                  <a:pt x="10664" y="62450"/>
                </a:lnTo>
                <a:lnTo>
                  <a:pt x="11613" y="68076"/>
                </a:lnTo>
                <a:lnTo>
                  <a:pt x="12246" y="73731"/>
                </a:lnTo>
                <a:lnTo>
                  <a:pt x="14572" y="81311"/>
                </a:lnTo>
                <a:lnTo>
                  <a:pt x="18028" y="90175"/>
                </a:lnTo>
                <a:lnTo>
                  <a:pt x="22238" y="99894"/>
                </a:lnTo>
                <a:lnTo>
                  <a:pt x="25044" y="109231"/>
                </a:lnTo>
                <a:lnTo>
                  <a:pt x="26915" y="118313"/>
                </a:lnTo>
                <a:lnTo>
                  <a:pt x="28162" y="127225"/>
                </a:lnTo>
                <a:lnTo>
                  <a:pt x="32088" y="149828"/>
                </a:lnTo>
                <a:lnTo>
                  <a:pt x="34468" y="162522"/>
                </a:lnTo>
                <a:lnTo>
                  <a:pt x="36055" y="171938"/>
                </a:lnTo>
                <a:lnTo>
                  <a:pt x="37113" y="179168"/>
                </a:lnTo>
                <a:lnTo>
                  <a:pt x="37818" y="184940"/>
                </a:lnTo>
                <a:lnTo>
                  <a:pt x="38288" y="191646"/>
                </a:lnTo>
                <a:lnTo>
                  <a:pt x="38602" y="198974"/>
                </a:lnTo>
                <a:lnTo>
                  <a:pt x="38811" y="206716"/>
                </a:lnTo>
                <a:lnTo>
                  <a:pt x="37997" y="210926"/>
                </a:lnTo>
                <a:lnTo>
                  <a:pt x="36503" y="212780"/>
                </a:lnTo>
                <a:lnTo>
                  <a:pt x="31811" y="213462"/>
                </a:lnTo>
                <a:lnTo>
                  <a:pt x="31426" y="212565"/>
                </a:lnTo>
                <a:lnTo>
                  <a:pt x="30998" y="209029"/>
                </a:lnTo>
                <a:lnTo>
                  <a:pt x="29932" y="204848"/>
                </a:lnTo>
                <a:lnTo>
                  <a:pt x="28268" y="199202"/>
                </a:lnTo>
                <a:lnTo>
                  <a:pt x="26207" y="192581"/>
                </a:lnTo>
                <a:lnTo>
                  <a:pt x="24832" y="185310"/>
                </a:lnTo>
                <a:lnTo>
                  <a:pt x="23916" y="177605"/>
                </a:lnTo>
                <a:lnTo>
                  <a:pt x="23305" y="169610"/>
                </a:lnTo>
                <a:lnTo>
                  <a:pt x="23850" y="159519"/>
                </a:lnTo>
                <a:lnTo>
                  <a:pt x="25166" y="148028"/>
                </a:lnTo>
                <a:lnTo>
                  <a:pt x="26997" y="135605"/>
                </a:lnTo>
                <a:lnTo>
                  <a:pt x="29169" y="124466"/>
                </a:lnTo>
                <a:lnTo>
                  <a:pt x="31570" y="114182"/>
                </a:lnTo>
                <a:lnTo>
                  <a:pt x="34122" y="104469"/>
                </a:lnTo>
                <a:lnTo>
                  <a:pt x="38682" y="93231"/>
                </a:lnTo>
                <a:lnTo>
                  <a:pt x="44579" y="80976"/>
                </a:lnTo>
                <a:lnTo>
                  <a:pt x="51368" y="68044"/>
                </a:lnTo>
                <a:lnTo>
                  <a:pt x="57799" y="57518"/>
                </a:lnTo>
                <a:lnTo>
                  <a:pt x="63992" y="48595"/>
                </a:lnTo>
                <a:lnTo>
                  <a:pt x="70025" y="40741"/>
                </a:lnTo>
                <a:lnTo>
                  <a:pt x="76904" y="33601"/>
                </a:lnTo>
                <a:lnTo>
                  <a:pt x="84348" y="26935"/>
                </a:lnTo>
                <a:lnTo>
                  <a:pt x="92168" y="20587"/>
                </a:lnTo>
                <a:lnTo>
                  <a:pt x="98334" y="15402"/>
                </a:lnTo>
                <a:lnTo>
                  <a:pt x="103397" y="10993"/>
                </a:lnTo>
                <a:lnTo>
                  <a:pt x="107725" y="7101"/>
                </a:lnTo>
                <a:lnTo>
                  <a:pt x="113468" y="4506"/>
                </a:lnTo>
                <a:lnTo>
                  <a:pt x="120154" y="2777"/>
                </a:lnTo>
                <a:lnTo>
                  <a:pt x="127469" y="1623"/>
                </a:lnTo>
                <a:lnTo>
                  <a:pt x="133298" y="855"/>
                </a:lnTo>
                <a:lnTo>
                  <a:pt x="138137" y="342"/>
                </a:lnTo>
                <a:lnTo>
                  <a:pt x="142315" y="0"/>
                </a:lnTo>
                <a:lnTo>
                  <a:pt x="147005" y="725"/>
                </a:lnTo>
                <a:lnTo>
                  <a:pt x="152037" y="2161"/>
                </a:lnTo>
                <a:lnTo>
                  <a:pt x="157297" y="4070"/>
                </a:lnTo>
                <a:lnTo>
                  <a:pt x="161755" y="6296"/>
                </a:lnTo>
                <a:lnTo>
                  <a:pt x="165681" y="8732"/>
                </a:lnTo>
                <a:lnTo>
                  <a:pt x="169250" y="11309"/>
                </a:lnTo>
                <a:lnTo>
                  <a:pt x="172582" y="13979"/>
                </a:lnTo>
                <a:lnTo>
                  <a:pt x="175756" y="16712"/>
                </a:lnTo>
                <a:lnTo>
                  <a:pt x="184961" y="250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67"/>
          <p:cNvSpPr/>
          <p:nvPr/>
        </p:nvSpPr>
        <p:spPr>
          <a:xfrm>
            <a:off x="4443412" y="3146107"/>
            <a:ext cx="8573" cy="94299"/>
          </a:xfrm>
          <a:custGeom>
            <a:avLst/>
            <a:gdLst/>
            <a:ahLst/>
            <a:cxnLst/>
            <a:rect l="0" t="0" r="0" b="0"/>
            <a:pathLst>
              <a:path w="8573" h="94299">
                <a:moveTo>
                  <a:pt x="0" y="94298"/>
                </a:moveTo>
                <a:lnTo>
                  <a:pt x="0" y="35408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68"/>
          <p:cNvSpPr/>
          <p:nvPr/>
        </p:nvSpPr>
        <p:spPr>
          <a:xfrm>
            <a:off x="5295822" y="3034849"/>
            <a:ext cx="88968" cy="99277"/>
          </a:xfrm>
          <a:custGeom>
            <a:avLst/>
            <a:gdLst/>
            <a:ahLst/>
            <a:cxnLst/>
            <a:rect l="0" t="0" r="0" b="0"/>
            <a:pathLst>
              <a:path w="88968" h="99277">
                <a:moveTo>
                  <a:pt x="56275" y="68396"/>
                </a:moveTo>
                <a:lnTo>
                  <a:pt x="60826" y="72946"/>
                </a:lnTo>
                <a:lnTo>
                  <a:pt x="62166" y="75240"/>
                </a:lnTo>
                <a:lnTo>
                  <a:pt x="63060" y="77721"/>
                </a:lnTo>
                <a:lnTo>
                  <a:pt x="63656" y="80327"/>
                </a:lnTo>
                <a:lnTo>
                  <a:pt x="63100" y="82065"/>
                </a:lnTo>
                <a:lnTo>
                  <a:pt x="61778" y="83224"/>
                </a:lnTo>
                <a:lnTo>
                  <a:pt x="59944" y="83996"/>
                </a:lnTo>
                <a:lnTo>
                  <a:pt x="57768" y="84511"/>
                </a:lnTo>
                <a:lnTo>
                  <a:pt x="55366" y="84854"/>
                </a:lnTo>
                <a:lnTo>
                  <a:pt x="52811" y="85083"/>
                </a:lnTo>
                <a:lnTo>
                  <a:pt x="50156" y="84283"/>
                </a:lnTo>
                <a:lnTo>
                  <a:pt x="47433" y="82797"/>
                </a:lnTo>
                <a:lnTo>
                  <a:pt x="44666" y="80854"/>
                </a:lnTo>
                <a:lnTo>
                  <a:pt x="40915" y="78606"/>
                </a:lnTo>
                <a:lnTo>
                  <a:pt x="36510" y="76155"/>
                </a:lnTo>
                <a:lnTo>
                  <a:pt x="31668" y="73569"/>
                </a:lnTo>
                <a:lnTo>
                  <a:pt x="28440" y="70892"/>
                </a:lnTo>
                <a:lnTo>
                  <a:pt x="26289" y="68155"/>
                </a:lnTo>
                <a:lnTo>
                  <a:pt x="24854" y="65378"/>
                </a:lnTo>
                <a:lnTo>
                  <a:pt x="23898" y="62574"/>
                </a:lnTo>
                <a:lnTo>
                  <a:pt x="23260" y="59752"/>
                </a:lnTo>
                <a:lnTo>
                  <a:pt x="22835" y="56918"/>
                </a:lnTo>
                <a:lnTo>
                  <a:pt x="23504" y="55981"/>
                </a:lnTo>
                <a:lnTo>
                  <a:pt x="24903" y="56309"/>
                </a:lnTo>
                <a:lnTo>
                  <a:pt x="26787" y="57481"/>
                </a:lnTo>
                <a:lnTo>
                  <a:pt x="28997" y="58262"/>
                </a:lnTo>
                <a:lnTo>
                  <a:pt x="31422" y="58782"/>
                </a:lnTo>
                <a:lnTo>
                  <a:pt x="33991" y="59129"/>
                </a:lnTo>
                <a:lnTo>
                  <a:pt x="35704" y="60313"/>
                </a:lnTo>
                <a:lnTo>
                  <a:pt x="36846" y="62055"/>
                </a:lnTo>
                <a:lnTo>
                  <a:pt x="38679" y="67143"/>
                </a:lnTo>
                <a:lnTo>
                  <a:pt x="38829" y="68513"/>
                </a:lnTo>
                <a:lnTo>
                  <a:pt x="38930" y="70379"/>
                </a:lnTo>
                <a:lnTo>
                  <a:pt x="38996" y="72575"/>
                </a:lnTo>
                <a:lnTo>
                  <a:pt x="38088" y="74992"/>
                </a:lnTo>
                <a:lnTo>
                  <a:pt x="36531" y="77556"/>
                </a:lnTo>
                <a:lnTo>
                  <a:pt x="34540" y="80217"/>
                </a:lnTo>
                <a:lnTo>
                  <a:pt x="31307" y="81992"/>
                </a:lnTo>
                <a:lnTo>
                  <a:pt x="27248" y="83175"/>
                </a:lnTo>
                <a:lnTo>
                  <a:pt x="22636" y="83963"/>
                </a:lnTo>
                <a:lnTo>
                  <a:pt x="19562" y="83537"/>
                </a:lnTo>
                <a:lnTo>
                  <a:pt x="17512" y="82300"/>
                </a:lnTo>
                <a:lnTo>
                  <a:pt x="16145" y="80522"/>
                </a:lnTo>
                <a:lnTo>
                  <a:pt x="14282" y="78385"/>
                </a:lnTo>
                <a:lnTo>
                  <a:pt x="12087" y="76008"/>
                </a:lnTo>
                <a:lnTo>
                  <a:pt x="9671" y="73471"/>
                </a:lnTo>
                <a:lnTo>
                  <a:pt x="8061" y="69874"/>
                </a:lnTo>
                <a:lnTo>
                  <a:pt x="6987" y="65571"/>
                </a:lnTo>
                <a:lnTo>
                  <a:pt x="6272" y="60798"/>
                </a:lnTo>
                <a:lnTo>
                  <a:pt x="5794" y="56663"/>
                </a:lnTo>
                <a:lnTo>
                  <a:pt x="5476" y="52954"/>
                </a:lnTo>
                <a:lnTo>
                  <a:pt x="5264" y="49529"/>
                </a:lnTo>
                <a:lnTo>
                  <a:pt x="6075" y="46292"/>
                </a:lnTo>
                <a:lnTo>
                  <a:pt x="7569" y="43183"/>
                </a:lnTo>
                <a:lnTo>
                  <a:pt x="9516" y="40157"/>
                </a:lnTo>
                <a:lnTo>
                  <a:pt x="11768" y="38140"/>
                </a:lnTo>
                <a:lnTo>
                  <a:pt x="14221" y="36795"/>
                </a:lnTo>
                <a:lnTo>
                  <a:pt x="16809" y="35899"/>
                </a:lnTo>
                <a:lnTo>
                  <a:pt x="19487" y="35301"/>
                </a:lnTo>
                <a:lnTo>
                  <a:pt x="22225" y="34902"/>
                </a:lnTo>
                <a:lnTo>
                  <a:pt x="25002" y="34637"/>
                </a:lnTo>
                <a:lnTo>
                  <a:pt x="27806" y="35412"/>
                </a:lnTo>
                <a:lnTo>
                  <a:pt x="30629" y="36882"/>
                </a:lnTo>
                <a:lnTo>
                  <a:pt x="33462" y="38814"/>
                </a:lnTo>
                <a:lnTo>
                  <a:pt x="36304" y="40102"/>
                </a:lnTo>
                <a:lnTo>
                  <a:pt x="39151" y="40961"/>
                </a:lnTo>
                <a:lnTo>
                  <a:pt x="42001" y="41533"/>
                </a:lnTo>
                <a:lnTo>
                  <a:pt x="43902" y="42867"/>
                </a:lnTo>
                <a:lnTo>
                  <a:pt x="45169" y="44709"/>
                </a:lnTo>
                <a:lnTo>
                  <a:pt x="46013" y="46890"/>
                </a:lnTo>
                <a:lnTo>
                  <a:pt x="45624" y="51201"/>
                </a:lnTo>
                <a:lnTo>
                  <a:pt x="44412" y="56933"/>
                </a:lnTo>
                <a:lnTo>
                  <a:pt x="40173" y="73010"/>
                </a:lnTo>
                <a:lnTo>
                  <a:pt x="38873" y="73377"/>
                </a:lnTo>
                <a:lnTo>
                  <a:pt x="37054" y="72669"/>
                </a:lnTo>
                <a:lnTo>
                  <a:pt x="31841" y="69240"/>
                </a:lnTo>
                <a:lnTo>
                  <a:pt x="31413" y="68006"/>
                </a:lnTo>
                <a:lnTo>
                  <a:pt x="31128" y="66231"/>
                </a:lnTo>
                <a:lnTo>
                  <a:pt x="30938" y="64095"/>
                </a:lnTo>
                <a:lnTo>
                  <a:pt x="29859" y="59813"/>
                </a:lnTo>
                <a:lnTo>
                  <a:pt x="28187" y="54102"/>
                </a:lnTo>
                <a:lnTo>
                  <a:pt x="26119" y="47437"/>
                </a:lnTo>
                <a:lnTo>
                  <a:pt x="24741" y="42040"/>
                </a:lnTo>
                <a:lnTo>
                  <a:pt x="23823" y="37490"/>
                </a:lnTo>
                <a:lnTo>
                  <a:pt x="23210" y="33505"/>
                </a:lnTo>
                <a:lnTo>
                  <a:pt x="23754" y="28942"/>
                </a:lnTo>
                <a:lnTo>
                  <a:pt x="25069" y="23996"/>
                </a:lnTo>
                <a:lnTo>
                  <a:pt x="26899" y="18793"/>
                </a:lnTo>
                <a:lnTo>
                  <a:pt x="29071" y="14373"/>
                </a:lnTo>
                <a:lnTo>
                  <a:pt x="31472" y="10473"/>
                </a:lnTo>
                <a:lnTo>
                  <a:pt x="34024" y="6920"/>
                </a:lnTo>
                <a:lnTo>
                  <a:pt x="36679" y="4552"/>
                </a:lnTo>
                <a:lnTo>
                  <a:pt x="39401" y="2973"/>
                </a:lnTo>
                <a:lnTo>
                  <a:pt x="42168" y="1921"/>
                </a:lnTo>
                <a:lnTo>
                  <a:pt x="45918" y="1219"/>
                </a:lnTo>
                <a:lnTo>
                  <a:pt x="50323" y="751"/>
                </a:lnTo>
                <a:lnTo>
                  <a:pt x="55164" y="439"/>
                </a:lnTo>
                <a:lnTo>
                  <a:pt x="63084" y="93"/>
                </a:lnTo>
                <a:lnTo>
                  <a:pt x="66529" y="0"/>
                </a:lnTo>
                <a:lnTo>
                  <a:pt x="68826" y="891"/>
                </a:lnTo>
                <a:lnTo>
                  <a:pt x="70358" y="2438"/>
                </a:lnTo>
                <a:lnTo>
                  <a:pt x="71378" y="4421"/>
                </a:lnTo>
                <a:lnTo>
                  <a:pt x="73011" y="6696"/>
                </a:lnTo>
                <a:lnTo>
                  <a:pt x="75052" y="9165"/>
                </a:lnTo>
                <a:lnTo>
                  <a:pt x="77366" y="11764"/>
                </a:lnTo>
                <a:lnTo>
                  <a:pt x="82476" y="17191"/>
                </a:lnTo>
                <a:lnTo>
                  <a:pt x="85173" y="19971"/>
                </a:lnTo>
                <a:lnTo>
                  <a:pt x="86970" y="23730"/>
                </a:lnTo>
                <a:lnTo>
                  <a:pt x="88169" y="28141"/>
                </a:lnTo>
                <a:lnTo>
                  <a:pt x="88967" y="32987"/>
                </a:lnTo>
                <a:lnTo>
                  <a:pt x="87595" y="38122"/>
                </a:lnTo>
                <a:lnTo>
                  <a:pt x="84775" y="43451"/>
                </a:lnTo>
                <a:lnTo>
                  <a:pt x="80990" y="48908"/>
                </a:lnTo>
                <a:lnTo>
                  <a:pt x="77514" y="54452"/>
                </a:lnTo>
                <a:lnTo>
                  <a:pt x="74245" y="60052"/>
                </a:lnTo>
                <a:lnTo>
                  <a:pt x="71112" y="65691"/>
                </a:lnTo>
                <a:lnTo>
                  <a:pt x="68071" y="69450"/>
                </a:lnTo>
                <a:lnTo>
                  <a:pt x="65092" y="71956"/>
                </a:lnTo>
                <a:lnTo>
                  <a:pt x="62153" y="73627"/>
                </a:lnTo>
                <a:lnTo>
                  <a:pt x="59241" y="73788"/>
                </a:lnTo>
                <a:lnTo>
                  <a:pt x="56347" y="72943"/>
                </a:lnTo>
                <a:lnTo>
                  <a:pt x="53466" y="71427"/>
                </a:lnTo>
                <a:lnTo>
                  <a:pt x="50592" y="70417"/>
                </a:lnTo>
                <a:lnTo>
                  <a:pt x="47724" y="69743"/>
                </a:lnTo>
                <a:lnTo>
                  <a:pt x="44859" y="69294"/>
                </a:lnTo>
                <a:lnTo>
                  <a:pt x="41997" y="68042"/>
                </a:lnTo>
                <a:lnTo>
                  <a:pt x="39136" y="66255"/>
                </a:lnTo>
                <a:lnTo>
                  <a:pt x="36277" y="64111"/>
                </a:lnTo>
                <a:lnTo>
                  <a:pt x="33418" y="60777"/>
                </a:lnTo>
                <a:lnTo>
                  <a:pt x="30560" y="56649"/>
                </a:lnTo>
                <a:lnTo>
                  <a:pt x="27701" y="51992"/>
                </a:lnTo>
                <a:lnTo>
                  <a:pt x="25796" y="47935"/>
                </a:lnTo>
                <a:lnTo>
                  <a:pt x="24526" y="44277"/>
                </a:lnTo>
                <a:lnTo>
                  <a:pt x="23679" y="40887"/>
                </a:lnTo>
                <a:lnTo>
                  <a:pt x="23114" y="36721"/>
                </a:lnTo>
                <a:lnTo>
                  <a:pt x="22738" y="32040"/>
                </a:lnTo>
                <a:lnTo>
                  <a:pt x="22487" y="27013"/>
                </a:lnTo>
                <a:lnTo>
                  <a:pt x="23272" y="23662"/>
                </a:lnTo>
                <a:lnTo>
                  <a:pt x="24748" y="21428"/>
                </a:lnTo>
                <a:lnTo>
                  <a:pt x="26684" y="19939"/>
                </a:lnTo>
                <a:lnTo>
                  <a:pt x="28928" y="19899"/>
                </a:lnTo>
                <a:lnTo>
                  <a:pt x="31376" y="20824"/>
                </a:lnTo>
                <a:lnTo>
                  <a:pt x="33961" y="22394"/>
                </a:lnTo>
                <a:lnTo>
                  <a:pt x="35684" y="24393"/>
                </a:lnTo>
                <a:lnTo>
                  <a:pt x="36833" y="26678"/>
                </a:lnTo>
                <a:lnTo>
                  <a:pt x="37598" y="29154"/>
                </a:lnTo>
                <a:lnTo>
                  <a:pt x="39062" y="30804"/>
                </a:lnTo>
                <a:lnTo>
                  <a:pt x="40989" y="31905"/>
                </a:lnTo>
                <a:lnTo>
                  <a:pt x="43227" y="32638"/>
                </a:lnTo>
                <a:lnTo>
                  <a:pt x="44719" y="34080"/>
                </a:lnTo>
                <a:lnTo>
                  <a:pt x="45714" y="35994"/>
                </a:lnTo>
                <a:lnTo>
                  <a:pt x="46377" y="38222"/>
                </a:lnTo>
                <a:lnTo>
                  <a:pt x="46818" y="41612"/>
                </a:lnTo>
                <a:lnTo>
                  <a:pt x="47113" y="45778"/>
                </a:lnTo>
                <a:lnTo>
                  <a:pt x="47310" y="50459"/>
                </a:lnTo>
                <a:lnTo>
                  <a:pt x="46488" y="56438"/>
                </a:lnTo>
                <a:lnTo>
                  <a:pt x="44988" y="63281"/>
                </a:lnTo>
                <a:lnTo>
                  <a:pt x="43035" y="70701"/>
                </a:lnTo>
                <a:lnTo>
                  <a:pt x="40781" y="77553"/>
                </a:lnTo>
                <a:lnTo>
                  <a:pt x="38326" y="84025"/>
                </a:lnTo>
                <a:lnTo>
                  <a:pt x="35736" y="90245"/>
                </a:lnTo>
                <a:lnTo>
                  <a:pt x="33057" y="94392"/>
                </a:lnTo>
                <a:lnTo>
                  <a:pt x="30319" y="97157"/>
                </a:lnTo>
                <a:lnTo>
                  <a:pt x="27541" y="99000"/>
                </a:lnTo>
                <a:lnTo>
                  <a:pt x="24736" y="99276"/>
                </a:lnTo>
                <a:lnTo>
                  <a:pt x="21915" y="98507"/>
                </a:lnTo>
                <a:lnTo>
                  <a:pt x="19081" y="97043"/>
                </a:lnTo>
                <a:lnTo>
                  <a:pt x="16239" y="95114"/>
                </a:lnTo>
                <a:lnTo>
                  <a:pt x="13391" y="92875"/>
                </a:lnTo>
                <a:lnTo>
                  <a:pt x="10541" y="90430"/>
                </a:lnTo>
                <a:lnTo>
                  <a:pt x="8641" y="87848"/>
                </a:lnTo>
                <a:lnTo>
                  <a:pt x="7374" y="85174"/>
                </a:lnTo>
                <a:lnTo>
                  <a:pt x="6529" y="82439"/>
                </a:lnTo>
                <a:lnTo>
                  <a:pt x="5966" y="79663"/>
                </a:lnTo>
                <a:lnTo>
                  <a:pt x="5591" y="76859"/>
                </a:lnTo>
                <a:lnTo>
                  <a:pt x="5341" y="74038"/>
                </a:lnTo>
                <a:lnTo>
                  <a:pt x="4221" y="69300"/>
                </a:lnTo>
                <a:lnTo>
                  <a:pt x="2523" y="63283"/>
                </a:lnTo>
                <a:lnTo>
                  <a:pt x="438" y="56415"/>
                </a:lnTo>
                <a:lnTo>
                  <a:pt x="0" y="50883"/>
                </a:lnTo>
                <a:lnTo>
                  <a:pt x="661" y="46243"/>
                </a:lnTo>
                <a:lnTo>
                  <a:pt x="2054" y="42198"/>
                </a:lnTo>
                <a:lnTo>
                  <a:pt x="3935" y="38548"/>
                </a:lnTo>
                <a:lnTo>
                  <a:pt x="6142" y="35162"/>
                </a:lnTo>
                <a:lnTo>
                  <a:pt x="8565" y="31952"/>
                </a:lnTo>
                <a:lnTo>
                  <a:pt x="12086" y="29812"/>
                </a:lnTo>
                <a:lnTo>
                  <a:pt x="16339" y="28386"/>
                </a:lnTo>
                <a:lnTo>
                  <a:pt x="21078" y="27435"/>
                </a:lnTo>
                <a:lnTo>
                  <a:pt x="26143" y="26801"/>
                </a:lnTo>
                <a:lnTo>
                  <a:pt x="31424" y="26379"/>
                </a:lnTo>
                <a:lnTo>
                  <a:pt x="36850" y="26097"/>
                </a:lnTo>
                <a:lnTo>
                  <a:pt x="40468" y="26861"/>
                </a:lnTo>
                <a:lnTo>
                  <a:pt x="42880" y="28324"/>
                </a:lnTo>
                <a:lnTo>
                  <a:pt x="44487" y="30251"/>
                </a:lnTo>
                <a:lnTo>
                  <a:pt x="46511" y="32488"/>
                </a:lnTo>
                <a:lnTo>
                  <a:pt x="51301" y="37514"/>
                </a:lnTo>
                <a:lnTo>
                  <a:pt x="52959" y="41141"/>
                </a:lnTo>
                <a:lnTo>
                  <a:pt x="54065" y="45463"/>
                </a:lnTo>
                <a:lnTo>
                  <a:pt x="54801" y="50250"/>
                </a:lnTo>
                <a:lnTo>
                  <a:pt x="54340" y="54393"/>
                </a:lnTo>
                <a:lnTo>
                  <a:pt x="53080" y="58108"/>
                </a:lnTo>
                <a:lnTo>
                  <a:pt x="51288" y="61537"/>
                </a:lnTo>
                <a:lnTo>
                  <a:pt x="49140" y="64776"/>
                </a:lnTo>
                <a:lnTo>
                  <a:pt x="46756" y="67887"/>
                </a:lnTo>
                <a:lnTo>
                  <a:pt x="44214" y="70914"/>
                </a:lnTo>
                <a:lnTo>
                  <a:pt x="41567" y="72932"/>
                </a:lnTo>
                <a:lnTo>
                  <a:pt x="38850" y="74278"/>
                </a:lnTo>
                <a:lnTo>
                  <a:pt x="36085" y="75174"/>
                </a:lnTo>
                <a:lnTo>
                  <a:pt x="33290" y="74820"/>
                </a:lnTo>
                <a:lnTo>
                  <a:pt x="30474" y="73631"/>
                </a:lnTo>
                <a:lnTo>
                  <a:pt x="27645" y="71886"/>
                </a:lnTo>
                <a:lnTo>
                  <a:pt x="24806" y="70722"/>
                </a:lnTo>
                <a:lnTo>
                  <a:pt x="21960" y="69947"/>
                </a:lnTo>
                <a:lnTo>
                  <a:pt x="19111" y="69430"/>
                </a:lnTo>
                <a:lnTo>
                  <a:pt x="17212" y="68133"/>
                </a:lnTo>
                <a:lnTo>
                  <a:pt x="15946" y="66315"/>
                </a:lnTo>
                <a:lnTo>
                  <a:pt x="15101" y="64151"/>
                </a:lnTo>
                <a:lnTo>
                  <a:pt x="13586" y="62708"/>
                </a:lnTo>
                <a:lnTo>
                  <a:pt x="11623" y="61747"/>
                </a:lnTo>
                <a:lnTo>
                  <a:pt x="4840" y="598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69"/>
          <p:cNvSpPr/>
          <p:nvPr/>
        </p:nvSpPr>
        <p:spPr>
          <a:xfrm>
            <a:off x="6101805" y="2829470"/>
            <a:ext cx="90354" cy="97441"/>
          </a:xfrm>
          <a:custGeom>
            <a:avLst/>
            <a:gdLst/>
            <a:ahLst/>
            <a:cxnLst/>
            <a:rect l="0" t="0" r="0" b="0"/>
            <a:pathLst>
              <a:path w="90354" h="97441">
                <a:moveTo>
                  <a:pt x="47535" y="25172"/>
                </a:moveTo>
                <a:lnTo>
                  <a:pt x="52086" y="34274"/>
                </a:lnTo>
                <a:lnTo>
                  <a:pt x="53426" y="38860"/>
                </a:lnTo>
                <a:lnTo>
                  <a:pt x="54320" y="43822"/>
                </a:lnTo>
                <a:lnTo>
                  <a:pt x="54916" y="49036"/>
                </a:lnTo>
                <a:lnTo>
                  <a:pt x="54360" y="54416"/>
                </a:lnTo>
                <a:lnTo>
                  <a:pt x="53038" y="59908"/>
                </a:lnTo>
                <a:lnTo>
                  <a:pt x="51203" y="65475"/>
                </a:lnTo>
                <a:lnTo>
                  <a:pt x="48075" y="70138"/>
                </a:lnTo>
                <a:lnTo>
                  <a:pt x="44085" y="74199"/>
                </a:lnTo>
                <a:lnTo>
                  <a:pt x="39520" y="77859"/>
                </a:lnTo>
                <a:lnTo>
                  <a:pt x="35524" y="80299"/>
                </a:lnTo>
                <a:lnTo>
                  <a:pt x="31907" y="81926"/>
                </a:lnTo>
                <a:lnTo>
                  <a:pt x="28544" y="83011"/>
                </a:lnTo>
                <a:lnTo>
                  <a:pt x="25349" y="83734"/>
                </a:lnTo>
                <a:lnTo>
                  <a:pt x="22267" y="84216"/>
                </a:lnTo>
                <a:lnTo>
                  <a:pt x="19260" y="84537"/>
                </a:lnTo>
                <a:lnTo>
                  <a:pt x="17254" y="83799"/>
                </a:lnTo>
                <a:lnTo>
                  <a:pt x="15918" y="82354"/>
                </a:lnTo>
                <a:lnTo>
                  <a:pt x="15027" y="80438"/>
                </a:lnTo>
                <a:lnTo>
                  <a:pt x="13480" y="79161"/>
                </a:lnTo>
                <a:lnTo>
                  <a:pt x="11497" y="78310"/>
                </a:lnTo>
                <a:lnTo>
                  <a:pt x="9222" y="77742"/>
                </a:lnTo>
                <a:lnTo>
                  <a:pt x="7705" y="76411"/>
                </a:lnTo>
                <a:lnTo>
                  <a:pt x="6694" y="74572"/>
                </a:lnTo>
                <a:lnTo>
                  <a:pt x="6021" y="72392"/>
                </a:lnTo>
                <a:lnTo>
                  <a:pt x="4618" y="69035"/>
                </a:lnTo>
                <a:lnTo>
                  <a:pt x="2731" y="64892"/>
                </a:lnTo>
                <a:lnTo>
                  <a:pt x="521" y="60224"/>
                </a:lnTo>
                <a:lnTo>
                  <a:pt x="0" y="56160"/>
                </a:lnTo>
                <a:lnTo>
                  <a:pt x="605" y="52498"/>
                </a:lnTo>
                <a:lnTo>
                  <a:pt x="1960" y="49105"/>
                </a:lnTo>
                <a:lnTo>
                  <a:pt x="3816" y="45890"/>
                </a:lnTo>
                <a:lnTo>
                  <a:pt x="6007" y="42794"/>
                </a:lnTo>
                <a:lnTo>
                  <a:pt x="8419" y="39777"/>
                </a:lnTo>
                <a:lnTo>
                  <a:pt x="10981" y="37767"/>
                </a:lnTo>
                <a:lnTo>
                  <a:pt x="13640" y="36426"/>
                </a:lnTo>
                <a:lnTo>
                  <a:pt x="16366" y="35532"/>
                </a:lnTo>
                <a:lnTo>
                  <a:pt x="19136" y="34936"/>
                </a:lnTo>
                <a:lnTo>
                  <a:pt x="21934" y="34539"/>
                </a:lnTo>
                <a:lnTo>
                  <a:pt x="28720" y="33901"/>
                </a:lnTo>
                <a:lnTo>
                  <a:pt x="31181" y="35754"/>
                </a:lnTo>
                <a:lnTo>
                  <a:pt x="34727" y="38894"/>
                </a:lnTo>
                <a:lnTo>
                  <a:pt x="38996" y="42893"/>
                </a:lnTo>
                <a:lnTo>
                  <a:pt x="42795" y="45558"/>
                </a:lnTo>
                <a:lnTo>
                  <a:pt x="46280" y="47335"/>
                </a:lnTo>
                <a:lnTo>
                  <a:pt x="49556" y="48520"/>
                </a:lnTo>
                <a:lnTo>
                  <a:pt x="51739" y="52168"/>
                </a:lnTo>
                <a:lnTo>
                  <a:pt x="53195" y="57457"/>
                </a:lnTo>
                <a:lnTo>
                  <a:pt x="54166" y="63840"/>
                </a:lnTo>
                <a:lnTo>
                  <a:pt x="54813" y="69048"/>
                </a:lnTo>
                <a:lnTo>
                  <a:pt x="55244" y="73473"/>
                </a:lnTo>
                <a:lnTo>
                  <a:pt x="55532" y="77375"/>
                </a:lnTo>
                <a:lnTo>
                  <a:pt x="54771" y="80929"/>
                </a:lnTo>
                <a:lnTo>
                  <a:pt x="53311" y="84251"/>
                </a:lnTo>
                <a:lnTo>
                  <a:pt x="51386" y="87418"/>
                </a:lnTo>
                <a:lnTo>
                  <a:pt x="49150" y="90482"/>
                </a:lnTo>
                <a:lnTo>
                  <a:pt x="46706" y="93477"/>
                </a:lnTo>
                <a:lnTo>
                  <a:pt x="44125" y="96426"/>
                </a:lnTo>
                <a:lnTo>
                  <a:pt x="41451" y="97440"/>
                </a:lnTo>
                <a:lnTo>
                  <a:pt x="38717" y="97163"/>
                </a:lnTo>
                <a:lnTo>
                  <a:pt x="35941" y="96026"/>
                </a:lnTo>
                <a:lnTo>
                  <a:pt x="34090" y="94316"/>
                </a:lnTo>
                <a:lnTo>
                  <a:pt x="32857" y="92223"/>
                </a:lnTo>
                <a:lnTo>
                  <a:pt x="32034" y="89875"/>
                </a:lnTo>
                <a:lnTo>
                  <a:pt x="30533" y="86405"/>
                </a:lnTo>
                <a:lnTo>
                  <a:pt x="26326" y="77469"/>
                </a:lnTo>
                <a:lnTo>
                  <a:pt x="24823" y="72419"/>
                </a:lnTo>
                <a:lnTo>
                  <a:pt x="23821" y="67148"/>
                </a:lnTo>
                <a:lnTo>
                  <a:pt x="23153" y="61728"/>
                </a:lnTo>
                <a:lnTo>
                  <a:pt x="22707" y="56211"/>
                </a:lnTo>
                <a:lnTo>
                  <a:pt x="22411" y="50627"/>
                </a:lnTo>
                <a:lnTo>
                  <a:pt x="22213" y="44999"/>
                </a:lnTo>
                <a:lnTo>
                  <a:pt x="23986" y="39343"/>
                </a:lnTo>
                <a:lnTo>
                  <a:pt x="27073" y="33667"/>
                </a:lnTo>
                <a:lnTo>
                  <a:pt x="31036" y="27978"/>
                </a:lnTo>
                <a:lnTo>
                  <a:pt x="34631" y="23233"/>
                </a:lnTo>
                <a:lnTo>
                  <a:pt x="37979" y="19116"/>
                </a:lnTo>
                <a:lnTo>
                  <a:pt x="41164" y="15420"/>
                </a:lnTo>
                <a:lnTo>
                  <a:pt x="44240" y="12003"/>
                </a:lnTo>
                <a:lnTo>
                  <a:pt x="50198" y="5667"/>
                </a:lnTo>
                <a:lnTo>
                  <a:pt x="53120" y="3596"/>
                </a:lnTo>
                <a:lnTo>
                  <a:pt x="56021" y="2216"/>
                </a:lnTo>
                <a:lnTo>
                  <a:pt x="58907" y="1295"/>
                </a:lnTo>
                <a:lnTo>
                  <a:pt x="61784" y="682"/>
                </a:lnTo>
                <a:lnTo>
                  <a:pt x="64654" y="273"/>
                </a:lnTo>
                <a:lnTo>
                  <a:pt x="67520" y="0"/>
                </a:lnTo>
                <a:lnTo>
                  <a:pt x="70383" y="771"/>
                </a:lnTo>
                <a:lnTo>
                  <a:pt x="73245" y="2237"/>
                </a:lnTo>
                <a:lnTo>
                  <a:pt x="76105" y="4167"/>
                </a:lnTo>
                <a:lnTo>
                  <a:pt x="78963" y="6406"/>
                </a:lnTo>
                <a:lnTo>
                  <a:pt x="81822" y="8851"/>
                </a:lnTo>
                <a:lnTo>
                  <a:pt x="84680" y="11434"/>
                </a:lnTo>
                <a:lnTo>
                  <a:pt x="86586" y="14108"/>
                </a:lnTo>
                <a:lnTo>
                  <a:pt x="87856" y="16844"/>
                </a:lnTo>
                <a:lnTo>
                  <a:pt x="88703" y="19620"/>
                </a:lnTo>
                <a:lnTo>
                  <a:pt x="89268" y="23376"/>
                </a:lnTo>
                <a:lnTo>
                  <a:pt x="89644" y="27785"/>
                </a:lnTo>
                <a:lnTo>
                  <a:pt x="89895" y="32629"/>
                </a:lnTo>
                <a:lnTo>
                  <a:pt x="90174" y="43091"/>
                </a:lnTo>
                <a:lnTo>
                  <a:pt x="90353" y="60779"/>
                </a:lnTo>
                <a:lnTo>
                  <a:pt x="89415" y="63198"/>
                </a:lnTo>
                <a:lnTo>
                  <a:pt x="87837" y="64810"/>
                </a:lnTo>
                <a:lnTo>
                  <a:pt x="85833" y="65885"/>
                </a:lnTo>
                <a:lnTo>
                  <a:pt x="83544" y="66601"/>
                </a:lnTo>
                <a:lnTo>
                  <a:pt x="81066" y="67079"/>
                </a:lnTo>
                <a:lnTo>
                  <a:pt x="78462" y="67397"/>
                </a:lnTo>
                <a:lnTo>
                  <a:pt x="75772" y="67610"/>
                </a:lnTo>
                <a:lnTo>
                  <a:pt x="73028" y="67751"/>
                </a:lnTo>
                <a:lnTo>
                  <a:pt x="70245" y="67846"/>
                </a:lnTo>
                <a:lnTo>
                  <a:pt x="67437" y="66956"/>
                </a:lnTo>
                <a:lnTo>
                  <a:pt x="64613" y="65411"/>
                </a:lnTo>
                <a:lnTo>
                  <a:pt x="61778" y="63428"/>
                </a:lnTo>
                <a:lnTo>
                  <a:pt x="59887" y="61153"/>
                </a:lnTo>
                <a:lnTo>
                  <a:pt x="58627" y="58685"/>
                </a:lnTo>
                <a:lnTo>
                  <a:pt x="57787" y="56086"/>
                </a:lnTo>
                <a:lnTo>
                  <a:pt x="56274" y="54354"/>
                </a:lnTo>
                <a:lnTo>
                  <a:pt x="54314" y="53199"/>
                </a:lnTo>
                <a:lnTo>
                  <a:pt x="52054" y="52429"/>
                </a:lnTo>
                <a:lnTo>
                  <a:pt x="50548" y="49058"/>
                </a:lnTo>
                <a:lnTo>
                  <a:pt x="49543" y="43954"/>
                </a:lnTo>
                <a:lnTo>
                  <a:pt x="48874" y="37693"/>
                </a:lnTo>
                <a:lnTo>
                  <a:pt x="48427" y="32567"/>
                </a:lnTo>
                <a:lnTo>
                  <a:pt x="48130" y="28197"/>
                </a:lnTo>
                <a:lnTo>
                  <a:pt x="47932" y="24331"/>
                </a:lnTo>
                <a:lnTo>
                  <a:pt x="48752" y="21754"/>
                </a:lnTo>
                <a:lnTo>
                  <a:pt x="50251" y="20036"/>
                </a:lnTo>
                <a:lnTo>
                  <a:pt x="52203" y="18891"/>
                </a:lnTo>
                <a:lnTo>
                  <a:pt x="53504" y="17174"/>
                </a:lnTo>
                <a:lnTo>
                  <a:pt x="54372" y="15078"/>
                </a:lnTo>
                <a:lnTo>
                  <a:pt x="54950" y="12728"/>
                </a:lnTo>
                <a:lnTo>
                  <a:pt x="56288" y="10208"/>
                </a:lnTo>
                <a:lnTo>
                  <a:pt x="58133" y="7576"/>
                </a:lnTo>
                <a:lnTo>
                  <a:pt x="60315" y="4869"/>
                </a:lnTo>
                <a:lnTo>
                  <a:pt x="63675" y="3064"/>
                </a:lnTo>
                <a:lnTo>
                  <a:pt x="67820" y="1861"/>
                </a:lnTo>
                <a:lnTo>
                  <a:pt x="72488" y="1059"/>
                </a:lnTo>
                <a:lnTo>
                  <a:pt x="76553" y="1476"/>
                </a:lnTo>
                <a:lnTo>
                  <a:pt x="80215" y="2708"/>
                </a:lnTo>
                <a:lnTo>
                  <a:pt x="83609" y="4481"/>
                </a:lnTo>
                <a:lnTo>
                  <a:pt x="85871" y="6615"/>
                </a:lnTo>
                <a:lnTo>
                  <a:pt x="87380" y="8991"/>
                </a:lnTo>
                <a:lnTo>
                  <a:pt x="88386" y="11527"/>
                </a:lnTo>
                <a:lnTo>
                  <a:pt x="89056" y="14170"/>
                </a:lnTo>
                <a:lnTo>
                  <a:pt x="89503" y="16885"/>
                </a:lnTo>
                <a:lnTo>
                  <a:pt x="89801" y="19647"/>
                </a:lnTo>
                <a:lnTo>
                  <a:pt x="90000" y="22442"/>
                </a:lnTo>
                <a:lnTo>
                  <a:pt x="90132" y="25257"/>
                </a:lnTo>
                <a:lnTo>
                  <a:pt x="90221" y="28086"/>
                </a:lnTo>
                <a:lnTo>
                  <a:pt x="89327" y="30925"/>
                </a:lnTo>
                <a:lnTo>
                  <a:pt x="87779" y="33770"/>
                </a:lnTo>
                <a:lnTo>
                  <a:pt x="85794" y="36619"/>
                </a:lnTo>
                <a:lnTo>
                  <a:pt x="83518" y="39471"/>
                </a:lnTo>
                <a:lnTo>
                  <a:pt x="81049" y="42325"/>
                </a:lnTo>
                <a:lnTo>
                  <a:pt x="78450" y="45180"/>
                </a:lnTo>
                <a:lnTo>
                  <a:pt x="75765" y="46130"/>
                </a:lnTo>
                <a:lnTo>
                  <a:pt x="73022" y="45812"/>
                </a:lnTo>
                <a:lnTo>
                  <a:pt x="70241" y="44647"/>
                </a:lnTo>
                <a:lnTo>
                  <a:pt x="67435" y="43870"/>
                </a:lnTo>
                <a:lnTo>
                  <a:pt x="64612" y="43353"/>
                </a:lnTo>
                <a:lnTo>
                  <a:pt x="56107" y="423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70"/>
          <p:cNvSpPr/>
          <p:nvPr/>
        </p:nvSpPr>
        <p:spPr>
          <a:xfrm>
            <a:off x="4511992" y="2768917"/>
            <a:ext cx="1945959" cy="591504"/>
          </a:xfrm>
          <a:custGeom>
            <a:avLst/>
            <a:gdLst/>
            <a:ahLst/>
            <a:cxnLst/>
            <a:rect l="0" t="0" r="0" b="0"/>
            <a:pathLst>
              <a:path w="1945959" h="591504">
                <a:moveTo>
                  <a:pt x="0" y="591503"/>
                </a:moveTo>
                <a:lnTo>
                  <a:pt x="12735" y="585611"/>
                </a:lnTo>
                <a:lnTo>
                  <a:pt x="25258" y="581819"/>
                </a:lnTo>
                <a:lnTo>
                  <a:pt x="49923" y="571383"/>
                </a:lnTo>
                <a:lnTo>
                  <a:pt x="69191" y="566491"/>
                </a:lnTo>
                <a:lnTo>
                  <a:pt x="84717" y="559328"/>
                </a:lnTo>
                <a:lnTo>
                  <a:pt x="96956" y="557630"/>
                </a:lnTo>
                <a:lnTo>
                  <a:pt x="110219" y="557336"/>
                </a:lnTo>
                <a:lnTo>
                  <a:pt x="114437" y="556343"/>
                </a:lnTo>
                <a:lnTo>
                  <a:pt x="128050" y="550444"/>
                </a:lnTo>
                <a:lnTo>
                  <a:pt x="135016" y="548489"/>
                </a:lnTo>
                <a:lnTo>
                  <a:pt x="174143" y="532263"/>
                </a:lnTo>
                <a:lnTo>
                  <a:pt x="231006" y="513962"/>
                </a:lnTo>
                <a:lnTo>
                  <a:pt x="242686" y="509415"/>
                </a:lnTo>
                <a:lnTo>
                  <a:pt x="259021" y="505903"/>
                </a:lnTo>
                <a:lnTo>
                  <a:pt x="294871" y="489437"/>
                </a:lnTo>
                <a:lnTo>
                  <a:pt x="335434" y="476215"/>
                </a:lnTo>
                <a:lnTo>
                  <a:pt x="358632" y="465969"/>
                </a:lnTo>
                <a:lnTo>
                  <a:pt x="400692" y="451890"/>
                </a:lnTo>
                <a:lnTo>
                  <a:pt x="446066" y="437000"/>
                </a:lnTo>
                <a:lnTo>
                  <a:pt x="480005" y="420403"/>
                </a:lnTo>
                <a:lnTo>
                  <a:pt x="493371" y="414493"/>
                </a:lnTo>
                <a:lnTo>
                  <a:pt x="534824" y="400071"/>
                </a:lnTo>
                <a:lnTo>
                  <a:pt x="580953" y="382382"/>
                </a:lnTo>
                <a:lnTo>
                  <a:pt x="630519" y="365275"/>
                </a:lnTo>
                <a:lnTo>
                  <a:pt x="654172" y="355187"/>
                </a:lnTo>
                <a:lnTo>
                  <a:pt x="673360" y="350668"/>
                </a:lnTo>
                <a:lnTo>
                  <a:pt x="707931" y="338120"/>
                </a:lnTo>
                <a:lnTo>
                  <a:pt x="721354" y="335061"/>
                </a:lnTo>
                <a:lnTo>
                  <a:pt x="762989" y="320806"/>
                </a:lnTo>
                <a:lnTo>
                  <a:pt x="775986" y="318793"/>
                </a:lnTo>
                <a:lnTo>
                  <a:pt x="790653" y="312818"/>
                </a:lnTo>
                <a:lnTo>
                  <a:pt x="805744" y="305718"/>
                </a:lnTo>
                <a:lnTo>
                  <a:pt x="848506" y="293585"/>
                </a:lnTo>
                <a:lnTo>
                  <a:pt x="860032" y="291455"/>
                </a:lnTo>
                <a:lnTo>
                  <a:pt x="877230" y="285853"/>
                </a:lnTo>
                <a:lnTo>
                  <a:pt x="888673" y="284208"/>
                </a:lnTo>
                <a:lnTo>
                  <a:pt x="902648" y="278397"/>
                </a:lnTo>
                <a:lnTo>
                  <a:pt x="938370" y="260569"/>
                </a:lnTo>
                <a:lnTo>
                  <a:pt x="994833" y="242935"/>
                </a:lnTo>
                <a:lnTo>
                  <a:pt x="1048638" y="225747"/>
                </a:lnTo>
                <a:lnTo>
                  <a:pt x="1102973" y="212526"/>
                </a:lnTo>
                <a:lnTo>
                  <a:pt x="1135023" y="202530"/>
                </a:lnTo>
                <a:lnTo>
                  <a:pt x="1180478" y="185707"/>
                </a:lnTo>
                <a:lnTo>
                  <a:pt x="1222287" y="175971"/>
                </a:lnTo>
                <a:lnTo>
                  <a:pt x="1245727" y="166452"/>
                </a:lnTo>
                <a:lnTo>
                  <a:pt x="1268702" y="161044"/>
                </a:lnTo>
                <a:lnTo>
                  <a:pt x="1280147" y="157300"/>
                </a:lnTo>
                <a:lnTo>
                  <a:pt x="1296349" y="154240"/>
                </a:lnTo>
                <a:lnTo>
                  <a:pt x="1304183" y="150149"/>
                </a:lnTo>
                <a:lnTo>
                  <a:pt x="1354906" y="137939"/>
                </a:lnTo>
                <a:lnTo>
                  <a:pt x="1410382" y="129819"/>
                </a:lnTo>
                <a:lnTo>
                  <a:pt x="1417458" y="129408"/>
                </a:lnTo>
                <a:lnTo>
                  <a:pt x="1427859" y="126413"/>
                </a:lnTo>
                <a:lnTo>
                  <a:pt x="1431966" y="124280"/>
                </a:lnTo>
                <a:lnTo>
                  <a:pt x="1492157" y="112745"/>
                </a:lnTo>
                <a:lnTo>
                  <a:pt x="1549317" y="95944"/>
                </a:lnTo>
                <a:lnTo>
                  <a:pt x="1596000" y="86774"/>
                </a:lnTo>
                <a:lnTo>
                  <a:pt x="1648618" y="77148"/>
                </a:lnTo>
                <a:lnTo>
                  <a:pt x="1704591" y="63958"/>
                </a:lnTo>
                <a:lnTo>
                  <a:pt x="1758492" y="53684"/>
                </a:lnTo>
                <a:lnTo>
                  <a:pt x="1800375" y="38047"/>
                </a:lnTo>
                <a:lnTo>
                  <a:pt x="1825408" y="32492"/>
                </a:lnTo>
                <a:lnTo>
                  <a:pt x="1837135" y="28728"/>
                </a:lnTo>
                <a:lnTo>
                  <a:pt x="1883424" y="19138"/>
                </a:lnTo>
                <a:lnTo>
                  <a:pt x="1925958" y="2489"/>
                </a:lnTo>
                <a:lnTo>
                  <a:pt x="194595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1045" y="1005840"/>
            <a:ext cx="4081911" cy="484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10"/>
          <p:cNvSpPr/>
          <p:nvPr/>
        </p:nvSpPr>
        <p:spPr>
          <a:xfrm>
            <a:off x="4327367" y="5057893"/>
            <a:ext cx="141024" cy="99035"/>
          </a:xfrm>
          <a:custGeom>
            <a:avLst/>
            <a:gdLst/>
            <a:ahLst/>
            <a:cxnLst/>
            <a:rect l="0" t="0" r="0" b="0"/>
            <a:pathLst>
              <a:path w="141024" h="99035">
                <a:moveTo>
                  <a:pt x="64610" y="34172"/>
                </a:moveTo>
                <a:lnTo>
                  <a:pt x="85848" y="12933"/>
                </a:lnTo>
                <a:lnTo>
                  <a:pt x="89247" y="11440"/>
                </a:lnTo>
                <a:lnTo>
                  <a:pt x="93417" y="10445"/>
                </a:lnTo>
                <a:lnTo>
                  <a:pt x="98102" y="9782"/>
                </a:lnTo>
                <a:lnTo>
                  <a:pt x="104083" y="9339"/>
                </a:lnTo>
                <a:lnTo>
                  <a:pt x="110928" y="9044"/>
                </a:lnTo>
                <a:lnTo>
                  <a:pt x="118348" y="8848"/>
                </a:lnTo>
                <a:lnTo>
                  <a:pt x="124248" y="9669"/>
                </a:lnTo>
                <a:lnTo>
                  <a:pt x="129134" y="11169"/>
                </a:lnTo>
                <a:lnTo>
                  <a:pt x="133343" y="13121"/>
                </a:lnTo>
                <a:lnTo>
                  <a:pt x="136150" y="15376"/>
                </a:lnTo>
                <a:lnTo>
                  <a:pt x="138021" y="17831"/>
                </a:lnTo>
                <a:lnTo>
                  <a:pt x="141023" y="24065"/>
                </a:lnTo>
                <a:lnTo>
                  <a:pt x="139365" y="27434"/>
                </a:lnTo>
                <a:lnTo>
                  <a:pt x="136354" y="32537"/>
                </a:lnTo>
                <a:lnTo>
                  <a:pt x="132442" y="38797"/>
                </a:lnTo>
                <a:lnTo>
                  <a:pt x="128881" y="42970"/>
                </a:lnTo>
                <a:lnTo>
                  <a:pt x="125555" y="45753"/>
                </a:lnTo>
                <a:lnTo>
                  <a:pt x="122385" y="47607"/>
                </a:lnTo>
                <a:lnTo>
                  <a:pt x="118367" y="49796"/>
                </a:lnTo>
                <a:lnTo>
                  <a:pt x="108822" y="54768"/>
                </a:lnTo>
                <a:lnTo>
                  <a:pt x="102657" y="56476"/>
                </a:lnTo>
                <a:lnTo>
                  <a:pt x="95690" y="57614"/>
                </a:lnTo>
                <a:lnTo>
                  <a:pt x="88187" y="58372"/>
                </a:lnTo>
                <a:lnTo>
                  <a:pt x="81281" y="58878"/>
                </a:lnTo>
                <a:lnTo>
                  <a:pt x="74772" y="59215"/>
                </a:lnTo>
                <a:lnTo>
                  <a:pt x="59048" y="59689"/>
                </a:lnTo>
                <a:lnTo>
                  <a:pt x="55187" y="59756"/>
                </a:lnTo>
                <a:lnTo>
                  <a:pt x="51661" y="58848"/>
                </a:lnTo>
                <a:lnTo>
                  <a:pt x="48357" y="57290"/>
                </a:lnTo>
                <a:lnTo>
                  <a:pt x="45202" y="55299"/>
                </a:lnTo>
                <a:lnTo>
                  <a:pt x="42146" y="53019"/>
                </a:lnTo>
                <a:lnTo>
                  <a:pt x="39157" y="50546"/>
                </a:lnTo>
                <a:lnTo>
                  <a:pt x="32066" y="44285"/>
                </a:lnTo>
                <a:lnTo>
                  <a:pt x="32437" y="41867"/>
                </a:lnTo>
                <a:lnTo>
                  <a:pt x="33636" y="38349"/>
                </a:lnTo>
                <a:lnTo>
                  <a:pt x="37854" y="28118"/>
                </a:lnTo>
                <a:lnTo>
                  <a:pt x="40105" y="26326"/>
                </a:lnTo>
                <a:lnTo>
                  <a:pt x="43511" y="24178"/>
                </a:lnTo>
                <a:lnTo>
                  <a:pt x="47686" y="21795"/>
                </a:lnTo>
                <a:lnTo>
                  <a:pt x="52375" y="20205"/>
                </a:lnTo>
                <a:lnTo>
                  <a:pt x="57406" y="19146"/>
                </a:lnTo>
                <a:lnTo>
                  <a:pt x="62665" y="18440"/>
                </a:lnTo>
                <a:lnTo>
                  <a:pt x="67123" y="17968"/>
                </a:lnTo>
                <a:lnTo>
                  <a:pt x="71048" y="17654"/>
                </a:lnTo>
                <a:lnTo>
                  <a:pt x="74617" y="17445"/>
                </a:lnTo>
                <a:lnTo>
                  <a:pt x="76996" y="18258"/>
                </a:lnTo>
                <a:lnTo>
                  <a:pt x="78583" y="19753"/>
                </a:lnTo>
                <a:lnTo>
                  <a:pt x="79640" y="21701"/>
                </a:lnTo>
                <a:lnTo>
                  <a:pt x="81298" y="23001"/>
                </a:lnTo>
                <a:lnTo>
                  <a:pt x="83355" y="23867"/>
                </a:lnTo>
                <a:lnTo>
                  <a:pt x="85679" y="24444"/>
                </a:lnTo>
                <a:lnTo>
                  <a:pt x="88181" y="25782"/>
                </a:lnTo>
                <a:lnTo>
                  <a:pt x="90802" y="27626"/>
                </a:lnTo>
                <a:lnTo>
                  <a:pt x="93501" y="29808"/>
                </a:lnTo>
                <a:lnTo>
                  <a:pt x="96253" y="32215"/>
                </a:lnTo>
                <a:lnTo>
                  <a:pt x="99041" y="34772"/>
                </a:lnTo>
                <a:lnTo>
                  <a:pt x="101851" y="37429"/>
                </a:lnTo>
                <a:lnTo>
                  <a:pt x="103725" y="40153"/>
                </a:lnTo>
                <a:lnTo>
                  <a:pt x="104974" y="42922"/>
                </a:lnTo>
                <a:lnTo>
                  <a:pt x="105807" y="45720"/>
                </a:lnTo>
                <a:lnTo>
                  <a:pt x="106362" y="48538"/>
                </a:lnTo>
                <a:lnTo>
                  <a:pt x="106732" y="51369"/>
                </a:lnTo>
                <a:lnTo>
                  <a:pt x="106979" y="54210"/>
                </a:lnTo>
                <a:lnTo>
                  <a:pt x="107143" y="57055"/>
                </a:lnTo>
                <a:lnTo>
                  <a:pt x="107326" y="62758"/>
                </a:lnTo>
                <a:lnTo>
                  <a:pt x="105470" y="66564"/>
                </a:lnTo>
                <a:lnTo>
                  <a:pt x="102328" y="71007"/>
                </a:lnTo>
                <a:lnTo>
                  <a:pt x="98327" y="75873"/>
                </a:lnTo>
                <a:lnTo>
                  <a:pt x="94708" y="79118"/>
                </a:lnTo>
                <a:lnTo>
                  <a:pt x="91343" y="81280"/>
                </a:lnTo>
                <a:lnTo>
                  <a:pt x="88147" y="82723"/>
                </a:lnTo>
                <a:lnTo>
                  <a:pt x="86017" y="84636"/>
                </a:lnTo>
                <a:lnTo>
                  <a:pt x="84596" y="86865"/>
                </a:lnTo>
                <a:lnTo>
                  <a:pt x="83649" y="89303"/>
                </a:lnTo>
                <a:lnTo>
                  <a:pt x="81113" y="90928"/>
                </a:lnTo>
                <a:lnTo>
                  <a:pt x="77517" y="92012"/>
                </a:lnTo>
                <a:lnTo>
                  <a:pt x="73214" y="92734"/>
                </a:lnTo>
                <a:lnTo>
                  <a:pt x="69394" y="93216"/>
                </a:lnTo>
                <a:lnTo>
                  <a:pt x="65895" y="93537"/>
                </a:lnTo>
                <a:lnTo>
                  <a:pt x="62609" y="93751"/>
                </a:lnTo>
                <a:lnTo>
                  <a:pt x="58513" y="94846"/>
                </a:lnTo>
                <a:lnTo>
                  <a:pt x="53878" y="96529"/>
                </a:lnTo>
                <a:lnTo>
                  <a:pt x="48883" y="98603"/>
                </a:lnTo>
                <a:lnTo>
                  <a:pt x="44600" y="99034"/>
                </a:lnTo>
                <a:lnTo>
                  <a:pt x="40793" y="98368"/>
                </a:lnTo>
                <a:lnTo>
                  <a:pt x="37302" y="96972"/>
                </a:lnTo>
                <a:lnTo>
                  <a:pt x="34022" y="96041"/>
                </a:lnTo>
                <a:lnTo>
                  <a:pt x="30883" y="95420"/>
                </a:lnTo>
                <a:lnTo>
                  <a:pt x="27838" y="95007"/>
                </a:lnTo>
                <a:lnTo>
                  <a:pt x="24856" y="93778"/>
                </a:lnTo>
                <a:lnTo>
                  <a:pt x="21914" y="92007"/>
                </a:lnTo>
                <a:lnTo>
                  <a:pt x="19001" y="89873"/>
                </a:lnTo>
                <a:lnTo>
                  <a:pt x="16107" y="87499"/>
                </a:lnTo>
                <a:lnTo>
                  <a:pt x="13225" y="84963"/>
                </a:lnTo>
                <a:lnTo>
                  <a:pt x="10351" y="82320"/>
                </a:lnTo>
                <a:lnTo>
                  <a:pt x="8435" y="79606"/>
                </a:lnTo>
                <a:lnTo>
                  <a:pt x="7157" y="76843"/>
                </a:lnTo>
                <a:lnTo>
                  <a:pt x="6306" y="74049"/>
                </a:lnTo>
                <a:lnTo>
                  <a:pt x="4786" y="70282"/>
                </a:lnTo>
                <a:lnTo>
                  <a:pt x="2819" y="65865"/>
                </a:lnTo>
                <a:lnTo>
                  <a:pt x="556" y="61016"/>
                </a:lnTo>
                <a:lnTo>
                  <a:pt x="0" y="55878"/>
                </a:lnTo>
                <a:lnTo>
                  <a:pt x="582" y="50547"/>
                </a:lnTo>
                <a:lnTo>
                  <a:pt x="1922" y="45089"/>
                </a:lnTo>
                <a:lnTo>
                  <a:pt x="2815" y="40497"/>
                </a:lnTo>
                <a:lnTo>
                  <a:pt x="3411" y="36484"/>
                </a:lnTo>
                <a:lnTo>
                  <a:pt x="3808" y="32856"/>
                </a:lnTo>
                <a:lnTo>
                  <a:pt x="5026" y="29484"/>
                </a:lnTo>
                <a:lnTo>
                  <a:pt x="6790" y="26284"/>
                </a:lnTo>
                <a:lnTo>
                  <a:pt x="8918" y="23199"/>
                </a:lnTo>
                <a:lnTo>
                  <a:pt x="11290" y="20188"/>
                </a:lnTo>
                <a:lnTo>
                  <a:pt x="13823" y="17230"/>
                </a:lnTo>
                <a:lnTo>
                  <a:pt x="16465" y="14305"/>
                </a:lnTo>
                <a:lnTo>
                  <a:pt x="19178" y="12354"/>
                </a:lnTo>
                <a:lnTo>
                  <a:pt x="21940" y="11054"/>
                </a:lnTo>
                <a:lnTo>
                  <a:pt x="24733" y="10187"/>
                </a:lnTo>
                <a:lnTo>
                  <a:pt x="27548" y="8657"/>
                </a:lnTo>
                <a:lnTo>
                  <a:pt x="30377" y="6685"/>
                </a:lnTo>
                <a:lnTo>
                  <a:pt x="33216" y="4417"/>
                </a:lnTo>
                <a:lnTo>
                  <a:pt x="37013" y="2905"/>
                </a:lnTo>
                <a:lnTo>
                  <a:pt x="41450" y="1898"/>
                </a:lnTo>
                <a:lnTo>
                  <a:pt x="46312" y="1225"/>
                </a:lnTo>
                <a:lnTo>
                  <a:pt x="50506" y="777"/>
                </a:lnTo>
                <a:lnTo>
                  <a:pt x="54255" y="479"/>
                </a:lnTo>
                <a:lnTo>
                  <a:pt x="57707" y="280"/>
                </a:lnTo>
                <a:lnTo>
                  <a:pt x="66622" y="59"/>
                </a:lnTo>
                <a:lnTo>
                  <a:pt x="71666" y="0"/>
                </a:lnTo>
                <a:lnTo>
                  <a:pt x="75982" y="913"/>
                </a:lnTo>
                <a:lnTo>
                  <a:pt x="79811" y="2474"/>
                </a:lnTo>
                <a:lnTo>
                  <a:pt x="83317" y="4468"/>
                </a:lnTo>
                <a:lnTo>
                  <a:pt x="92292" y="9222"/>
                </a:lnTo>
                <a:lnTo>
                  <a:pt x="97352" y="11824"/>
                </a:lnTo>
                <a:lnTo>
                  <a:pt x="100725" y="14510"/>
                </a:lnTo>
                <a:lnTo>
                  <a:pt x="102974" y="17254"/>
                </a:lnTo>
                <a:lnTo>
                  <a:pt x="104474" y="20036"/>
                </a:lnTo>
                <a:lnTo>
                  <a:pt x="105473" y="23796"/>
                </a:lnTo>
                <a:lnTo>
                  <a:pt x="106140" y="28207"/>
                </a:lnTo>
                <a:lnTo>
                  <a:pt x="106584" y="33052"/>
                </a:lnTo>
                <a:lnTo>
                  <a:pt x="106880" y="37235"/>
                </a:lnTo>
                <a:lnTo>
                  <a:pt x="107078" y="40977"/>
                </a:lnTo>
                <a:lnTo>
                  <a:pt x="107209" y="44424"/>
                </a:lnTo>
                <a:lnTo>
                  <a:pt x="106344" y="48626"/>
                </a:lnTo>
                <a:lnTo>
                  <a:pt x="104815" y="53333"/>
                </a:lnTo>
                <a:lnTo>
                  <a:pt x="102843" y="58376"/>
                </a:lnTo>
                <a:lnTo>
                  <a:pt x="99624" y="63643"/>
                </a:lnTo>
                <a:lnTo>
                  <a:pt x="95573" y="69059"/>
                </a:lnTo>
                <a:lnTo>
                  <a:pt x="90967" y="74575"/>
                </a:lnTo>
                <a:lnTo>
                  <a:pt x="86944" y="78252"/>
                </a:lnTo>
                <a:lnTo>
                  <a:pt x="83309" y="80704"/>
                </a:lnTo>
                <a:lnTo>
                  <a:pt x="79934" y="82338"/>
                </a:lnTo>
                <a:lnTo>
                  <a:pt x="76731" y="83427"/>
                </a:lnTo>
                <a:lnTo>
                  <a:pt x="73643" y="84154"/>
                </a:lnTo>
                <a:lnTo>
                  <a:pt x="70632" y="84638"/>
                </a:lnTo>
                <a:lnTo>
                  <a:pt x="67672" y="84961"/>
                </a:lnTo>
                <a:lnTo>
                  <a:pt x="64747" y="85177"/>
                </a:lnTo>
                <a:lnTo>
                  <a:pt x="61843" y="85320"/>
                </a:lnTo>
                <a:lnTo>
                  <a:pt x="53538" y="85479"/>
                </a:lnTo>
                <a:lnTo>
                  <a:pt x="37234" y="85581"/>
                </a:lnTo>
                <a:lnTo>
                  <a:pt x="33977" y="84638"/>
                </a:lnTo>
                <a:lnTo>
                  <a:pt x="30853" y="83055"/>
                </a:lnTo>
                <a:lnTo>
                  <a:pt x="27818" y="81048"/>
                </a:lnTo>
                <a:lnTo>
                  <a:pt x="24842" y="78758"/>
                </a:lnTo>
                <a:lnTo>
                  <a:pt x="21905" y="76278"/>
                </a:lnTo>
                <a:lnTo>
                  <a:pt x="18995" y="73673"/>
                </a:lnTo>
                <a:lnTo>
                  <a:pt x="17055" y="69078"/>
                </a:lnTo>
                <a:lnTo>
                  <a:pt x="15762" y="63157"/>
                </a:lnTo>
                <a:lnTo>
                  <a:pt x="14900" y="56353"/>
                </a:lnTo>
                <a:lnTo>
                  <a:pt x="15277" y="50864"/>
                </a:lnTo>
                <a:lnTo>
                  <a:pt x="16482" y="46253"/>
                </a:lnTo>
                <a:lnTo>
                  <a:pt x="18237" y="42225"/>
                </a:lnTo>
                <a:lnTo>
                  <a:pt x="20359" y="38589"/>
                </a:lnTo>
                <a:lnTo>
                  <a:pt x="22727" y="35211"/>
                </a:lnTo>
                <a:lnTo>
                  <a:pt x="25258" y="32007"/>
                </a:lnTo>
                <a:lnTo>
                  <a:pt x="27898" y="28918"/>
                </a:lnTo>
                <a:lnTo>
                  <a:pt x="30610" y="25907"/>
                </a:lnTo>
                <a:lnTo>
                  <a:pt x="33371" y="22947"/>
                </a:lnTo>
                <a:lnTo>
                  <a:pt x="37116" y="20021"/>
                </a:lnTo>
                <a:lnTo>
                  <a:pt x="41519" y="17118"/>
                </a:lnTo>
                <a:lnTo>
                  <a:pt x="46358" y="14230"/>
                </a:lnTo>
                <a:lnTo>
                  <a:pt x="50537" y="12304"/>
                </a:lnTo>
                <a:lnTo>
                  <a:pt x="54276" y="11021"/>
                </a:lnTo>
                <a:lnTo>
                  <a:pt x="57721" y="10165"/>
                </a:lnTo>
                <a:lnTo>
                  <a:pt x="60969" y="8643"/>
                </a:lnTo>
                <a:lnTo>
                  <a:pt x="64088" y="6674"/>
                </a:lnTo>
                <a:lnTo>
                  <a:pt x="67120" y="4410"/>
                </a:lnTo>
                <a:lnTo>
                  <a:pt x="69140" y="3853"/>
                </a:lnTo>
                <a:lnTo>
                  <a:pt x="70488" y="4435"/>
                </a:lnTo>
                <a:lnTo>
                  <a:pt x="71386" y="5774"/>
                </a:lnTo>
                <a:lnTo>
                  <a:pt x="72938" y="6668"/>
                </a:lnTo>
                <a:lnTo>
                  <a:pt x="77201" y="7660"/>
                </a:lnTo>
                <a:lnTo>
                  <a:pt x="79672" y="7924"/>
                </a:lnTo>
                <a:lnTo>
                  <a:pt x="82271" y="8102"/>
                </a:lnTo>
                <a:lnTo>
                  <a:pt x="84957" y="8219"/>
                </a:lnTo>
                <a:lnTo>
                  <a:pt x="88652" y="9250"/>
                </a:lnTo>
                <a:lnTo>
                  <a:pt x="93020" y="10890"/>
                </a:lnTo>
                <a:lnTo>
                  <a:pt x="97838" y="12935"/>
                </a:lnTo>
                <a:lnTo>
                  <a:pt x="101049" y="15252"/>
                </a:lnTo>
                <a:lnTo>
                  <a:pt x="103190" y="17748"/>
                </a:lnTo>
                <a:lnTo>
                  <a:pt x="104618" y="20365"/>
                </a:lnTo>
                <a:lnTo>
                  <a:pt x="105570" y="23063"/>
                </a:lnTo>
                <a:lnTo>
                  <a:pt x="106204" y="25813"/>
                </a:lnTo>
                <a:lnTo>
                  <a:pt x="106627" y="28599"/>
                </a:lnTo>
                <a:lnTo>
                  <a:pt x="106908" y="31409"/>
                </a:lnTo>
                <a:lnTo>
                  <a:pt x="107097" y="34235"/>
                </a:lnTo>
                <a:lnTo>
                  <a:pt x="107222" y="37071"/>
                </a:lnTo>
                <a:lnTo>
                  <a:pt x="106353" y="38962"/>
                </a:lnTo>
                <a:lnTo>
                  <a:pt x="104821" y="40223"/>
                </a:lnTo>
                <a:lnTo>
                  <a:pt x="102847" y="41063"/>
                </a:lnTo>
                <a:lnTo>
                  <a:pt x="100579" y="41624"/>
                </a:lnTo>
                <a:lnTo>
                  <a:pt x="98115" y="41997"/>
                </a:lnTo>
                <a:lnTo>
                  <a:pt x="95519" y="42246"/>
                </a:lnTo>
                <a:lnTo>
                  <a:pt x="91884" y="42412"/>
                </a:lnTo>
                <a:lnTo>
                  <a:pt x="78618" y="42646"/>
                </a:lnTo>
                <a:lnTo>
                  <a:pt x="71471" y="42701"/>
                </a:lnTo>
                <a:lnTo>
                  <a:pt x="68231" y="41763"/>
                </a:lnTo>
                <a:lnTo>
                  <a:pt x="65119" y="40184"/>
                </a:lnTo>
                <a:lnTo>
                  <a:pt x="62092" y="38181"/>
                </a:lnTo>
                <a:lnTo>
                  <a:pt x="59121" y="35891"/>
                </a:lnTo>
                <a:lnTo>
                  <a:pt x="56189" y="33414"/>
                </a:lnTo>
                <a:lnTo>
                  <a:pt x="53281" y="30809"/>
                </a:lnTo>
                <a:lnTo>
                  <a:pt x="50390" y="27167"/>
                </a:lnTo>
                <a:lnTo>
                  <a:pt x="47510" y="22834"/>
                </a:lnTo>
                <a:lnTo>
                  <a:pt x="44637" y="18041"/>
                </a:lnTo>
                <a:lnTo>
                  <a:pt x="42722" y="13893"/>
                </a:lnTo>
                <a:lnTo>
                  <a:pt x="41446" y="10175"/>
                </a:lnTo>
                <a:lnTo>
                  <a:pt x="40595" y="6743"/>
                </a:lnTo>
                <a:lnTo>
                  <a:pt x="40979" y="4457"/>
                </a:lnTo>
                <a:lnTo>
                  <a:pt x="42189" y="2931"/>
                </a:lnTo>
                <a:lnTo>
                  <a:pt x="46423" y="484"/>
                </a:lnTo>
                <a:lnTo>
                  <a:pt x="47723" y="1236"/>
                </a:lnTo>
                <a:lnTo>
                  <a:pt x="49542" y="2689"/>
                </a:lnTo>
                <a:lnTo>
                  <a:pt x="51707" y="4611"/>
                </a:lnTo>
                <a:lnTo>
                  <a:pt x="52198" y="6845"/>
                </a:lnTo>
                <a:lnTo>
                  <a:pt x="51573" y="9286"/>
                </a:lnTo>
                <a:lnTo>
                  <a:pt x="50204" y="11866"/>
                </a:lnTo>
                <a:lnTo>
                  <a:pt x="49291" y="14539"/>
                </a:lnTo>
                <a:lnTo>
                  <a:pt x="48682" y="17273"/>
                </a:lnTo>
                <a:lnTo>
                  <a:pt x="47465" y="255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11"/>
          <p:cNvSpPr/>
          <p:nvPr/>
        </p:nvSpPr>
        <p:spPr>
          <a:xfrm>
            <a:off x="6947777" y="2306389"/>
            <a:ext cx="273126" cy="265295"/>
          </a:xfrm>
          <a:custGeom>
            <a:avLst/>
            <a:gdLst/>
            <a:ahLst/>
            <a:cxnLst/>
            <a:rect l="0" t="0" r="0" b="0"/>
            <a:pathLst>
              <a:path w="273126" h="265295">
                <a:moveTo>
                  <a:pt x="273125" y="33903"/>
                </a:moveTo>
                <a:lnTo>
                  <a:pt x="259473" y="29352"/>
                </a:lnTo>
                <a:lnTo>
                  <a:pt x="254498" y="28012"/>
                </a:lnTo>
                <a:lnTo>
                  <a:pt x="246431" y="26522"/>
                </a:lnTo>
                <a:lnTo>
                  <a:pt x="241042" y="25172"/>
                </a:lnTo>
                <a:lnTo>
                  <a:pt x="234591" y="23320"/>
                </a:lnTo>
                <a:lnTo>
                  <a:pt x="227433" y="21133"/>
                </a:lnTo>
                <a:lnTo>
                  <a:pt x="216946" y="19675"/>
                </a:lnTo>
                <a:lnTo>
                  <a:pt x="204240" y="18702"/>
                </a:lnTo>
                <a:lnTo>
                  <a:pt x="190054" y="18054"/>
                </a:lnTo>
                <a:lnTo>
                  <a:pt x="178692" y="16670"/>
                </a:lnTo>
                <a:lnTo>
                  <a:pt x="169212" y="14794"/>
                </a:lnTo>
                <a:lnTo>
                  <a:pt x="160988" y="12591"/>
                </a:lnTo>
                <a:lnTo>
                  <a:pt x="152646" y="11123"/>
                </a:lnTo>
                <a:lnTo>
                  <a:pt x="144229" y="10144"/>
                </a:lnTo>
                <a:lnTo>
                  <a:pt x="135759" y="9491"/>
                </a:lnTo>
                <a:lnTo>
                  <a:pt x="127256" y="8103"/>
                </a:lnTo>
                <a:lnTo>
                  <a:pt x="118728" y="6226"/>
                </a:lnTo>
                <a:lnTo>
                  <a:pt x="110187" y="4022"/>
                </a:lnTo>
                <a:lnTo>
                  <a:pt x="99730" y="2552"/>
                </a:lnTo>
                <a:lnTo>
                  <a:pt x="87996" y="1573"/>
                </a:lnTo>
                <a:lnTo>
                  <a:pt x="65115" y="484"/>
                </a:lnTo>
                <a:lnTo>
                  <a:pt x="48596" y="0"/>
                </a:lnTo>
                <a:lnTo>
                  <a:pt x="43429" y="824"/>
                </a:lnTo>
                <a:lnTo>
                  <a:pt x="39984" y="2325"/>
                </a:lnTo>
                <a:lnTo>
                  <a:pt x="37688" y="4279"/>
                </a:lnTo>
                <a:lnTo>
                  <a:pt x="32596" y="11529"/>
                </a:lnTo>
                <a:lnTo>
                  <a:pt x="29905" y="16130"/>
                </a:lnTo>
                <a:lnTo>
                  <a:pt x="28111" y="21102"/>
                </a:lnTo>
                <a:lnTo>
                  <a:pt x="26915" y="26321"/>
                </a:lnTo>
                <a:lnTo>
                  <a:pt x="26117" y="31706"/>
                </a:lnTo>
                <a:lnTo>
                  <a:pt x="25586" y="36248"/>
                </a:lnTo>
                <a:lnTo>
                  <a:pt x="24995" y="43835"/>
                </a:lnTo>
                <a:lnTo>
                  <a:pt x="24837" y="48145"/>
                </a:lnTo>
                <a:lnTo>
                  <a:pt x="24663" y="58013"/>
                </a:lnTo>
                <a:lnTo>
                  <a:pt x="23664" y="64264"/>
                </a:lnTo>
                <a:lnTo>
                  <a:pt x="22045" y="71288"/>
                </a:lnTo>
                <a:lnTo>
                  <a:pt x="20013" y="78829"/>
                </a:lnTo>
                <a:lnTo>
                  <a:pt x="18659" y="85761"/>
                </a:lnTo>
                <a:lnTo>
                  <a:pt x="17755" y="92288"/>
                </a:lnTo>
                <a:lnTo>
                  <a:pt x="17154" y="98544"/>
                </a:lnTo>
                <a:lnTo>
                  <a:pt x="15800" y="103667"/>
                </a:lnTo>
                <a:lnTo>
                  <a:pt x="11757" y="111899"/>
                </a:lnTo>
                <a:lnTo>
                  <a:pt x="10296" y="116380"/>
                </a:lnTo>
                <a:lnTo>
                  <a:pt x="9324" y="121273"/>
                </a:lnTo>
                <a:lnTo>
                  <a:pt x="8675" y="126440"/>
                </a:lnTo>
                <a:lnTo>
                  <a:pt x="8242" y="131789"/>
                </a:lnTo>
                <a:lnTo>
                  <a:pt x="7954" y="137260"/>
                </a:lnTo>
                <a:lnTo>
                  <a:pt x="7634" y="148420"/>
                </a:lnTo>
                <a:lnTo>
                  <a:pt x="7411" y="172256"/>
                </a:lnTo>
                <a:lnTo>
                  <a:pt x="6448" y="176621"/>
                </a:lnTo>
                <a:lnTo>
                  <a:pt x="4853" y="181436"/>
                </a:lnTo>
                <a:lnTo>
                  <a:pt x="0" y="193750"/>
                </a:lnTo>
                <a:lnTo>
                  <a:pt x="554" y="195712"/>
                </a:lnTo>
                <a:lnTo>
                  <a:pt x="6291" y="203895"/>
                </a:lnTo>
                <a:lnTo>
                  <a:pt x="7606" y="203429"/>
                </a:lnTo>
                <a:lnTo>
                  <a:pt x="14008" y="198221"/>
                </a:lnTo>
                <a:lnTo>
                  <a:pt x="21936" y="190646"/>
                </a:lnTo>
                <a:lnTo>
                  <a:pt x="27500" y="185164"/>
                </a:lnTo>
                <a:lnTo>
                  <a:pt x="35688" y="179553"/>
                </a:lnTo>
                <a:lnTo>
                  <a:pt x="40539" y="176723"/>
                </a:lnTo>
                <a:lnTo>
                  <a:pt x="45678" y="173884"/>
                </a:lnTo>
                <a:lnTo>
                  <a:pt x="56467" y="168189"/>
                </a:lnTo>
                <a:lnTo>
                  <a:pt x="73252" y="159628"/>
                </a:lnTo>
                <a:lnTo>
                  <a:pt x="81774" y="156772"/>
                </a:lnTo>
                <a:lnTo>
                  <a:pt x="92218" y="153916"/>
                </a:lnTo>
                <a:lnTo>
                  <a:pt x="103942" y="151059"/>
                </a:lnTo>
                <a:lnTo>
                  <a:pt x="114617" y="149155"/>
                </a:lnTo>
                <a:lnTo>
                  <a:pt x="124591" y="147885"/>
                </a:lnTo>
                <a:lnTo>
                  <a:pt x="134097" y="147038"/>
                </a:lnTo>
                <a:lnTo>
                  <a:pt x="145197" y="146474"/>
                </a:lnTo>
                <a:lnTo>
                  <a:pt x="170231" y="145847"/>
                </a:lnTo>
                <a:lnTo>
                  <a:pt x="197447" y="145494"/>
                </a:lnTo>
                <a:lnTo>
                  <a:pt x="204576" y="146397"/>
                </a:lnTo>
                <a:lnTo>
                  <a:pt x="211233" y="147952"/>
                </a:lnTo>
                <a:lnTo>
                  <a:pt x="217577" y="149940"/>
                </a:lnTo>
                <a:lnTo>
                  <a:pt x="222758" y="152219"/>
                </a:lnTo>
                <a:lnTo>
                  <a:pt x="231055" y="157291"/>
                </a:lnTo>
                <a:lnTo>
                  <a:pt x="235553" y="159976"/>
                </a:lnTo>
                <a:lnTo>
                  <a:pt x="240457" y="162719"/>
                </a:lnTo>
                <a:lnTo>
                  <a:pt x="245631" y="165501"/>
                </a:lnTo>
                <a:lnTo>
                  <a:pt x="249082" y="168307"/>
                </a:lnTo>
                <a:lnTo>
                  <a:pt x="251381" y="171131"/>
                </a:lnTo>
                <a:lnTo>
                  <a:pt x="254888" y="176808"/>
                </a:lnTo>
                <a:lnTo>
                  <a:pt x="259623" y="182506"/>
                </a:lnTo>
                <a:lnTo>
                  <a:pt x="261266" y="186312"/>
                </a:lnTo>
                <a:lnTo>
                  <a:pt x="262361" y="190754"/>
                </a:lnTo>
                <a:lnTo>
                  <a:pt x="263092" y="195621"/>
                </a:lnTo>
                <a:lnTo>
                  <a:pt x="262627" y="200770"/>
                </a:lnTo>
                <a:lnTo>
                  <a:pt x="261363" y="206108"/>
                </a:lnTo>
                <a:lnTo>
                  <a:pt x="259569" y="211571"/>
                </a:lnTo>
                <a:lnTo>
                  <a:pt x="257421" y="216166"/>
                </a:lnTo>
                <a:lnTo>
                  <a:pt x="252493" y="223811"/>
                </a:lnTo>
                <a:lnTo>
                  <a:pt x="247128" y="230384"/>
                </a:lnTo>
                <a:lnTo>
                  <a:pt x="244363" y="233471"/>
                </a:lnTo>
                <a:lnTo>
                  <a:pt x="236212" y="239440"/>
                </a:lnTo>
                <a:lnTo>
                  <a:pt x="231371" y="242365"/>
                </a:lnTo>
                <a:lnTo>
                  <a:pt x="226240" y="245268"/>
                </a:lnTo>
                <a:lnTo>
                  <a:pt x="215457" y="251033"/>
                </a:lnTo>
                <a:lnTo>
                  <a:pt x="198677" y="259634"/>
                </a:lnTo>
                <a:lnTo>
                  <a:pt x="193013" y="261543"/>
                </a:lnTo>
                <a:lnTo>
                  <a:pt x="187332" y="262815"/>
                </a:lnTo>
                <a:lnTo>
                  <a:pt x="181640" y="263664"/>
                </a:lnTo>
                <a:lnTo>
                  <a:pt x="174035" y="264229"/>
                </a:lnTo>
                <a:lnTo>
                  <a:pt x="165155" y="264607"/>
                </a:lnTo>
                <a:lnTo>
                  <a:pt x="141318" y="265025"/>
                </a:lnTo>
                <a:lnTo>
                  <a:pt x="79167" y="265294"/>
                </a:lnTo>
                <a:lnTo>
                  <a:pt x="33095" y="2567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2"/>
          <p:cNvSpPr/>
          <p:nvPr/>
        </p:nvSpPr>
        <p:spPr>
          <a:xfrm>
            <a:off x="7589519" y="2426017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0"/>
                </a:moveTo>
                <a:lnTo>
                  <a:pt x="9102" y="0"/>
                </a:lnTo>
                <a:lnTo>
                  <a:pt x="12736" y="953"/>
                </a:lnTo>
                <a:lnTo>
                  <a:pt x="16111" y="2540"/>
                </a:lnTo>
                <a:lnTo>
                  <a:pt x="19313" y="4551"/>
                </a:lnTo>
                <a:lnTo>
                  <a:pt x="24306" y="5892"/>
                </a:lnTo>
                <a:lnTo>
                  <a:pt x="30491" y="6785"/>
                </a:lnTo>
                <a:lnTo>
                  <a:pt x="37473" y="7381"/>
                </a:lnTo>
                <a:lnTo>
                  <a:pt x="45937" y="7778"/>
                </a:lnTo>
                <a:lnTo>
                  <a:pt x="65502" y="8220"/>
                </a:lnTo>
                <a:lnTo>
                  <a:pt x="111590" y="8468"/>
                </a:lnTo>
                <a:lnTo>
                  <a:pt x="128686" y="9455"/>
                </a:lnTo>
                <a:lnTo>
                  <a:pt x="145798" y="11066"/>
                </a:lnTo>
                <a:lnTo>
                  <a:pt x="162921" y="13092"/>
                </a:lnTo>
                <a:lnTo>
                  <a:pt x="177195" y="14443"/>
                </a:lnTo>
                <a:lnTo>
                  <a:pt x="189568" y="15344"/>
                </a:lnTo>
                <a:lnTo>
                  <a:pt x="215554" y="16611"/>
                </a:lnTo>
                <a:lnTo>
                  <a:pt x="231458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3"/>
          <p:cNvSpPr/>
          <p:nvPr/>
        </p:nvSpPr>
        <p:spPr>
          <a:xfrm>
            <a:off x="7563802" y="2511742"/>
            <a:ext cx="282893" cy="15954"/>
          </a:xfrm>
          <a:custGeom>
            <a:avLst/>
            <a:gdLst/>
            <a:ahLst/>
            <a:cxnLst/>
            <a:rect l="0" t="0" r="0" b="0"/>
            <a:pathLst>
              <a:path w="282893" h="15954">
                <a:moveTo>
                  <a:pt x="0" y="8572"/>
                </a:moveTo>
                <a:lnTo>
                  <a:pt x="19312" y="8572"/>
                </a:lnTo>
                <a:lnTo>
                  <a:pt x="25258" y="9525"/>
                </a:lnTo>
                <a:lnTo>
                  <a:pt x="33031" y="11113"/>
                </a:lnTo>
                <a:lnTo>
                  <a:pt x="42022" y="13124"/>
                </a:lnTo>
                <a:lnTo>
                  <a:pt x="49923" y="14464"/>
                </a:lnTo>
                <a:lnTo>
                  <a:pt x="57095" y="15358"/>
                </a:lnTo>
                <a:lnTo>
                  <a:pt x="63781" y="15953"/>
                </a:lnTo>
                <a:lnTo>
                  <a:pt x="75858" y="15398"/>
                </a:lnTo>
                <a:lnTo>
                  <a:pt x="91529" y="14076"/>
                </a:lnTo>
                <a:lnTo>
                  <a:pt x="129263" y="10066"/>
                </a:lnTo>
                <a:lnTo>
                  <a:pt x="187631" y="3406"/>
                </a:lnTo>
                <a:lnTo>
                  <a:pt x="200335" y="2271"/>
                </a:lnTo>
                <a:lnTo>
                  <a:pt x="210709" y="1514"/>
                </a:lnTo>
                <a:lnTo>
                  <a:pt x="221435" y="1009"/>
                </a:lnTo>
                <a:lnTo>
                  <a:pt x="251877" y="299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4"/>
          <p:cNvSpPr/>
          <p:nvPr/>
        </p:nvSpPr>
        <p:spPr>
          <a:xfrm>
            <a:off x="8121015" y="2263244"/>
            <a:ext cx="245631" cy="248499"/>
          </a:xfrm>
          <a:custGeom>
            <a:avLst/>
            <a:gdLst/>
            <a:ahLst/>
            <a:cxnLst/>
            <a:rect l="0" t="0" r="0" b="0"/>
            <a:pathLst>
              <a:path w="245631" h="248499">
                <a:moveTo>
                  <a:pt x="205740" y="8468"/>
                </a:moveTo>
                <a:lnTo>
                  <a:pt x="166276" y="8468"/>
                </a:lnTo>
                <a:lnTo>
                  <a:pt x="160381" y="7516"/>
                </a:lnTo>
                <a:lnTo>
                  <a:pt x="154545" y="5928"/>
                </a:lnTo>
                <a:lnTo>
                  <a:pt x="148750" y="3917"/>
                </a:lnTo>
                <a:lnTo>
                  <a:pt x="139172" y="2576"/>
                </a:lnTo>
                <a:lnTo>
                  <a:pt x="127071" y="1683"/>
                </a:lnTo>
                <a:lnTo>
                  <a:pt x="113289" y="1087"/>
                </a:lnTo>
                <a:lnTo>
                  <a:pt x="77655" y="425"/>
                </a:lnTo>
                <a:lnTo>
                  <a:pt x="24546" y="0"/>
                </a:lnTo>
                <a:lnTo>
                  <a:pt x="19222" y="918"/>
                </a:lnTo>
                <a:lnTo>
                  <a:pt x="15672" y="2482"/>
                </a:lnTo>
                <a:lnTo>
                  <a:pt x="9975" y="7286"/>
                </a:lnTo>
                <a:lnTo>
                  <a:pt x="9508" y="8632"/>
                </a:lnTo>
                <a:lnTo>
                  <a:pt x="8850" y="15078"/>
                </a:lnTo>
                <a:lnTo>
                  <a:pt x="8695" y="20296"/>
                </a:lnTo>
                <a:lnTo>
                  <a:pt x="8573" y="164531"/>
                </a:lnTo>
                <a:lnTo>
                  <a:pt x="9525" y="169660"/>
                </a:lnTo>
                <a:lnTo>
                  <a:pt x="11113" y="173079"/>
                </a:lnTo>
                <a:lnTo>
                  <a:pt x="13123" y="175359"/>
                </a:lnTo>
                <a:lnTo>
                  <a:pt x="15416" y="175926"/>
                </a:lnTo>
                <a:lnTo>
                  <a:pt x="17897" y="175352"/>
                </a:lnTo>
                <a:lnTo>
                  <a:pt x="20504" y="174016"/>
                </a:lnTo>
                <a:lnTo>
                  <a:pt x="22242" y="172174"/>
                </a:lnTo>
                <a:lnTo>
                  <a:pt x="23401" y="169993"/>
                </a:lnTo>
                <a:lnTo>
                  <a:pt x="24173" y="167586"/>
                </a:lnTo>
                <a:lnTo>
                  <a:pt x="25640" y="165982"/>
                </a:lnTo>
                <a:lnTo>
                  <a:pt x="27570" y="164912"/>
                </a:lnTo>
                <a:lnTo>
                  <a:pt x="29811" y="164199"/>
                </a:lnTo>
                <a:lnTo>
                  <a:pt x="34161" y="161819"/>
                </a:lnTo>
                <a:lnTo>
                  <a:pt x="39920" y="158327"/>
                </a:lnTo>
                <a:lnTo>
                  <a:pt x="46615" y="154094"/>
                </a:lnTo>
                <a:lnTo>
                  <a:pt x="52984" y="150320"/>
                </a:lnTo>
                <a:lnTo>
                  <a:pt x="59136" y="146851"/>
                </a:lnTo>
                <a:lnTo>
                  <a:pt x="65141" y="143586"/>
                </a:lnTo>
                <a:lnTo>
                  <a:pt x="74859" y="139504"/>
                </a:lnTo>
                <a:lnTo>
                  <a:pt x="87053" y="134878"/>
                </a:lnTo>
                <a:lnTo>
                  <a:pt x="100898" y="129889"/>
                </a:lnTo>
                <a:lnTo>
                  <a:pt x="113938" y="126563"/>
                </a:lnTo>
                <a:lnTo>
                  <a:pt x="126441" y="124345"/>
                </a:lnTo>
                <a:lnTo>
                  <a:pt x="138587" y="122867"/>
                </a:lnTo>
                <a:lnTo>
                  <a:pt x="150494" y="121882"/>
                </a:lnTo>
                <a:lnTo>
                  <a:pt x="162242" y="121225"/>
                </a:lnTo>
                <a:lnTo>
                  <a:pt x="173884" y="120787"/>
                </a:lnTo>
                <a:lnTo>
                  <a:pt x="182597" y="121447"/>
                </a:lnTo>
                <a:lnTo>
                  <a:pt x="189359" y="122840"/>
                </a:lnTo>
                <a:lnTo>
                  <a:pt x="194820" y="124721"/>
                </a:lnTo>
                <a:lnTo>
                  <a:pt x="200364" y="126927"/>
                </a:lnTo>
                <a:lnTo>
                  <a:pt x="205967" y="129351"/>
                </a:lnTo>
                <a:lnTo>
                  <a:pt x="211606" y="131919"/>
                </a:lnTo>
                <a:lnTo>
                  <a:pt x="216318" y="135536"/>
                </a:lnTo>
                <a:lnTo>
                  <a:pt x="220412" y="139853"/>
                </a:lnTo>
                <a:lnTo>
                  <a:pt x="224095" y="144635"/>
                </a:lnTo>
                <a:lnTo>
                  <a:pt x="228454" y="149729"/>
                </a:lnTo>
                <a:lnTo>
                  <a:pt x="233264" y="155029"/>
                </a:lnTo>
                <a:lnTo>
                  <a:pt x="238377" y="160468"/>
                </a:lnTo>
                <a:lnTo>
                  <a:pt x="241786" y="165999"/>
                </a:lnTo>
                <a:lnTo>
                  <a:pt x="244058" y="171591"/>
                </a:lnTo>
                <a:lnTo>
                  <a:pt x="245572" y="177224"/>
                </a:lnTo>
                <a:lnTo>
                  <a:pt x="245630" y="181932"/>
                </a:lnTo>
                <a:lnTo>
                  <a:pt x="244716" y="186023"/>
                </a:lnTo>
                <a:lnTo>
                  <a:pt x="243155" y="189703"/>
                </a:lnTo>
                <a:lnTo>
                  <a:pt x="238878" y="198872"/>
                </a:lnTo>
                <a:lnTo>
                  <a:pt x="236405" y="203984"/>
                </a:lnTo>
                <a:lnTo>
                  <a:pt x="233803" y="207392"/>
                </a:lnTo>
                <a:lnTo>
                  <a:pt x="231116" y="209664"/>
                </a:lnTo>
                <a:lnTo>
                  <a:pt x="224639" y="213141"/>
                </a:lnTo>
                <a:lnTo>
                  <a:pt x="199503" y="225874"/>
                </a:lnTo>
                <a:lnTo>
                  <a:pt x="191104" y="228653"/>
                </a:lnTo>
                <a:lnTo>
                  <a:pt x="180743" y="231458"/>
                </a:lnTo>
                <a:lnTo>
                  <a:pt x="169073" y="234281"/>
                </a:lnTo>
                <a:lnTo>
                  <a:pt x="154625" y="237115"/>
                </a:lnTo>
                <a:lnTo>
                  <a:pt x="120792" y="242804"/>
                </a:lnTo>
                <a:lnTo>
                  <a:pt x="105293" y="244702"/>
                </a:lnTo>
                <a:lnTo>
                  <a:pt x="91151" y="245967"/>
                </a:lnTo>
                <a:lnTo>
                  <a:pt x="77912" y="246811"/>
                </a:lnTo>
                <a:lnTo>
                  <a:pt x="64324" y="247373"/>
                </a:lnTo>
                <a:lnTo>
                  <a:pt x="0" y="2484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5"/>
          <p:cNvSpPr/>
          <p:nvPr/>
        </p:nvSpPr>
        <p:spPr>
          <a:xfrm>
            <a:off x="7992427" y="2623194"/>
            <a:ext cx="522924" cy="17137"/>
          </a:xfrm>
          <a:custGeom>
            <a:avLst/>
            <a:gdLst/>
            <a:ahLst/>
            <a:cxnLst/>
            <a:rect l="0" t="0" r="0" b="0"/>
            <a:pathLst>
              <a:path w="522924" h="17137">
                <a:moveTo>
                  <a:pt x="0" y="17136"/>
                </a:moveTo>
                <a:lnTo>
                  <a:pt x="35795" y="17136"/>
                </a:lnTo>
                <a:lnTo>
                  <a:pt x="47676" y="16183"/>
                </a:lnTo>
                <a:lnTo>
                  <a:pt x="92443" y="11244"/>
                </a:lnTo>
                <a:lnTo>
                  <a:pt x="104491" y="10350"/>
                </a:lnTo>
                <a:lnTo>
                  <a:pt x="115381" y="9755"/>
                </a:lnTo>
                <a:lnTo>
                  <a:pt x="137641" y="9093"/>
                </a:lnTo>
                <a:lnTo>
                  <a:pt x="148910" y="8916"/>
                </a:lnTo>
                <a:lnTo>
                  <a:pt x="162139" y="7846"/>
                </a:lnTo>
                <a:lnTo>
                  <a:pt x="176673" y="6180"/>
                </a:lnTo>
                <a:lnTo>
                  <a:pt x="192077" y="4117"/>
                </a:lnTo>
                <a:lnTo>
                  <a:pt x="209015" y="2741"/>
                </a:lnTo>
                <a:lnTo>
                  <a:pt x="226972" y="1825"/>
                </a:lnTo>
                <a:lnTo>
                  <a:pt x="273943" y="534"/>
                </a:lnTo>
                <a:lnTo>
                  <a:pt x="341519" y="152"/>
                </a:lnTo>
                <a:lnTo>
                  <a:pt x="471602" y="0"/>
                </a:lnTo>
                <a:lnTo>
                  <a:pt x="481089" y="949"/>
                </a:lnTo>
                <a:lnTo>
                  <a:pt x="491224" y="2535"/>
                </a:lnTo>
                <a:lnTo>
                  <a:pt x="522923" y="8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6"/>
          <p:cNvSpPr/>
          <p:nvPr/>
        </p:nvSpPr>
        <p:spPr>
          <a:xfrm>
            <a:off x="8232457" y="2683192"/>
            <a:ext cx="77153" cy="240031"/>
          </a:xfrm>
          <a:custGeom>
            <a:avLst/>
            <a:gdLst/>
            <a:ahLst/>
            <a:cxnLst/>
            <a:rect l="0" t="0" r="0" b="0"/>
            <a:pathLst>
              <a:path w="77153" h="240031">
                <a:moveTo>
                  <a:pt x="0" y="0"/>
                </a:moveTo>
                <a:lnTo>
                  <a:pt x="11932" y="35795"/>
                </a:lnTo>
                <a:lnTo>
                  <a:pt x="13669" y="41961"/>
                </a:lnTo>
                <a:lnTo>
                  <a:pt x="14828" y="47024"/>
                </a:lnTo>
                <a:lnTo>
                  <a:pt x="15600" y="51352"/>
                </a:lnTo>
                <a:lnTo>
                  <a:pt x="18999" y="66320"/>
                </a:lnTo>
                <a:lnTo>
                  <a:pt x="33491" y="125178"/>
                </a:lnTo>
                <a:lnTo>
                  <a:pt x="36615" y="139650"/>
                </a:lnTo>
                <a:lnTo>
                  <a:pt x="38697" y="151202"/>
                </a:lnTo>
                <a:lnTo>
                  <a:pt x="40086" y="160809"/>
                </a:lnTo>
                <a:lnTo>
                  <a:pt x="41965" y="171024"/>
                </a:lnTo>
                <a:lnTo>
                  <a:pt x="44168" y="181643"/>
                </a:lnTo>
                <a:lnTo>
                  <a:pt x="46591" y="192533"/>
                </a:lnTo>
                <a:lnTo>
                  <a:pt x="49158" y="201698"/>
                </a:lnTo>
                <a:lnTo>
                  <a:pt x="51822" y="209713"/>
                </a:lnTo>
                <a:lnTo>
                  <a:pt x="54551" y="216961"/>
                </a:lnTo>
                <a:lnTo>
                  <a:pt x="57323" y="222746"/>
                </a:lnTo>
                <a:lnTo>
                  <a:pt x="60122" y="227555"/>
                </a:lnTo>
                <a:lnTo>
                  <a:pt x="66074" y="236334"/>
                </a:lnTo>
                <a:lnTo>
                  <a:pt x="77152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7"/>
          <p:cNvSpPr/>
          <p:nvPr/>
        </p:nvSpPr>
        <p:spPr>
          <a:xfrm>
            <a:off x="4657847" y="3542567"/>
            <a:ext cx="59659" cy="75029"/>
          </a:xfrm>
          <a:custGeom>
            <a:avLst/>
            <a:gdLst/>
            <a:ahLst/>
            <a:cxnLst/>
            <a:rect l="0" t="0" r="0" b="0"/>
            <a:pathLst>
              <a:path w="59659" h="75029">
                <a:moveTo>
                  <a:pt x="42740" y="75028"/>
                </a:moveTo>
                <a:lnTo>
                  <a:pt x="29087" y="70477"/>
                </a:lnTo>
                <a:lnTo>
                  <a:pt x="24113" y="69136"/>
                </a:lnTo>
                <a:lnTo>
                  <a:pt x="19845" y="68242"/>
                </a:lnTo>
                <a:lnTo>
                  <a:pt x="16047" y="67647"/>
                </a:lnTo>
                <a:lnTo>
                  <a:pt x="13514" y="66297"/>
                </a:lnTo>
                <a:lnTo>
                  <a:pt x="11826" y="64445"/>
                </a:lnTo>
                <a:lnTo>
                  <a:pt x="10701" y="62257"/>
                </a:lnTo>
                <a:lnTo>
                  <a:pt x="8998" y="59846"/>
                </a:lnTo>
                <a:lnTo>
                  <a:pt x="6910" y="57287"/>
                </a:lnTo>
                <a:lnTo>
                  <a:pt x="4566" y="54628"/>
                </a:lnTo>
                <a:lnTo>
                  <a:pt x="3003" y="51903"/>
                </a:lnTo>
                <a:lnTo>
                  <a:pt x="1961" y="49134"/>
                </a:lnTo>
                <a:lnTo>
                  <a:pt x="1267" y="46335"/>
                </a:lnTo>
                <a:lnTo>
                  <a:pt x="803" y="43517"/>
                </a:lnTo>
                <a:lnTo>
                  <a:pt x="495" y="40685"/>
                </a:lnTo>
                <a:lnTo>
                  <a:pt x="0" y="33848"/>
                </a:lnTo>
                <a:lnTo>
                  <a:pt x="1864" y="33287"/>
                </a:lnTo>
                <a:lnTo>
                  <a:pt x="5012" y="32913"/>
                </a:lnTo>
                <a:lnTo>
                  <a:pt x="9015" y="32664"/>
                </a:lnTo>
                <a:lnTo>
                  <a:pt x="16004" y="32387"/>
                </a:lnTo>
                <a:lnTo>
                  <a:pt x="25293" y="32231"/>
                </a:lnTo>
                <a:lnTo>
                  <a:pt x="28251" y="32209"/>
                </a:lnTo>
                <a:lnTo>
                  <a:pt x="31176" y="34099"/>
                </a:lnTo>
                <a:lnTo>
                  <a:pt x="34078" y="37265"/>
                </a:lnTo>
                <a:lnTo>
                  <a:pt x="36966" y="41280"/>
                </a:lnTo>
                <a:lnTo>
                  <a:pt x="39843" y="43957"/>
                </a:lnTo>
                <a:lnTo>
                  <a:pt x="42714" y="45741"/>
                </a:lnTo>
                <a:lnTo>
                  <a:pt x="45580" y="46931"/>
                </a:lnTo>
                <a:lnTo>
                  <a:pt x="47491" y="48676"/>
                </a:lnTo>
                <a:lnTo>
                  <a:pt x="48765" y="50793"/>
                </a:lnTo>
                <a:lnTo>
                  <a:pt x="49614" y="53156"/>
                </a:lnTo>
                <a:lnTo>
                  <a:pt x="50180" y="55684"/>
                </a:lnTo>
                <a:lnTo>
                  <a:pt x="50557" y="58322"/>
                </a:lnTo>
                <a:lnTo>
                  <a:pt x="50809" y="61033"/>
                </a:lnTo>
                <a:lnTo>
                  <a:pt x="50024" y="62840"/>
                </a:lnTo>
                <a:lnTo>
                  <a:pt x="48549" y="64045"/>
                </a:lnTo>
                <a:lnTo>
                  <a:pt x="43887" y="65979"/>
                </a:lnTo>
                <a:lnTo>
                  <a:pt x="42553" y="65185"/>
                </a:lnTo>
                <a:lnTo>
                  <a:pt x="40710" y="63704"/>
                </a:lnTo>
                <a:lnTo>
                  <a:pt x="38529" y="61763"/>
                </a:lnTo>
                <a:lnTo>
                  <a:pt x="35170" y="59517"/>
                </a:lnTo>
                <a:lnTo>
                  <a:pt x="31026" y="57067"/>
                </a:lnTo>
                <a:lnTo>
                  <a:pt x="26358" y="54482"/>
                </a:lnTo>
                <a:lnTo>
                  <a:pt x="22294" y="50853"/>
                </a:lnTo>
                <a:lnTo>
                  <a:pt x="18632" y="46529"/>
                </a:lnTo>
                <a:lnTo>
                  <a:pt x="15238" y="41741"/>
                </a:lnTo>
                <a:lnTo>
                  <a:pt x="12022" y="38549"/>
                </a:lnTo>
                <a:lnTo>
                  <a:pt x="8927" y="36421"/>
                </a:lnTo>
                <a:lnTo>
                  <a:pt x="5910" y="35002"/>
                </a:lnTo>
                <a:lnTo>
                  <a:pt x="3899" y="32152"/>
                </a:lnTo>
                <a:lnTo>
                  <a:pt x="2559" y="28346"/>
                </a:lnTo>
                <a:lnTo>
                  <a:pt x="1665" y="23904"/>
                </a:lnTo>
                <a:lnTo>
                  <a:pt x="2022" y="20943"/>
                </a:lnTo>
                <a:lnTo>
                  <a:pt x="3212" y="18969"/>
                </a:lnTo>
                <a:lnTo>
                  <a:pt x="4958" y="17652"/>
                </a:lnTo>
                <a:lnTo>
                  <a:pt x="6122" y="17728"/>
                </a:lnTo>
                <a:lnTo>
                  <a:pt x="6898" y="18730"/>
                </a:lnTo>
                <a:lnTo>
                  <a:pt x="7415" y="20351"/>
                </a:lnTo>
                <a:lnTo>
                  <a:pt x="10618" y="22384"/>
                </a:lnTo>
                <a:lnTo>
                  <a:pt x="15610" y="24692"/>
                </a:lnTo>
                <a:lnTo>
                  <a:pt x="21796" y="27183"/>
                </a:lnTo>
                <a:lnTo>
                  <a:pt x="26872" y="29796"/>
                </a:lnTo>
                <a:lnTo>
                  <a:pt x="31209" y="32491"/>
                </a:lnTo>
                <a:lnTo>
                  <a:pt x="35053" y="35240"/>
                </a:lnTo>
                <a:lnTo>
                  <a:pt x="37615" y="38025"/>
                </a:lnTo>
                <a:lnTo>
                  <a:pt x="39323" y="40834"/>
                </a:lnTo>
                <a:lnTo>
                  <a:pt x="40462" y="43659"/>
                </a:lnTo>
                <a:lnTo>
                  <a:pt x="43127" y="46495"/>
                </a:lnTo>
                <a:lnTo>
                  <a:pt x="46808" y="49339"/>
                </a:lnTo>
                <a:lnTo>
                  <a:pt x="51167" y="52187"/>
                </a:lnTo>
                <a:lnTo>
                  <a:pt x="54073" y="55038"/>
                </a:lnTo>
                <a:lnTo>
                  <a:pt x="56011" y="57891"/>
                </a:lnTo>
                <a:lnTo>
                  <a:pt x="59658" y="65954"/>
                </a:lnTo>
                <a:lnTo>
                  <a:pt x="46165" y="48103"/>
                </a:lnTo>
                <a:lnTo>
                  <a:pt x="41214" y="41838"/>
                </a:lnTo>
                <a:lnTo>
                  <a:pt x="36960" y="36709"/>
                </a:lnTo>
                <a:lnTo>
                  <a:pt x="33172" y="32337"/>
                </a:lnTo>
                <a:lnTo>
                  <a:pt x="30646" y="27517"/>
                </a:lnTo>
                <a:lnTo>
                  <a:pt x="28963" y="22399"/>
                </a:lnTo>
                <a:lnTo>
                  <a:pt x="27840" y="17082"/>
                </a:lnTo>
                <a:lnTo>
                  <a:pt x="28044" y="12584"/>
                </a:lnTo>
                <a:lnTo>
                  <a:pt x="29133" y="8634"/>
                </a:lnTo>
                <a:lnTo>
                  <a:pt x="30811" y="5048"/>
                </a:lnTo>
                <a:lnTo>
                  <a:pt x="32882" y="2657"/>
                </a:lnTo>
                <a:lnTo>
                  <a:pt x="35216" y="1063"/>
                </a:lnTo>
                <a:lnTo>
                  <a:pt x="37724" y="0"/>
                </a:lnTo>
                <a:lnTo>
                  <a:pt x="39396" y="245"/>
                </a:lnTo>
                <a:lnTo>
                  <a:pt x="40511" y="1360"/>
                </a:lnTo>
                <a:lnTo>
                  <a:pt x="41254" y="3056"/>
                </a:lnTo>
                <a:lnTo>
                  <a:pt x="42702" y="5139"/>
                </a:lnTo>
                <a:lnTo>
                  <a:pt x="44619" y="7480"/>
                </a:lnTo>
                <a:lnTo>
                  <a:pt x="46851" y="9994"/>
                </a:lnTo>
                <a:lnTo>
                  <a:pt x="48338" y="12622"/>
                </a:lnTo>
                <a:lnTo>
                  <a:pt x="49330" y="15326"/>
                </a:lnTo>
                <a:lnTo>
                  <a:pt x="49990" y="18082"/>
                </a:lnTo>
                <a:lnTo>
                  <a:pt x="51384" y="21823"/>
                </a:lnTo>
                <a:lnTo>
                  <a:pt x="53265" y="26223"/>
                </a:lnTo>
                <a:lnTo>
                  <a:pt x="58577" y="37871"/>
                </a:lnTo>
                <a:lnTo>
                  <a:pt x="58061" y="39779"/>
                </a:lnTo>
                <a:lnTo>
                  <a:pt x="56764" y="42004"/>
                </a:lnTo>
                <a:lnTo>
                  <a:pt x="51312" y="49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8"/>
          <p:cNvSpPr/>
          <p:nvPr/>
        </p:nvSpPr>
        <p:spPr>
          <a:xfrm>
            <a:off x="4812072" y="2040796"/>
            <a:ext cx="76859" cy="118101"/>
          </a:xfrm>
          <a:custGeom>
            <a:avLst/>
            <a:gdLst/>
            <a:ahLst/>
            <a:cxnLst/>
            <a:rect l="0" t="0" r="0" b="0"/>
            <a:pathLst>
              <a:path w="76859" h="118101">
                <a:moveTo>
                  <a:pt x="34248" y="50893"/>
                </a:moveTo>
                <a:lnTo>
                  <a:pt x="47900" y="55444"/>
                </a:lnTo>
                <a:lnTo>
                  <a:pt x="51921" y="57737"/>
                </a:lnTo>
                <a:lnTo>
                  <a:pt x="54603" y="60219"/>
                </a:lnTo>
                <a:lnTo>
                  <a:pt x="56390" y="62825"/>
                </a:lnTo>
                <a:lnTo>
                  <a:pt x="57582" y="65516"/>
                </a:lnTo>
                <a:lnTo>
                  <a:pt x="58376" y="68262"/>
                </a:lnTo>
                <a:lnTo>
                  <a:pt x="58906" y="71045"/>
                </a:lnTo>
                <a:lnTo>
                  <a:pt x="59259" y="73853"/>
                </a:lnTo>
                <a:lnTo>
                  <a:pt x="59494" y="76677"/>
                </a:lnTo>
                <a:lnTo>
                  <a:pt x="59651" y="79513"/>
                </a:lnTo>
                <a:lnTo>
                  <a:pt x="59826" y="85203"/>
                </a:lnTo>
                <a:lnTo>
                  <a:pt x="59872" y="88054"/>
                </a:lnTo>
                <a:lnTo>
                  <a:pt x="58950" y="89955"/>
                </a:lnTo>
                <a:lnTo>
                  <a:pt x="57384" y="91222"/>
                </a:lnTo>
                <a:lnTo>
                  <a:pt x="55387" y="92067"/>
                </a:lnTo>
                <a:lnTo>
                  <a:pt x="53103" y="91677"/>
                </a:lnTo>
                <a:lnTo>
                  <a:pt x="50628" y="90465"/>
                </a:lnTo>
                <a:lnTo>
                  <a:pt x="48025" y="88705"/>
                </a:lnTo>
                <a:lnTo>
                  <a:pt x="45338" y="87531"/>
                </a:lnTo>
                <a:lnTo>
                  <a:pt x="42594" y="86748"/>
                </a:lnTo>
                <a:lnTo>
                  <a:pt x="39812" y="86227"/>
                </a:lnTo>
                <a:lnTo>
                  <a:pt x="37957" y="84927"/>
                </a:lnTo>
                <a:lnTo>
                  <a:pt x="36720" y="83107"/>
                </a:lnTo>
                <a:lnTo>
                  <a:pt x="35896" y="80942"/>
                </a:lnTo>
                <a:lnTo>
                  <a:pt x="35347" y="77593"/>
                </a:lnTo>
                <a:lnTo>
                  <a:pt x="34980" y="73456"/>
                </a:lnTo>
                <a:lnTo>
                  <a:pt x="34736" y="68793"/>
                </a:lnTo>
                <a:lnTo>
                  <a:pt x="34465" y="58531"/>
                </a:lnTo>
                <a:lnTo>
                  <a:pt x="34393" y="53128"/>
                </a:lnTo>
                <a:lnTo>
                  <a:pt x="35296" y="49526"/>
                </a:lnTo>
                <a:lnTo>
                  <a:pt x="36852" y="47124"/>
                </a:lnTo>
                <a:lnTo>
                  <a:pt x="38841" y="45523"/>
                </a:lnTo>
                <a:lnTo>
                  <a:pt x="40168" y="45408"/>
                </a:lnTo>
                <a:lnTo>
                  <a:pt x="41052" y="46284"/>
                </a:lnTo>
                <a:lnTo>
                  <a:pt x="41641" y="47821"/>
                </a:lnTo>
                <a:lnTo>
                  <a:pt x="42987" y="49797"/>
                </a:lnTo>
                <a:lnTo>
                  <a:pt x="44836" y="52068"/>
                </a:lnTo>
                <a:lnTo>
                  <a:pt x="47022" y="54534"/>
                </a:lnTo>
                <a:lnTo>
                  <a:pt x="48478" y="58083"/>
                </a:lnTo>
                <a:lnTo>
                  <a:pt x="49450" y="62354"/>
                </a:lnTo>
                <a:lnTo>
                  <a:pt x="50097" y="67106"/>
                </a:lnTo>
                <a:lnTo>
                  <a:pt x="49576" y="71227"/>
                </a:lnTo>
                <a:lnTo>
                  <a:pt x="48277" y="74927"/>
                </a:lnTo>
                <a:lnTo>
                  <a:pt x="44293" y="82530"/>
                </a:lnTo>
                <a:lnTo>
                  <a:pt x="39347" y="92259"/>
                </a:lnTo>
                <a:lnTo>
                  <a:pt x="37647" y="96568"/>
                </a:lnTo>
                <a:lnTo>
                  <a:pt x="36514" y="100393"/>
                </a:lnTo>
                <a:lnTo>
                  <a:pt x="35759" y="103896"/>
                </a:lnTo>
                <a:lnTo>
                  <a:pt x="34302" y="106231"/>
                </a:lnTo>
                <a:lnTo>
                  <a:pt x="32379" y="107788"/>
                </a:lnTo>
                <a:lnTo>
                  <a:pt x="30144" y="108826"/>
                </a:lnTo>
                <a:lnTo>
                  <a:pt x="28655" y="110470"/>
                </a:lnTo>
                <a:lnTo>
                  <a:pt x="27662" y="112519"/>
                </a:lnTo>
                <a:lnTo>
                  <a:pt x="26999" y="114837"/>
                </a:lnTo>
                <a:lnTo>
                  <a:pt x="25605" y="116382"/>
                </a:lnTo>
                <a:lnTo>
                  <a:pt x="23724" y="117413"/>
                </a:lnTo>
                <a:lnTo>
                  <a:pt x="21517" y="118100"/>
                </a:lnTo>
                <a:lnTo>
                  <a:pt x="19093" y="117605"/>
                </a:lnTo>
                <a:lnTo>
                  <a:pt x="16524" y="116323"/>
                </a:lnTo>
                <a:lnTo>
                  <a:pt x="13860" y="114516"/>
                </a:lnTo>
                <a:lnTo>
                  <a:pt x="11130" y="111406"/>
                </a:lnTo>
                <a:lnTo>
                  <a:pt x="8359" y="107428"/>
                </a:lnTo>
                <a:lnTo>
                  <a:pt x="5559" y="102870"/>
                </a:lnTo>
                <a:lnTo>
                  <a:pt x="3691" y="98880"/>
                </a:lnTo>
                <a:lnTo>
                  <a:pt x="2447" y="95267"/>
                </a:lnTo>
                <a:lnTo>
                  <a:pt x="1617" y="91906"/>
                </a:lnTo>
                <a:lnTo>
                  <a:pt x="1064" y="87760"/>
                </a:lnTo>
                <a:lnTo>
                  <a:pt x="695" y="83091"/>
                </a:lnTo>
                <a:lnTo>
                  <a:pt x="286" y="73776"/>
                </a:lnTo>
                <a:lnTo>
                  <a:pt x="55" y="63177"/>
                </a:lnTo>
                <a:lnTo>
                  <a:pt x="0" y="56988"/>
                </a:lnTo>
                <a:lnTo>
                  <a:pt x="938" y="54957"/>
                </a:lnTo>
                <a:lnTo>
                  <a:pt x="2517" y="53602"/>
                </a:lnTo>
                <a:lnTo>
                  <a:pt x="4521" y="52699"/>
                </a:lnTo>
                <a:lnTo>
                  <a:pt x="5857" y="51145"/>
                </a:lnTo>
                <a:lnTo>
                  <a:pt x="6748" y="49156"/>
                </a:lnTo>
                <a:lnTo>
                  <a:pt x="7342" y="46878"/>
                </a:lnTo>
                <a:lnTo>
                  <a:pt x="9643" y="45359"/>
                </a:lnTo>
                <a:lnTo>
                  <a:pt x="13082" y="44346"/>
                </a:lnTo>
                <a:lnTo>
                  <a:pt x="17280" y="43671"/>
                </a:lnTo>
                <a:lnTo>
                  <a:pt x="21031" y="43221"/>
                </a:lnTo>
                <a:lnTo>
                  <a:pt x="24484" y="42921"/>
                </a:lnTo>
                <a:lnTo>
                  <a:pt x="27739" y="42721"/>
                </a:lnTo>
                <a:lnTo>
                  <a:pt x="30861" y="43540"/>
                </a:lnTo>
                <a:lnTo>
                  <a:pt x="33895" y="45039"/>
                </a:lnTo>
                <a:lnTo>
                  <a:pt x="36870" y="46990"/>
                </a:lnTo>
                <a:lnTo>
                  <a:pt x="40758" y="49244"/>
                </a:lnTo>
                <a:lnTo>
                  <a:pt x="50159" y="54288"/>
                </a:lnTo>
                <a:lnTo>
                  <a:pt x="53427" y="57919"/>
                </a:lnTo>
                <a:lnTo>
                  <a:pt x="55606" y="62245"/>
                </a:lnTo>
                <a:lnTo>
                  <a:pt x="57059" y="67034"/>
                </a:lnTo>
                <a:lnTo>
                  <a:pt x="58028" y="71178"/>
                </a:lnTo>
                <a:lnTo>
                  <a:pt x="58674" y="74894"/>
                </a:lnTo>
                <a:lnTo>
                  <a:pt x="59710" y="83151"/>
                </a:lnTo>
                <a:lnTo>
                  <a:pt x="58843" y="83829"/>
                </a:lnTo>
                <a:lnTo>
                  <a:pt x="57312" y="84280"/>
                </a:lnTo>
                <a:lnTo>
                  <a:pt x="55339" y="84582"/>
                </a:lnTo>
                <a:lnTo>
                  <a:pt x="54023" y="83830"/>
                </a:lnTo>
                <a:lnTo>
                  <a:pt x="53146" y="82376"/>
                </a:lnTo>
                <a:lnTo>
                  <a:pt x="52562" y="80454"/>
                </a:lnTo>
                <a:lnTo>
                  <a:pt x="51219" y="78221"/>
                </a:lnTo>
                <a:lnTo>
                  <a:pt x="49372" y="75779"/>
                </a:lnTo>
                <a:lnTo>
                  <a:pt x="47188" y="73199"/>
                </a:lnTo>
                <a:lnTo>
                  <a:pt x="44779" y="70526"/>
                </a:lnTo>
                <a:lnTo>
                  <a:pt x="39564" y="65017"/>
                </a:lnTo>
                <a:lnTo>
                  <a:pt x="37791" y="62214"/>
                </a:lnTo>
                <a:lnTo>
                  <a:pt x="36610" y="59393"/>
                </a:lnTo>
                <a:lnTo>
                  <a:pt x="35822" y="56560"/>
                </a:lnTo>
                <a:lnTo>
                  <a:pt x="35298" y="52766"/>
                </a:lnTo>
                <a:lnTo>
                  <a:pt x="34948" y="48332"/>
                </a:lnTo>
                <a:lnTo>
                  <a:pt x="34714" y="43471"/>
                </a:lnTo>
                <a:lnTo>
                  <a:pt x="34455" y="32990"/>
                </a:lnTo>
                <a:lnTo>
                  <a:pt x="34386" y="27527"/>
                </a:lnTo>
                <a:lnTo>
                  <a:pt x="35292" y="22934"/>
                </a:lnTo>
                <a:lnTo>
                  <a:pt x="36849" y="18919"/>
                </a:lnTo>
                <a:lnTo>
                  <a:pt x="38839" y="15289"/>
                </a:lnTo>
                <a:lnTo>
                  <a:pt x="41119" y="11918"/>
                </a:lnTo>
                <a:lnTo>
                  <a:pt x="43591" y="8717"/>
                </a:lnTo>
                <a:lnTo>
                  <a:pt x="46192" y="5631"/>
                </a:lnTo>
                <a:lnTo>
                  <a:pt x="48878" y="3573"/>
                </a:lnTo>
                <a:lnTo>
                  <a:pt x="51621" y="2202"/>
                </a:lnTo>
                <a:lnTo>
                  <a:pt x="54402" y="1287"/>
                </a:lnTo>
                <a:lnTo>
                  <a:pt x="58161" y="678"/>
                </a:lnTo>
                <a:lnTo>
                  <a:pt x="62573" y="271"/>
                </a:lnTo>
                <a:lnTo>
                  <a:pt x="67418" y="0"/>
                </a:lnTo>
                <a:lnTo>
                  <a:pt x="70649" y="772"/>
                </a:lnTo>
                <a:lnTo>
                  <a:pt x="72803" y="2239"/>
                </a:lnTo>
                <a:lnTo>
                  <a:pt x="74239" y="4170"/>
                </a:lnTo>
                <a:lnTo>
                  <a:pt x="75195" y="6409"/>
                </a:lnTo>
                <a:lnTo>
                  <a:pt x="75834" y="8855"/>
                </a:lnTo>
                <a:lnTo>
                  <a:pt x="76259" y="11438"/>
                </a:lnTo>
                <a:lnTo>
                  <a:pt x="76543" y="14112"/>
                </a:lnTo>
                <a:lnTo>
                  <a:pt x="76732" y="16848"/>
                </a:lnTo>
                <a:lnTo>
                  <a:pt x="76858" y="19624"/>
                </a:lnTo>
                <a:lnTo>
                  <a:pt x="75989" y="22427"/>
                </a:lnTo>
                <a:lnTo>
                  <a:pt x="74458" y="25248"/>
                </a:lnTo>
                <a:lnTo>
                  <a:pt x="72485" y="28082"/>
                </a:lnTo>
                <a:lnTo>
                  <a:pt x="70216" y="32828"/>
                </a:lnTo>
                <a:lnTo>
                  <a:pt x="67752" y="38850"/>
                </a:lnTo>
                <a:lnTo>
                  <a:pt x="65157" y="45722"/>
                </a:lnTo>
                <a:lnTo>
                  <a:pt x="62473" y="51256"/>
                </a:lnTo>
                <a:lnTo>
                  <a:pt x="59732" y="55898"/>
                </a:lnTo>
                <a:lnTo>
                  <a:pt x="51393" y="68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9"/>
          <p:cNvSpPr/>
          <p:nvPr/>
        </p:nvSpPr>
        <p:spPr>
          <a:xfrm>
            <a:off x="4186237" y="4680585"/>
            <a:ext cx="265748" cy="840106"/>
          </a:xfrm>
          <a:custGeom>
            <a:avLst/>
            <a:gdLst/>
            <a:ahLst/>
            <a:cxnLst/>
            <a:rect l="0" t="0" r="0" b="0"/>
            <a:pathLst>
              <a:path w="265748" h="840106">
                <a:moveTo>
                  <a:pt x="0" y="840105"/>
                </a:moveTo>
                <a:lnTo>
                  <a:pt x="7381" y="817962"/>
                </a:lnTo>
                <a:lnTo>
                  <a:pt x="9290" y="801405"/>
                </a:lnTo>
                <a:lnTo>
                  <a:pt x="15311" y="779791"/>
                </a:lnTo>
                <a:lnTo>
                  <a:pt x="17283" y="768531"/>
                </a:lnTo>
                <a:lnTo>
                  <a:pt x="22795" y="751482"/>
                </a:lnTo>
                <a:lnTo>
                  <a:pt x="27680" y="721034"/>
                </a:lnTo>
                <a:lnTo>
                  <a:pt x="31352" y="700507"/>
                </a:lnTo>
                <a:lnTo>
                  <a:pt x="33903" y="675930"/>
                </a:lnTo>
                <a:lnTo>
                  <a:pt x="34175" y="666259"/>
                </a:lnTo>
                <a:lnTo>
                  <a:pt x="38807" y="648260"/>
                </a:lnTo>
                <a:lnTo>
                  <a:pt x="43016" y="636961"/>
                </a:lnTo>
                <a:lnTo>
                  <a:pt x="55314" y="606626"/>
                </a:lnTo>
                <a:lnTo>
                  <a:pt x="62684" y="586159"/>
                </a:lnTo>
                <a:lnTo>
                  <a:pt x="66912" y="573887"/>
                </a:lnTo>
                <a:lnTo>
                  <a:pt x="80167" y="550495"/>
                </a:lnTo>
                <a:lnTo>
                  <a:pt x="83255" y="542162"/>
                </a:lnTo>
                <a:lnTo>
                  <a:pt x="89788" y="519949"/>
                </a:lnTo>
                <a:lnTo>
                  <a:pt x="96264" y="496970"/>
                </a:lnTo>
                <a:lnTo>
                  <a:pt x="101324" y="485618"/>
                </a:lnTo>
                <a:lnTo>
                  <a:pt x="107554" y="472335"/>
                </a:lnTo>
                <a:lnTo>
                  <a:pt x="114477" y="455037"/>
                </a:lnTo>
                <a:lnTo>
                  <a:pt x="117554" y="443221"/>
                </a:lnTo>
                <a:lnTo>
                  <a:pt x="122069" y="417573"/>
                </a:lnTo>
                <a:lnTo>
                  <a:pt x="129196" y="396140"/>
                </a:lnTo>
                <a:lnTo>
                  <a:pt x="137340" y="377725"/>
                </a:lnTo>
                <a:lnTo>
                  <a:pt x="142003" y="366950"/>
                </a:lnTo>
                <a:lnTo>
                  <a:pt x="147536" y="344652"/>
                </a:lnTo>
                <a:lnTo>
                  <a:pt x="152249" y="328438"/>
                </a:lnTo>
                <a:lnTo>
                  <a:pt x="157519" y="318057"/>
                </a:lnTo>
                <a:lnTo>
                  <a:pt x="163036" y="295029"/>
                </a:lnTo>
                <a:lnTo>
                  <a:pt x="165841" y="279553"/>
                </a:lnTo>
                <a:lnTo>
                  <a:pt x="170568" y="262569"/>
                </a:lnTo>
                <a:lnTo>
                  <a:pt x="176577" y="244578"/>
                </a:lnTo>
                <a:lnTo>
                  <a:pt x="183441" y="225917"/>
                </a:lnTo>
                <a:lnTo>
                  <a:pt x="188969" y="212524"/>
                </a:lnTo>
                <a:lnTo>
                  <a:pt x="193607" y="202643"/>
                </a:lnTo>
                <a:lnTo>
                  <a:pt x="200347" y="189123"/>
                </a:lnTo>
                <a:lnTo>
                  <a:pt x="206047" y="170442"/>
                </a:lnTo>
                <a:lnTo>
                  <a:pt x="218002" y="129030"/>
                </a:lnTo>
                <a:lnTo>
                  <a:pt x="224842" y="106877"/>
                </a:lnTo>
                <a:lnTo>
                  <a:pt x="232056" y="81154"/>
                </a:lnTo>
                <a:lnTo>
                  <a:pt x="239979" y="66548"/>
                </a:lnTo>
                <a:lnTo>
                  <a:pt x="246047" y="55913"/>
                </a:lnTo>
                <a:lnTo>
                  <a:pt x="247467" y="50885"/>
                </a:lnTo>
                <a:lnTo>
                  <a:pt x="247845" y="48210"/>
                </a:lnTo>
                <a:lnTo>
                  <a:pt x="249050" y="45475"/>
                </a:lnTo>
                <a:lnTo>
                  <a:pt x="254344" y="37075"/>
                </a:lnTo>
                <a:lnTo>
                  <a:pt x="259156" y="2316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0"/>
          <p:cNvSpPr/>
          <p:nvPr/>
        </p:nvSpPr>
        <p:spPr>
          <a:xfrm>
            <a:off x="4409122" y="1791652"/>
            <a:ext cx="668656" cy="2957514"/>
          </a:xfrm>
          <a:custGeom>
            <a:avLst/>
            <a:gdLst/>
            <a:ahLst/>
            <a:cxnLst/>
            <a:rect l="0" t="0" r="0" b="0"/>
            <a:pathLst>
              <a:path w="668656" h="2957514">
                <a:moveTo>
                  <a:pt x="0" y="2957513"/>
                </a:moveTo>
                <a:lnTo>
                  <a:pt x="6844" y="2941920"/>
                </a:lnTo>
                <a:lnTo>
                  <a:pt x="13670" y="2913628"/>
                </a:lnTo>
                <a:lnTo>
                  <a:pt x="18999" y="2869504"/>
                </a:lnTo>
                <a:lnTo>
                  <a:pt x="28941" y="2814293"/>
                </a:lnTo>
                <a:lnTo>
                  <a:pt x="42928" y="2711333"/>
                </a:lnTo>
                <a:lnTo>
                  <a:pt x="57406" y="2625981"/>
                </a:lnTo>
                <a:lnTo>
                  <a:pt x="68426" y="2545102"/>
                </a:lnTo>
                <a:lnTo>
                  <a:pt x="77954" y="2482363"/>
                </a:lnTo>
                <a:lnTo>
                  <a:pt x="94019" y="2401213"/>
                </a:lnTo>
                <a:lnTo>
                  <a:pt x="135497" y="2213572"/>
                </a:lnTo>
                <a:lnTo>
                  <a:pt x="156106" y="2126810"/>
                </a:lnTo>
                <a:lnTo>
                  <a:pt x="175108" y="2052054"/>
                </a:lnTo>
                <a:lnTo>
                  <a:pt x="195068" y="1980779"/>
                </a:lnTo>
                <a:lnTo>
                  <a:pt x="202578" y="1948655"/>
                </a:lnTo>
                <a:lnTo>
                  <a:pt x="203632" y="1939183"/>
                </a:lnTo>
                <a:lnTo>
                  <a:pt x="223319" y="1875794"/>
                </a:lnTo>
                <a:lnTo>
                  <a:pt x="247801" y="1773388"/>
                </a:lnTo>
                <a:lnTo>
                  <a:pt x="266145" y="1714803"/>
                </a:lnTo>
                <a:lnTo>
                  <a:pt x="298666" y="1615803"/>
                </a:lnTo>
                <a:lnTo>
                  <a:pt x="314921" y="1536474"/>
                </a:lnTo>
                <a:lnTo>
                  <a:pt x="330494" y="1452428"/>
                </a:lnTo>
                <a:lnTo>
                  <a:pt x="346305" y="1372008"/>
                </a:lnTo>
                <a:lnTo>
                  <a:pt x="362129" y="1294175"/>
                </a:lnTo>
                <a:lnTo>
                  <a:pt x="377807" y="1201022"/>
                </a:lnTo>
                <a:lnTo>
                  <a:pt x="389438" y="1120398"/>
                </a:lnTo>
                <a:lnTo>
                  <a:pt x="394643" y="1048889"/>
                </a:lnTo>
                <a:lnTo>
                  <a:pt x="400993" y="959663"/>
                </a:lnTo>
                <a:lnTo>
                  <a:pt x="407420" y="891722"/>
                </a:lnTo>
                <a:lnTo>
                  <a:pt x="416343" y="824946"/>
                </a:lnTo>
                <a:lnTo>
                  <a:pt x="433030" y="734754"/>
                </a:lnTo>
                <a:lnTo>
                  <a:pt x="452790" y="658078"/>
                </a:lnTo>
                <a:lnTo>
                  <a:pt x="471075" y="575302"/>
                </a:lnTo>
                <a:lnTo>
                  <a:pt x="489463" y="504152"/>
                </a:lnTo>
                <a:lnTo>
                  <a:pt x="507968" y="422696"/>
                </a:lnTo>
                <a:lnTo>
                  <a:pt x="527162" y="342790"/>
                </a:lnTo>
                <a:lnTo>
                  <a:pt x="545315" y="283188"/>
                </a:lnTo>
                <a:lnTo>
                  <a:pt x="560778" y="227312"/>
                </a:lnTo>
                <a:lnTo>
                  <a:pt x="584188" y="158651"/>
                </a:lnTo>
                <a:lnTo>
                  <a:pt x="603746" y="113077"/>
                </a:lnTo>
                <a:lnTo>
                  <a:pt x="623413" y="69362"/>
                </a:lnTo>
                <a:lnTo>
                  <a:pt x="633660" y="49127"/>
                </a:lnTo>
                <a:lnTo>
                  <a:pt x="638814" y="34216"/>
                </a:lnTo>
                <a:lnTo>
                  <a:pt x="641105" y="21240"/>
                </a:lnTo>
                <a:lnTo>
                  <a:pt x="642668" y="17018"/>
                </a:lnTo>
                <a:lnTo>
                  <a:pt x="644663" y="14203"/>
                </a:lnTo>
                <a:lnTo>
                  <a:pt x="657452" y="3423"/>
                </a:lnTo>
                <a:lnTo>
                  <a:pt x="6686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Translating from English to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Three more than twice a number.</a:t>
            </a:r>
          </a:p>
          <a:p>
            <a:pPr>
              <a:buNone/>
            </a:pPr>
            <a:r>
              <a:rPr lang="en-US" dirty="0" smtClean="0"/>
              <a:t>What are the clue words?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graphing.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writing algebraic expressions based upon written descriptions.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translate from English to algebra.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participate in class-wide discussion and individual practice.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brainstorm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Divide into four groups and wait for instructions.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that mean 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81"/>
          <p:cNvSpPr/>
          <p:nvPr/>
        </p:nvSpPr>
        <p:spPr>
          <a:xfrm>
            <a:off x="6157912" y="1791757"/>
            <a:ext cx="351473" cy="501664"/>
          </a:xfrm>
          <a:custGeom>
            <a:avLst/>
            <a:gdLst/>
            <a:ahLst/>
            <a:cxnLst/>
            <a:rect l="0" t="0" r="0" b="0"/>
            <a:pathLst>
              <a:path w="351473" h="501664">
                <a:moveTo>
                  <a:pt x="351472" y="8468"/>
                </a:moveTo>
                <a:lnTo>
                  <a:pt x="334990" y="8468"/>
                </a:lnTo>
                <a:lnTo>
                  <a:pt x="330960" y="7515"/>
                </a:lnTo>
                <a:lnTo>
                  <a:pt x="320735" y="2576"/>
                </a:lnTo>
                <a:lnTo>
                  <a:pt x="314634" y="1087"/>
                </a:lnTo>
                <a:lnTo>
                  <a:pt x="305844" y="248"/>
                </a:lnTo>
                <a:lnTo>
                  <a:pt x="297207" y="0"/>
                </a:lnTo>
                <a:lnTo>
                  <a:pt x="291483" y="917"/>
                </a:lnTo>
                <a:lnTo>
                  <a:pt x="283857" y="2482"/>
                </a:lnTo>
                <a:lnTo>
                  <a:pt x="274963" y="4477"/>
                </a:lnTo>
                <a:lnTo>
                  <a:pt x="265224" y="7712"/>
                </a:lnTo>
                <a:lnTo>
                  <a:pt x="254921" y="11774"/>
                </a:lnTo>
                <a:lnTo>
                  <a:pt x="235218" y="20415"/>
                </a:lnTo>
                <a:lnTo>
                  <a:pt x="208653" y="32539"/>
                </a:lnTo>
                <a:lnTo>
                  <a:pt x="155057" y="56191"/>
                </a:lnTo>
                <a:lnTo>
                  <a:pt x="131351" y="67375"/>
                </a:lnTo>
                <a:lnTo>
                  <a:pt x="124714" y="70599"/>
                </a:lnTo>
                <a:lnTo>
                  <a:pt x="118386" y="74654"/>
                </a:lnTo>
                <a:lnTo>
                  <a:pt x="112261" y="79262"/>
                </a:lnTo>
                <a:lnTo>
                  <a:pt x="106273" y="84239"/>
                </a:lnTo>
                <a:lnTo>
                  <a:pt x="99424" y="90414"/>
                </a:lnTo>
                <a:lnTo>
                  <a:pt x="84194" y="104896"/>
                </a:lnTo>
                <a:lnTo>
                  <a:pt x="68655" y="120012"/>
                </a:lnTo>
                <a:lnTo>
                  <a:pt x="58771" y="132338"/>
                </a:lnTo>
                <a:lnTo>
                  <a:pt x="53468" y="139625"/>
                </a:lnTo>
                <a:lnTo>
                  <a:pt x="50886" y="145436"/>
                </a:lnTo>
                <a:lnTo>
                  <a:pt x="50116" y="150262"/>
                </a:lnTo>
                <a:lnTo>
                  <a:pt x="51174" y="164852"/>
                </a:lnTo>
                <a:lnTo>
                  <a:pt x="55909" y="178523"/>
                </a:lnTo>
                <a:lnTo>
                  <a:pt x="63344" y="190088"/>
                </a:lnTo>
                <a:lnTo>
                  <a:pt x="71333" y="196503"/>
                </a:lnTo>
                <a:lnTo>
                  <a:pt x="76130" y="199547"/>
                </a:lnTo>
                <a:lnTo>
                  <a:pt x="86541" y="202929"/>
                </a:lnTo>
                <a:lnTo>
                  <a:pt x="97517" y="205385"/>
                </a:lnTo>
                <a:lnTo>
                  <a:pt x="103112" y="207373"/>
                </a:lnTo>
                <a:lnTo>
                  <a:pt x="108746" y="209651"/>
                </a:lnTo>
                <a:lnTo>
                  <a:pt x="117265" y="212123"/>
                </a:lnTo>
                <a:lnTo>
                  <a:pt x="127707" y="214723"/>
                </a:lnTo>
                <a:lnTo>
                  <a:pt x="139430" y="217408"/>
                </a:lnTo>
                <a:lnTo>
                  <a:pt x="150104" y="220151"/>
                </a:lnTo>
                <a:lnTo>
                  <a:pt x="160077" y="222933"/>
                </a:lnTo>
                <a:lnTo>
                  <a:pt x="169583" y="225739"/>
                </a:lnTo>
                <a:lnTo>
                  <a:pt x="178778" y="229515"/>
                </a:lnTo>
                <a:lnTo>
                  <a:pt x="187765" y="233938"/>
                </a:lnTo>
                <a:lnTo>
                  <a:pt x="196614" y="238791"/>
                </a:lnTo>
                <a:lnTo>
                  <a:pt x="205371" y="242979"/>
                </a:lnTo>
                <a:lnTo>
                  <a:pt x="214067" y="246723"/>
                </a:lnTo>
                <a:lnTo>
                  <a:pt x="222721" y="250172"/>
                </a:lnTo>
                <a:lnTo>
                  <a:pt x="230396" y="253424"/>
                </a:lnTo>
                <a:lnTo>
                  <a:pt x="244003" y="259577"/>
                </a:lnTo>
                <a:lnTo>
                  <a:pt x="262374" y="268396"/>
                </a:lnTo>
                <a:lnTo>
                  <a:pt x="268261" y="272241"/>
                </a:lnTo>
                <a:lnTo>
                  <a:pt x="274091" y="276709"/>
                </a:lnTo>
                <a:lnTo>
                  <a:pt x="284695" y="285801"/>
                </a:lnTo>
                <a:lnTo>
                  <a:pt x="292584" y="293017"/>
                </a:lnTo>
                <a:lnTo>
                  <a:pt x="302380" y="306985"/>
                </a:lnTo>
                <a:lnTo>
                  <a:pt x="308381" y="317672"/>
                </a:lnTo>
                <a:lnTo>
                  <a:pt x="317115" y="334399"/>
                </a:lnTo>
                <a:lnTo>
                  <a:pt x="321915" y="345731"/>
                </a:lnTo>
                <a:lnTo>
                  <a:pt x="324048" y="357117"/>
                </a:lnTo>
                <a:lnTo>
                  <a:pt x="322457" y="368528"/>
                </a:lnTo>
                <a:lnTo>
                  <a:pt x="318574" y="378997"/>
                </a:lnTo>
                <a:lnTo>
                  <a:pt x="308321" y="396019"/>
                </a:lnTo>
                <a:lnTo>
                  <a:pt x="301814" y="406455"/>
                </a:lnTo>
                <a:lnTo>
                  <a:pt x="292572" y="417443"/>
                </a:lnTo>
                <a:lnTo>
                  <a:pt x="284583" y="424946"/>
                </a:lnTo>
                <a:lnTo>
                  <a:pt x="274495" y="433757"/>
                </a:lnTo>
                <a:lnTo>
                  <a:pt x="263006" y="443442"/>
                </a:lnTo>
                <a:lnTo>
                  <a:pt x="252490" y="451803"/>
                </a:lnTo>
                <a:lnTo>
                  <a:pt x="242622" y="459282"/>
                </a:lnTo>
                <a:lnTo>
                  <a:pt x="233186" y="466173"/>
                </a:lnTo>
                <a:lnTo>
                  <a:pt x="224989" y="471719"/>
                </a:lnTo>
                <a:lnTo>
                  <a:pt x="217621" y="476370"/>
                </a:lnTo>
                <a:lnTo>
                  <a:pt x="210803" y="480422"/>
                </a:lnTo>
                <a:lnTo>
                  <a:pt x="203400" y="484076"/>
                </a:lnTo>
                <a:lnTo>
                  <a:pt x="195608" y="487465"/>
                </a:lnTo>
                <a:lnTo>
                  <a:pt x="187555" y="490677"/>
                </a:lnTo>
                <a:lnTo>
                  <a:pt x="179329" y="492818"/>
                </a:lnTo>
                <a:lnTo>
                  <a:pt x="170988" y="494245"/>
                </a:lnTo>
                <a:lnTo>
                  <a:pt x="162569" y="495197"/>
                </a:lnTo>
                <a:lnTo>
                  <a:pt x="155052" y="496784"/>
                </a:lnTo>
                <a:lnTo>
                  <a:pt x="148136" y="498794"/>
                </a:lnTo>
                <a:lnTo>
                  <a:pt x="141619" y="501087"/>
                </a:lnTo>
                <a:lnTo>
                  <a:pt x="134418" y="501663"/>
                </a:lnTo>
                <a:lnTo>
                  <a:pt x="126760" y="501095"/>
                </a:lnTo>
                <a:lnTo>
                  <a:pt x="118796" y="499763"/>
                </a:lnTo>
                <a:lnTo>
                  <a:pt x="111583" y="498875"/>
                </a:lnTo>
                <a:lnTo>
                  <a:pt x="104869" y="498284"/>
                </a:lnTo>
                <a:lnTo>
                  <a:pt x="98487" y="497889"/>
                </a:lnTo>
                <a:lnTo>
                  <a:pt x="91376" y="496674"/>
                </a:lnTo>
                <a:lnTo>
                  <a:pt x="83777" y="494911"/>
                </a:lnTo>
                <a:lnTo>
                  <a:pt x="75854" y="492783"/>
                </a:lnTo>
                <a:lnTo>
                  <a:pt x="68667" y="490412"/>
                </a:lnTo>
                <a:lnTo>
                  <a:pt x="61971" y="487879"/>
                </a:lnTo>
                <a:lnTo>
                  <a:pt x="55601" y="485238"/>
                </a:lnTo>
                <a:lnTo>
                  <a:pt x="49450" y="482524"/>
                </a:lnTo>
                <a:lnTo>
                  <a:pt x="37536" y="476970"/>
                </a:lnTo>
                <a:lnTo>
                  <a:pt x="30739" y="472250"/>
                </a:lnTo>
                <a:lnTo>
                  <a:pt x="23350" y="466246"/>
                </a:lnTo>
                <a:lnTo>
                  <a:pt x="15566" y="459386"/>
                </a:lnTo>
                <a:lnTo>
                  <a:pt x="6919" y="449223"/>
                </a:lnTo>
                <a:lnTo>
                  <a:pt x="3075" y="441531"/>
                </a:lnTo>
                <a:lnTo>
                  <a:pt x="1367" y="434938"/>
                </a:lnTo>
                <a:lnTo>
                  <a:pt x="607" y="428832"/>
                </a:lnTo>
                <a:lnTo>
                  <a:pt x="0" y="4113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2"/>
          <p:cNvSpPr/>
          <p:nvPr/>
        </p:nvSpPr>
        <p:spPr>
          <a:xfrm>
            <a:off x="6603682" y="1877377"/>
            <a:ext cx="385763" cy="437026"/>
          </a:xfrm>
          <a:custGeom>
            <a:avLst/>
            <a:gdLst/>
            <a:ahLst/>
            <a:cxnLst/>
            <a:rect l="0" t="0" r="0" b="0"/>
            <a:pathLst>
              <a:path w="385763" h="437026">
                <a:moveTo>
                  <a:pt x="0" y="0"/>
                </a:moveTo>
                <a:lnTo>
                  <a:pt x="4551" y="0"/>
                </a:lnTo>
                <a:lnTo>
                  <a:pt x="6843" y="953"/>
                </a:lnTo>
                <a:lnTo>
                  <a:pt x="14622" y="6844"/>
                </a:lnTo>
                <a:lnTo>
                  <a:pt x="20151" y="11932"/>
                </a:lnTo>
                <a:lnTo>
                  <a:pt x="22007" y="14622"/>
                </a:lnTo>
                <a:lnTo>
                  <a:pt x="24068" y="20151"/>
                </a:lnTo>
                <a:lnTo>
                  <a:pt x="24984" y="33404"/>
                </a:lnTo>
                <a:lnTo>
                  <a:pt x="25391" y="52946"/>
                </a:lnTo>
                <a:lnTo>
                  <a:pt x="25573" y="77507"/>
                </a:lnTo>
                <a:lnTo>
                  <a:pt x="24669" y="92629"/>
                </a:lnTo>
                <a:lnTo>
                  <a:pt x="23114" y="109378"/>
                </a:lnTo>
                <a:lnTo>
                  <a:pt x="21124" y="127211"/>
                </a:lnTo>
                <a:lnTo>
                  <a:pt x="19798" y="141957"/>
                </a:lnTo>
                <a:lnTo>
                  <a:pt x="18913" y="154646"/>
                </a:lnTo>
                <a:lnTo>
                  <a:pt x="18324" y="165962"/>
                </a:lnTo>
                <a:lnTo>
                  <a:pt x="17669" y="188696"/>
                </a:lnTo>
                <a:lnTo>
                  <a:pt x="17495" y="200092"/>
                </a:lnTo>
                <a:lnTo>
                  <a:pt x="18330" y="218167"/>
                </a:lnTo>
                <a:lnTo>
                  <a:pt x="21800" y="266191"/>
                </a:lnTo>
                <a:lnTo>
                  <a:pt x="24058" y="287951"/>
                </a:lnTo>
                <a:lnTo>
                  <a:pt x="26516" y="307220"/>
                </a:lnTo>
                <a:lnTo>
                  <a:pt x="29107" y="324828"/>
                </a:lnTo>
                <a:lnTo>
                  <a:pt x="31788" y="338472"/>
                </a:lnTo>
                <a:lnTo>
                  <a:pt x="34526" y="349473"/>
                </a:lnTo>
                <a:lnTo>
                  <a:pt x="37305" y="358712"/>
                </a:lnTo>
                <a:lnTo>
                  <a:pt x="40110" y="366776"/>
                </a:lnTo>
                <a:lnTo>
                  <a:pt x="42933" y="374058"/>
                </a:lnTo>
                <a:lnTo>
                  <a:pt x="45767" y="380817"/>
                </a:lnTo>
                <a:lnTo>
                  <a:pt x="49561" y="388180"/>
                </a:lnTo>
                <a:lnTo>
                  <a:pt x="53996" y="395947"/>
                </a:lnTo>
                <a:lnTo>
                  <a:pt x="58857" y="403982"/>
                </a:lnTo>
                <a:lnTo>
                  <a:pt x="66799" y="415450"/>
                </a:lnTo>
                <a:lnTo>
                  <a:pt x="76624" y="427261"/>
                </a:lnTo>
                <a:lnTo>
                  <a:pt x="79658" y="430573"/>
                </a:lnTo>
                <a:lnTo>
                  <a:pt x="82633" y="432781"/>
                </a:lnTo>
                <a:lnTo>
                  <a:pt x="88478" y="435235"/>
                </a:lnTo>
                <a:lnTo>
                  <a:pt x="99332" y="436325"/>
                </a:lnTo>
                <a:lnTo>
                  <a:pt x="111775" y="436810"/>
                </a:lnTo>
                <a:lnTo>
                  <a:pt x="120480" y="437025"/>
                </a:lnTo>
                <a:lnTo>
                  <a:pt x="124135" y="436130"/>
                </a:lnTo>
                <a:lnTo>
                  <a:pt x="133830" y="431272"/>
                </a:lnTo>
                <a:lnTo>
                  <a:pt x="139807" y="429801"/>
                </a:lnTo>
                <a:lnTo>
                  <a:pt x="142735" y="427504"/>
                </a:lnTo>
                <a:lnTo>
                  <a:pt x="154278" y="412670"/>
                </a:lnTo>
                <a:lnTo>
                  <a:pt x="165410" y="400720"/>
                </a:lnTo>
                <a:lnTo>
                  <a:pt x="174481" y="390505"/>
                </a:lnTo>
                <a:lnTo>
                  <a:pt x="181687" y="379615"/>
                </a:lnTo>
                <a:lnTo>
                  <a:pt x="184943" y="373092"/>
                </a:lnTo>
                <a:lnTo>
                  <a:pt x="188065" y="365886"/>
                </a:lnTo>
                <a:lnTo>
                  <a:pt x="191099" y="358224"/>
                </a:lnTo>
                <a:lnTo>
                  <a:pt x="199550" y="334471"/>
                </a:lnTo>
                <a:lnTo>
                  <a:pt x="204471" y="320135"/>
                </a:lnTo>
                <a:lnTo>
                  <a:pt x="209657" y="302959"/>
                </a:lnTo>
                <a:lnTo>
                  <a:pt x="229127" y="233340"/>
                </a:lnTo>
                <a:lnTo>
                  <a:pt x="232761" y="221282"/>
                </a:lnTo>
                <a:lnTo>
                  <a:pt x="235185" y="211339"/>
                </a:lnTo>
                <a:lnTo>
                  <a:pt x="236800" y="202805"/>
                </a:lnTo>
                <a:lnTo>
                  <a:pt x="237877" y="195211"/>
                </a:lnTo>
                <a:lnTo>
                  <a:pt x="238594" y="187291"/>
                </a:lnTo>
                <a:lnTo>
                  <a:pt x="239073" y="179153"/>
                </a:lnTo>
                <a:lnTo>
                  <a:pt x="239392" y="170870"/>
                </a:lnTo>
                <a:lnTo>
                  <a:pt x="240557" y="158681"/>
                </a:lnTo>
                <a:lnTo>
                  <a:pt x="245796" y="114433"/>
                </a:lnTo>
                <a:lnTo>
                  <a:pt x="246731" y="103911"/>
                </a:lnTo>
                <a:lnTo>
                  <a:pt x="248233" y="82438"/>
                </a:lnTo>
                <a:lnTo>
                  <a:pt x="248356" y="81629"/>
                </a:lnTo>
                <a:lnTo>
                  <a:pt x="248438" y="82042"/>
                </a:lnTo>
                <a:lnTo>
                  <a:pt x="248570" y="89548"/>
                </a:lnTo>
                <a:lnTo>
                  <a:pt x="253144" y="101992"/>
                </a:lnTo>
                <a:lnTo>
                  <a:pt x="255383" y="114862"/>
                </a:lnTo>
                <a:lnTo>
                  <a:pt x="255980" y="122295"/>
                </a:lnTo>
                <a:lnTo>
                  <a:pt x="257331" y="130108"/>
                </a:lnTo>
                <a:lnTo>
                  <a:pt x="259184" y="138173"/>
                </a:lnTo>
                <a:lnTo>
                  <a:pt x="261372" y="146408"/>
                </a:lnTo>
                <a:lnTo>
                  <a:pt x="262830" y="153803"/>
                </a:lnTo>
                <a:lnTo>
                  <a:pt x="264451" y="167099"/>
                </a:lnTo>
                <a:lnTo>
                  <a:pt x="265171" y="222539"/>
                </a:lnTo>
                <a:lnTo>
                  <a:pt x="265363" y="262659"/>
                </a:lnTo>
                <a:lnTo>
                  <a:pt x="266444" y="292264"/>
                </a:lnTo>
                <a:lnTo>
                  <a:pt x="268117" y="314857"/>
                </a:lnTo>
                <a:lnTo>
                  <a:pt x="270185" y="332778"/>
                </a:lnTo>
                <a:lnTo>
                  <a:pt x="271563" y="346629"/>
                </a:lnTo>
                <a:lnTo>
                  <a:pt x="272482" y="357769"/>
                </a:lnTo>
                <a:lnTo>
                  <a:pt x="273095" y="367100"/>
                </a:lnTo>
                <a:lnTo>
                  <a:pt x="274456" y="375226"/>
                </a:lnTo>
                <a:lnTo>
                  <a:pt x="276315" y="382548"/>
                </a:lnTo>
                <a:lnTo>
                  <a:pt x="280922" y="394812"/>
                </a:lnTo>
                <a:lnTo>
                  <a:pt x="286144" y="403437"/>
                </a:lnTo>
                <a:lnTo>
                  <a:pt x="294180" y="410445"/>
                </a:lnTo>
                <a:lnTo>
                  <a:pt x="303149" y="415783"/>
                </a:lnTo>
                <a:lnTo>
                  <a:pt x="310310" y="418155"/>
                </a:lnTo>
                <a:lnTo>
                  <a:pt x="319697" y="419490"/>
                </a:lnTo>
                <a:lnTo>
                  <a:pt x="322669" y="418725"/>
                </a:lnTo>
                <a:lnTo>
                  <a:pt x="332355" y="413098"/>
                </a:lnTo>
                <a:lnTo>
                  <a:pt x="341705" y="408072"/>
                </a:lnTo>
                <a:lnTo>
                  <a:pt x="353129" y="399887"/>
                </a:lnTo>
                <a:lnTo>
                  <a:pt x="359511" y="391723"/>
                </a:lnTo>
                <a:lnTo>
                  <a:pt x="385762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3"/>
          <p:cNvSpPr/>
          <p:nvPr/>
        </p:nvSpPr>
        <p:spPr>
          <a:xfrm>
            <a:off x="7075169" y="1869364"/>
            <a:ext cx="800853" cy="486215"/>
          </a:xfrm>
          <a:custGeom>
            <a:avLst/>
            <a:gdLst/>
            <a:ahLst/>
            <a:cxnLst/>
            <a:rect l="0" t="0" r="0" b="0"/>
            <a:pathLst>
              <a:path w="800853" h="486215">
                <a:moveTo>
                  <a:pt x="0" y="68021"/>
                </a:moveTo>
                <a:lnTo>
                  <a:pt x="0" y="72571"/>
                </a:lnTo>
                <a:lnTo>
                  <a:pt x="4552" y="84503"/>
                </a:lnTo>
                <a:lnTo>
                  <a:pt x="6845" y="91391"/>
                </a:lnTo>
                <a:lnTo>
                  <a:pt x="9326" y="99794"/>
                </a:lnTo>
                <a:lnTo>
                  <a:pt x="11932" y="109205"/>
                </a:lnTo>
                <a:lnTo>
                  <a:pt x="13670" y="120242"/>
                </a:lnTo>
                <a:lnTo>
                  <a:pt x="14829" y="132362"/>
                </a:lnTo>
                <a:lnTo>
                  <a:pt x="15601" y="145205"/>
                </a:lnTo>
                <a:lnTo>
                  <a:pt x="16459" y="177255"/>
                </a:lnTo>
                <a:lnTo>
                  <a:pt x="17105" y="293689"/>
                </a:lnTo>
                <a:lnTo>
                  <a:pt x="18071" y="315621"/>
                </a:lnTo>
                <a:lnTo>
                  <a:pt x="19668" y="338815"/>
                </a:lnTo>
                <a:lnTo>
                  <a:pt x="21684" y="362850"/>
                </a:lnTo>
                <a:lnTo>
                  <a:pt x="23982" y="380779"/>
                </a:lnTo>
                <a:lnTo>
                  <a:pt x="26465" y="394636"/>
                </a:lnTo>
                <a:lnTo>
                  <a:pt x="29074" y="405779"/>
                </a:lnTo>
                <a:lnTo>
                  <a:pt x="31765" y="415113"/>
                </a:lnTo>
                <a:lnTo>
                  <a:pt x="34512" y="423241"/>
                </a:lnTo>
                <a:lnTo>
                  <a:pt x="39151" y="436399"/>
                </a:lnTo>
                <a:lnTo>
                  <a:pt x="41214" y="445422"/>
                </a:lnTo>
                <a:lnTo>
                  <a:pt x="42716" y="447256"/>
                </a:lnTo>
                <a:lnTo>
                  <a:pt x="44670" y="447527"/>
                </a:lnTo>
                <a:lnTo>
                  <a:pt x="46925" y="446755"/>
                </a:lnTo>
                <a:lnTo>
                  <a:pt x="48429" y="445287"/>
                </a:lnTo>
                <a:lnTo>
                  <a:pt x="49431" y="443357"/>
                </a:lnTo>
                <a:lnTo>
                  <a:pt x="50099" y="441117"/>
                </a:lnTo>
                <a:lnTo>
                  <a:pt x="50841" y="431009"/>
                </a:lnTo>
                <a:lnTo>
                  <a:pt x="51040" y="424313"/>
                </a:lnTo>
                <a:lnTo>
                  <a:pt x="52124" y="413181"/>
                </a:lnTo>
                <a:lnTo>
                  <a:pt x="55870" y="383033"/>
                </a:lnTo>
                <a:lnTo>
                  <a:pt x="57249" y="369469"/>
                </a:lnTo>
                <a:lnTo>
                  <a:pt x="58169" y="357568"/>
                </a:lnTo>
                <a:lnTo>
                  <a:pt x="58782" y="346778"/>
                </a:lnTo>
                <a:lnTo>
                  <a:pt x="61096" y="331964"/>
                </a:lnTo>
                <a:lnTo>
                  <a:pt x="64544" y="314468"/>
                </a:lnTo>
                <a:lnTo>
                  <a:pt x="68747" y="295184"/>
                </a:lnTo>
                <a:lnTo>
                  <a:pt x="72501" y="279470"/>
                </a:lnTo>
                <a:lnTo>
                  <a:pt x="75957" y="266137"/>
                </a:lnTo>
                <a:lnTo>
                  <a:pt x="82336" y="243702"/>
                </a:lnTo>
                <a:lnTo>
                  <a:pt x="88347" y="224206"/>
                </a:lnTo>
                <a:lnTo>
                  <a:pt x="113088" y="148913"/>
                </a:lnTo>
                <a:lnTo>
                  <a:pt x="117302" y="140046"/>
                </a:lnTo>
                <a:lnTo>
                  <a:pt x="132335" y="116561"/>
                </a:lnTo>
                <a:lnTo>
                  <a:pt x="137753" y="107048"/>
                </a:lnTo>
                <a:lnTo>
                  <a:pt x="143271" y="96896"/>
                </a:lnTo>
                <a:lnTo>
                  <a:pt x="154481" y="83077"/>
                </a:lnTo>
                <a:lnTo>
                  <a:pt x="168963" y="69942"/>
                </a:lnTo>
                <a:lnTo>
                  <a:pt x="172649" y="66444"/>
                </a:lnTo>
                <a:lnTo>
                  <a:pt x="177013" y="64112"/>
                </a:lnTo>
                <a:lnTo>
                  <a:pt x="186940" y="61521"/>
                </a:lnTo>
                <a:lnTo>
                  <a:pt x="198689" y="60062"/>
                </a:lnTo>
                <a:lnTo>
                  <a:pt x="201992" y="60810"/>
                </a:lnTo>
                <a:lnTo>
                  <a:pt x="208201" y="64181"/>
                </a:lnTo>
                <a:lnTo>
                  <a:pt x="217053" y="71434"/>
                </a:lnTo>
                <a:lnTo>
                  <a:pt x="225708" y="84166"/>
                </a:lnTo>
                <a:lnTo>
                  <a:pt x="231443" y="94564"/>
                </a:lnTo>
                <a:lnTo>
                  <a:pt x="234305" y="100003"/>
                </a:lnTo>
                <a:lnTo>
                  <a:pt x="237486" y="113668"/>
                </a:lnTo>
                <a:lnTo>
                  <a:pt x="238334" y="121312"/>
                </a:lnTo>
                <a:lnTo>
                  <a:pt x="238900" y="129266"/>
                </a:lnTo>
                <a:lnTo>
                  <a:pt x="239276" y="137426"/>
                </a:lnTo>
                <a:lnTo>
                  <a:pt x="239527" y="145723"/>
                </a:lnTo>
                <a:lnTo>
                  <a:pt x="241600" y="162685"/>
                </a:lnTo>
                <a:lnTo>
                  <a:pt x="252666" y="239262"/>
                </a:lnTo>
                <a:lnTo>
                  <a:pt x="259299" y="294940"/>
                </a:lnTo>
                <a:lnTo>
                  <a:pt x="262401" y="315503"/>
                </a:lnTo>
                <a:lnTo>
                  <a:pt x="265422" y="331116"/>
                </a:lnTo>
                <a:lnTo>
                  <a:pt x="268388" y="343430"/>
                </a:lnTo>
                <a:lnTo>
                  <a:pt x="270366" y="353545"/>
                </a:lnTo>
                <a:lnTo>
                  <a:pt x="271684" y="362193"/>
                </a:lnTo>
                <a:lnTo>
                  <a:pt x="273149" y="376881"/>
                </a:lnTo>
                <a:lnTo>
                  <a:pt x="273800" y="389759"/>
                </a:lnTo>
                <a:lnTo>
                  <a:pt x="276629" y="401833"/>
                </a:lnTo>
                <a:lnTo>
                  <a:pt x="281037" y="416801"/>
                </a:lnTo>
                <a:lnTo>
                  <a:pt x="282068" y="422106"/>
                </a:lnTo>
                <a:lnTo>
                  <a:pt x="282343" y="422188"/>
                </a:lnTo>
                <a:lnTo>
                  <a:pt x="282649" y="419738"/>
                </a:lnTo>
                <a:lnTo>
                  <a:pt x="282784" y="415474"/>
                </a:lnTo>
                <a:lnTo>
                  <a:pt x="282860" y="366761"/>
                </a:lnTo>
                <a:lnTo>
                  <a:pt x="283824" y="349096"/>
                </a:lnTo>
                <a:lnTo>
                  <a:pt x="285418" y="333509"/>
                </a:lnTo>
                <a:lnTo>
                  <a:pt x="287434" y="319308"/>
                </a:lnTo>
                <a:lnTo>
                  <a:pt x="290682" y="302221"/>
                </a:lnTo>
                <a:lnTo>
                  <a:pt x="299373" y="262914"/>
                </a:lnTo>
                <a:lnTo>
                  <a:pt x="303404" y="246527"/>
                </a:lnTo>
                <a:lnTo>
                  <a:pt x="307045" y="232745"/>
                </a:lnTo>
                <a:lnTo>
                  <a:pt x="313630" y="208859"/>
                </a:lnTo>
                <a:lnTo>
                  <a:pt x="319731" y="185543"/>
                </a:lnTo>
                <a:lnTo>
                  <a:pt x="323644" y="174944"/>
                </a:lnTo>
                <a:lnTo>
                  <a:pt x="328158" y="165020"/>
                </a:lnTo>
                <a:lnTo>
                  <a:pt x="333072" y="155547"/>
                </a:lnTo>
                <a:lnTo>
                  <a:pt x="341111" y="142564"/>
                </a:lnTo>
                <a:lnTo>
                  <a:pt x="351232" y="127241"/>
                </a:lnTo>
                <a:lnTo>
                  <a:pt x="362742" y="110358"/>
                </a:lnTo>
                <a:lnTo>
                  <a:pt x="373274" y="97198"/>
                </a:lnTo>
                <a:lnTo>
                  <a:pt x="383152" y="86520"/>
                </a:lnTo>
                <a:lnTo>
                  <a:pt x="392595" y="77496"/>
                </a:lnTo>
                <a:lnTo>
                  <a:pt x="400795" y="68622"/>
                </a:lnTo>
                <a:lnTo>
                  <a:pt x="408167" y="59849"/>
                </a:lnTo>
                <a:lnTo>
                  <a:pt x="414986" y="51143"/>
                </a:lnTo>
                <a:lnTo>
                  <a:pt x="430184" y="36389"/>
                </a:lnTo>
                <a:lnTo>
                  <a:pt x="446464" y="24435"/>
                </a:lnTo>
                <a:lnTo>
                  <a:pt x="470741" y="12350"/>
                </a:lnTo>
                <a:lnTo>
                  <a:pt x="484173" y="5813"/>
                </a:lnTo>
                <a:lnTo>
                  <a:pt x="499033" y="2273"/>
                </a:lnTo>
                <a:lnTo>
                  <a:pt x="522755" y="0"/>
                </a:lnTo>
                <a:lnTo>
                  <a:pt x="526622" y="766"/>
                </a:lnTo>
                <a:lnTo>
                  <a:pt x="533457" y="4157"/>
                </a:lnTo>
                <a:lnTo>
                  <a:pt x="539670" y="11379"/>
                </a:lnTo>
                <a:lnTo>
                  <a:pt x="542660" y="15972"/>
                </a:lnTo>
                <a:lnTo>
                  <a:pt x="545982" y="28696"/>
                </a:lnTo>
                <a:lnTo>
                  <a:pt x="546869" y="36089"/>
                </a:lnTo>
                <a:lnTo>
                  <a:pt x="546507" y="44828"/>
                </a:lnTo>
                <a:lnTo>
                  <a:pt x="545313" y="54464"/>
                </a:lnTo>
                <a:lnTo>
                  <a:pt x="541447" y="76283"/>
                </a:lnTo>
                <a:lnTo>
                  <a:pt x="528444" y="143027"/>
                </a:lnTo>
                <a:lnTo>
                  <a:pt x="524698" y="158030"/>
                </a:lnTo>
                <a:lnTo>
                  <a:pt x="520296" y="173747"/>
                </a:lnTo>
                <a:lnTo>
                  <a:pt x="515456" y="189940"/>
                </a:lnTo>
                <a:lnTo>
                  <a:pt x="511278" y="210260"/>
                </a:lnTo>
                <a:lnTo>
                  <a:pt x="507540" y="233332"/>
                </a:lnTo>
                <a:lnTo>
                  <a:pt x="504095" y="258238"/>
                </a:lnTo>
                <a:lnTo>
                  <a:pt x="500846" y="278652"/>
                </a:lnTo>
                <a:lnTo>
                  <a:pt x="497728" y="296072"/>
                </a:lnTo>
                <a:lnTo>
                  <a:pt x="494696" y="311495"/>
                </a:lnTo>
                <a:lnTo>
                  <a:pt x="492675" y="325587"/>
                </a:lnTo>
                <a:lnTo>
                  <a:pt x="491328" y="338791"/>
                </a:lnTo>
                <a:lnTo>
                  <a:pt x="490430" y="351404"/>
                </a:lnTo>
                <a:lnTo>
                  <a:pt x="490783" y="363623"/>
                </a:lnTo>
                <a:lnTo>
                  <a:pt x="491972" y="375579"/>
                </a:lnTo>
                <a:lnTo>
                  <a:pt x="493716" y="387360"/>
                </a:lnTo>
                <a:lnTo>
                  <a:pt x="495832" y="398071"/>
                </a:lnTo>
                <a:lnTo>
                  <a:pt x="498195" y="408069"/>
                </a:lnTo>
                <a:lnTo>
                  <a:pt x="500722" y="417592"/>
                </a:lnTo>
                <a:lnTo>
                  <a:pt x="503360" y="425846"/>
                </a:lnTo>
                <a:lnTo>
                  <a:pt x="508831" y="440096"/>
                </a:lnTo>
                <a:lnTo>
                  <a:pt x="516978" y="452780"/>
                </a:lnTo>
                <a:lnTo>
                  <a:pt x="521817" y="458830"/>
                </a:lnTo>
                <a:lnTo>
                  <a:pt x="534814" y="468091"/>
                </a:lnTo>
                <a:lnTo>
                  <a:pt x="558196" y="478660"/>
                </a:lnTo>
                <a:lnTo>
                  <a:pt x="574795" y="483889"/>
                </a:lnTo>
                <a:lnTo>
                  <a:pt x="591697" y="486214"/>
                </a:lnTo>
                <a:lnTo>
                  <a:pt x="608734" y="484707"/>
                </a:lnTo>
                <a:lnTo>
                  <a:pt x="626784" y="480862"/>
                </a:lnTo>
                <a:lnTo>
                  <a:pt x="680592" y="467873"/>
                </a:lnTo>
                <a:lnTo>
                  <a:pt x="700631" y="462268"/>
                </a:lnTo>
                <a:lnTo>
                  <a:pt x="719062" y="455649"/>
                </a:lnTo>
                <a:lnTo>
                  <a:pt x="745504" y="442165"/>
                </a:lnTo>
                <a:lnTo>
                  <a:pt x="769531" y="431714"/>
                </a:lnTo>
                <a:lnTo>
                  <a:pt x="783529" y="422585"/>
                </a:lnTo>
                <a:lnTo>
                  <a:pt x="799799" y="408094"/>
                </a:lnTo>
                <a:lnTo>
                  <a:pt x="800852" y="405226"/>
                </a:lnTo>
                <a:lnTo>
                  <a:pt x="800602" y="402362"/>
                </a:lnTo>
                <a:lnTo>
                  <a:pt x="797243" y="3937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4"/>
          <p:cNvSpPr/>
          <p:nvPr/>
        </p:nvSpPr>
        <p:spPr>
          <a:xfrm>
            <a:off x="6228875" y="2734627"/>
            <a:ext cx="134778" cy="771526"/>
          </a:xfrm>
          <a:custGeom>
            <a:avLst/>
            <a:gdLst/>
            <a:ahLst/>
            <a:cxnLst/>
            <a:rect l="0" t="0" r="0" b="0"/>
            <a:pathLst>
              <a:path w="134778" h="771526">
                <a:moveTo>
                  <a:pt x="14762" y="0"/>
                </a:moveTo>
                <a:lnTo>
                  <a:pt x="5661" y="0"/>
                </a:lnTo>
                <a:lnTo>
                  <a:pt x="2979" y="953"/>
                </a:lnTo>
                <a:lnTo>
                  <a:pt x="1192" y="2540"/>
                </a:lnTo>
                <a:lnTo>
                  <a:pt x="0" y="4551"/>
                </a:lnTo>
                <a:lnTo>
                  <a:pt x="158" y="6844"/>
                </a:lnTo>
                <a:lnTo>
                  <a:pt x="1216" y="9325"/>
                </a:lnTo>
                <a:lnTo>
                  <a:pt x="2874" y="11932"/>
                </a:lnTo>
                <a:lnTo>
                  <a:pt x="4716" y="19908"/>
                </a:lnTo>
                <a:lnTo>
                  <a:pt x="6487" y="30756"/>
                </a:lnTo>
                <a:lnTo>
                  <a:pt x="10449" y="45102"/>
                </a:lnTo>
                <a:lnTo>
                  <a:pt x="12840" y="55785"/>
                </a:lnTo>
                <a:lnTo>
                  <a:pt x="18035" y="82896"/>
                </a:lnTo>
                <a:lnTo>
                  <a:pt x="20754" y="95269"/>
                </a:lnTo>
                <a:lnTo>
                  <a:pt x="23519" y="106375"/>
                </a:lnTo>
                <a:lnTo>
                  <a:pt x="26315" y="116637"/>
                </a:lnTo>
                <a:lnTo>
                  <a:pt x="29132" y="128240"/>
                </a:lnTo>
                <a:lnTo>
                  <a:pt x="43036" y="188703"/>
                </a:lnTo>
                <a:lnTo>
                  <a:pt x="47899" y="208670"/>
                </a:lnTo>
                <a:lnTo>
                  <a:pt x="51141" y="226743"/>
                </a:lnTo>
                <a:lnTo>
                  <a:pt x="53302" y="243554"/>
                </a:lnTo>
                <a:lnTo>
                  <a:pt x="54743" y="259525"/>
                </a:lnTo>
                <a:lnTo>
                  <a:pt x="56656" y="274934"/>
                </a:lnTo>
                <a:lnTo>
                  <a:pt x="58884" y="289969"/>
                </a:lnTo>
                <a:lnTo>
                  <a:pt x="61322" y="304755"/>
                </a:lnTo>
                <a:lnTo>
                  <a:pt x="69110" y="344044"/>
                </a:lnTo>
                <a:lnTo>
                  <a:pt x="94183" y="461871"/>
                </a:lnTo>
                <a:lnTo>
                  <a:pt x="99142" y="488889"/>
                </a:lnTo>
                <a:lnTo>
                  <a:pt x="102448" y="510711"/>
                </a:lnTo>
                <a:lnTo>
                  <a:pt x="104652" y="529069"/>
                </a:lnTo>
                <a:lnTo>
                  <a:pt x="107073" y="546070"/>
                </a:lnTo>
                <a:lnTo>
                  <a:pt x="112304" y="577660"/>
                </a:lnTo>
                <a:lnTo>
                  <a:pt x="115033" y="601325"/>
                </a:lnTo>
                <a:lnTo>
                  <a:pt x="120604" y="663178"/>
                </a:lnTo>
                <a:lnTo>
                  <a:pt x="123424" y="688816"/>
                </a:lnTo>
                <a:lnTo>
                  <a:pt x="126256" y="709718"/>
                </a:lnTo>
                <a:lnTo>
                  <a:pt x="130990" y="740245"/>
                </a:lnTo>
                <a:lnTo>
                  <a:pt x="132253" y="749720"/>
                </a:lnTo>
                <a:lnTo>
                  <a:pt x="134777" y="7715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5"/>
          <p:cNvSpPr/>
          <p:nvPr/>
        </p:nvSpPr>
        <p:spPr>
          <a:xfrm>
            <a:off x="6118683" y="2710253"/>
            <a:ext cx="433402" cy="307268"/>
          </a:xfrm>
          <a:custGeom>
            <a:avLst/>
            <a:gdLst/>
            <a:ahLst/>
            <a:cxnLst/>
            <a:rect l="0" t="0" r="0" b="0"/>
            <a:pathLst>
              <a:path w="433402" h="307268">
                <a:moveTo>
                  <a:pt x="4939" y="144389"/>
                </a:moveTo>
                <a:lnTo>
                  <a:pt x="388" y="130737"/>
                </a:lnTo>
                <a:lnTo>
                  <a:pt x="0" y="125762"/>
                </a:lnTo>
                <a:lnTo>
                  <a:pt x="694" y="121494"/>
                </a:lnTo>
                <a:lnTo>
                  <a:pt x="2110" y="117695"/>
                </a:lnTo>
                <a:lnTo>
                  <a:pt x="3681" y="108395"/>
                </a:lnTo>
                <a:lnTo>
                  <a:pt x="4101" y="103248"/>
                </a:lnTo>
                <a:lnTo>
                  <a:pt x="5333" y="97912"/>
                </a:lnTo>
                <a:lnTo>
                  <a:pt x="7107" y="92449"/>
                </a:lnTo>
                <a:lnTo>
                  <a:pt x="9241" y="86903"/>
                </a:lnTo>
                <a:lnTo>
                  <a:pt x="11618" y="81300"/>
                </a:lnTo>
                <a:lnTo>
                  <a:pt x="16797" y="69994"/>
                </a:lnTo>
                <a:lnTo>
                  <a:pt x="20465" y="65265"/>
                </a:lnTo>
                <a:lnTo>
                  <a:pt x="29620" y="57470"/>
                </a:lnTo>
                <a:lnTo>
                  <a:pt x="42578" y="48291"/>
                </a:lnTo>
                <a:lnTo>
                  <a:pt x="50034" y="43176"/>
                </a:lnTo>
                <a:lnTo>
                  <a:pt x="57863" y="38814"/>
                </a:lnTo>
                <a:lnTo>
                  <a:pt x="65939" y="34953"/>
                </a:lnTo>
                <a:lnTo>
                  <a:pt x="74181" y="31427"/>
                </a:lnTo>
                <a:lnTo>
                  <a:pt x="82533" y="28124"/>
                </a:lnTo>
                <a:lnTo>
                  <a:pt x="99433" y="21913"/>
                </a:lnTo>
                <a:lnTo>
                  <a:pt x="125012" y="13062"/>
                </a:lnTo>
                <a:lnTo>
                  <a:pt x="134517" y="11117"/>
                </a:lnTo>
                <a:lnTo>
                  <a:pt x="144665" y="9821"/>
                </a:lnTo>
                <a:lnTo>
                  <a:pt x="155240" y="8957"/>
                </a:lnTo>
                <a:lnTo>
                  <a:pt x="166099" y="7429"/>
                </a:lnTo>
                <a:lnTo>
                  <a:pt x="177149" y="5457"/>
                </a:lnTo>
                <a:lnTo>
                  <a:pt x="188326" y="3190"/>
                </a:lnTo>
                <a:lnTo>
                  <a:pt x="198634" y="1679"/>
                </a:lnTo>
                <a:lnTo>
                  <a:pt x="208364" y="672"/>
                </a:lnTo>
                <a:lnTo>
                  <a:pt x="217708" y="0"/>
                </a:lnTo>
                <a:lnTo>
                  <a:pt x="226795" y="504"/>
                </a:lnTo>
                <a:lnTo>
                  <a:pt x="235710" y="1794"/>
                </a:lnTo>
                <a:lnTo>
                  <a:pt x="244512" y="3605"/>
                </a:lnTo>
                <a:lnTo>
                  <a:pt x="253236" y="4813"/>
                </a:lnTo>
                <a:lnTo>
                  <a:pt x="261911" y="5619"/>
                </a:lnTo>
                <a:lnTo>
                  <a:pt x="270551" y="6155"/>
                </a:lnTo>
                <a:lnTo>
                  <a:pt x="279169" y="7466"/>
                </a:lnTo>
                <a:lnTo>
                  <a:pt x="287771" y="9292"/>
                </a:lnTo>
                <a:lnTo>
                  <a:pt x="296364" y="11462"/>
                </a:lnTo>
                <a:lnTo>
                  <a:pt x="307807" y="13861"/>
                </a:lnTo>
                <a:lnTo>
                  <a:pt x="335762" y="19067"/>
                </a:lnTo>
                <a:lnTo>
                  <a:pt x="347408" y="22741"/>
                </a:lnTo>
                <a:lnTo>
                  <a:pt x="357077" y="27095"/>
                </a:lnTo>
                <a:lnTo>
                  <a:pt x="365428" y="31903"/>
                </a:lnTo>
                <a:lnTo>
                  <a:pt x="379786" y="39785"/>
                </a:lnTo>
                <a:lnTo>
                  <a:pt x="392518" y="47416"/>
                </a:lnTo>
                <a:lnTo>
                  <a:pt x="398580" y="52118"/>
                </a:lnTo>
                <a:lnTo>
                  <a:pt x="409443" y="61470"/>
                </a:lnTo>
                <a:lnTo>
                  <a:pt x="417446" y="68801"/>
                </a:lnTo>
                <a:lnTo>
                  <a:pt x="424178" y="77774"/>
                </a:lnTo>
                <a:lnTo>
                  <a:pt x="427307" y="82834"/>
                </a:lnTo>
                <a:lnTo>
                  <a:pt x="429392" y="88112"/>
                </a:lnTo>
                <a:lnTo>
                  <a:pt x="430783" y="93536"/>
                </a:lnTo>
                <a:lnTo>
                  <a:pt x="431710" y="99057"/>
                </a:lnTo>
                <a:lnTo>
                  <a:pt x="432328" y="104643"/>
                </a:lnTo>
                <a:lnTo>
                  <a:pt x="432740" y="110272"/>
                </a:lnTo>
                <a:lnTo>
                  <a:pt x="433015" y="115929"/>
                </a:lnTo>
                <a:lnTo>
                  <a:pt x="433320" y="127295"/>
                </a:lnTo>
                <a:lnTo>
                  <a:pt x="433401" y="132993"/>
                </a:lnTo>
                <a:lnTo>
                  <a:pt x="432503" y="138697"/>
                </a:lnTo>
                <a:lnTo>
                  <a:pt x="430952" y="144404"/>
                </a:lnTo>
                <a:lnTo>
                  <a:pt x="428965" y="150114"/>
                </a:lnTo>
                <a:lnTo>
                  <a:pt x="426688" y="155826"/>
                </a:lnTo>
                <a:lnTo>
                  <a:pt x="424218" y="161538"/>
                </a:lnTo>
                <a:lnTo>
                  <a:pt x="421618" y="167252"/>
                </a:lnTo>
                <a:lnTo>
                  <a:pt x="417980" y="172966"/>
                </a:lnTo>
                <a:lnTo>
                  <a:pt x="413650" y="178680"/>
                </a:lnTo>
                <a:lnTo>
                  <a:pt x="408858" y="184395"/>
                </a:lnTo>
                <a:lnTo>
                  <a:pt x="403759" y="190110"/>
                </a:lnTo>
                <a:lnTo>
                  <a:pt x="393012" y="201540"/>
                </a:lnTo>
                <a:lnTo>
                  <a:pt x="383669" y="208207"/>
                </a:lnTo>
                <a:lnTo>
                  <a:pt x="371726" y="215509"/>
                </a:lnTo>
                <a:lnTo>
                  <a:pt x="358049" y="223235"/>
                </a:lnTo>
                <a:lnTo>
                  <a:pt x="342263" y="233148"/>
                </a:lnTo>
                <a:lnTo>
                  <a:pt x="306943" y="256862"/>
                </a:lnTo>
                <a:lnTo>
                  <a:pt x="292000" y="266044"/>
                </a:lnTo>
                <a:lnTo>
                  <a:pt x="279181" y="273117"/>
                </a:lnTo>
                <a:lnTo>
                  <a:pt x="267777" y="278785"/>
                </a:lnTo>
                <a:lnTo>
                  <a:pt x="259222" y="283517"/>
                </a:lnTo>
                <a:lnTo>
                  <a:pt x="247176" y="291314"/>
                </a:lnTo>
                <a:lnTo>
                  <a:pt x="236108" y="295414"/>
                </a:lnTo>
                <a:lnTo>
                  <a:pt x="230489" y="296507"/>
                </a:lnTo>
                <a:lnTo>
                  <a:pt x="221706" y="300262"/>
                </a:lnTo>
                <a:lnTo>
                  <a:pt x="210679" y="3072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6"/>
          <p:cNvSpPr/>
          <p:nvPr/>
        </p:nvSpPr>
        <p:spPr>
          <a:xfrm>
            <a:off x="6603682" y="2511742"/>
            <a:ext cx="591503" cy="530980"/>
          </a:xfrm>
          <a:custGeom>
            <a:avLst/>
            <a:gdLst/>
            <a:ahLst/>
            <a:cxnLst/>
            <a:rect l="0" t="0" r="0" b="0"/>
            <a:pathLst>
              <a:path w="591503" h="530980">
                <a:moveTo>
                  <a:pt x="0" y="0"/>
                </a:moveTo>
                <a:lnTo>
                  <a:pt x="4551" y="9102"/>
                </a:lnTo>
                <a:lnTo>
                  <a:pt x="6785" y="18650"/>
                </a:lnTo>
                <a:lnTo>
                  <a:pt x="8730" y="29244"/>
                </a:lnTo>
                <a:lnTo>
                  <a:pt x="12770" y="40303"/>
                </a:lnTo>
                <a:lnTo>
                  <a:pt x="17741" y="56647"/>
                </a:lnTo>
                <a:lnTo>
                  <a:pt x="20400" y="66340"/>
                </a:lnTo>
                <a:lnTo>
                  <a:pt x="22172" y="76612"/>
                </a:lnTo>
                <a:lnTo>
                  <a:pt x="23354" y="87269"/>
                </a:lnTo>
                <a:lnTo>
                  <a:pt x="24142" y="98185"/>
                </a:lnTo>
                <a:lnTo>
                  <a:pt x="24667" y="109271"/>
                </a:lnTo>
                <a:lnTo>
                  <a:pt x="25251" y="131750"/>
                </a:lnTo>
                <a:lnTo>
                  <a:pt x="25580" y="170376"/>
                </a:lnTo>
                <a:lnTo>
                  <a:pt x="33087" y="368018"/>
                </a:lnTo>
                <a:lnTo>
                  <a:pt x="34440" y="386315"/>
                </a:lnTo>
                <a:lnTo>
                  <a:pt x="36295" y="402323"/>
                </a:lnTo>
                <a:lnTo>
                  <a:pt x="38484" y="416806"/>
                </a:lnTo>
                <a:lnTo>
                  <a:pt x="40896" y="429318"/>
                </a:lnTo>
                <a:lnTo>
                  <a:pt x="43457" y="440517"/>
                </a:lnTo>
                <a:lnTo>
                  <a:pt x="46116" y="450840"/>
                </a:lnTo>
                <a:lnTo>
                  <a:pt x="54151" y="467391"/>
                </a:lnTo>
                <a:lnTo>
                  <a:pt x="63120" y="481097"/>
                </a:lnTo>
                <a:lnTo>
                  <a:pt x="70281" y="493539"/>
                </a:lnTo>
                <a:lnTo>
                  <a:pt x="79668" y="506702"/>
                </a:lnTo>
                <a:lnTo>
                  <a:pt x="88113" y="513491"/>
                </a:lnTo>
                <a:lnTo>
                  <a:pt x="104506" y="525610"/>
                </a:lnTo>
                <a:lnTo>
                  <a:pt x="110900" y="528880"/>
                </a:lnTo>
                <a:lnTo>
                  <a:pt x="117868" y="530333"/>
                </a:lnTo>
                <a:lnTo>
                  <a:pt x="127316" y="530979"/>
                </a:lnTo>
                <a:lnTo>
                  <a:pt x="131550" y="530198"/>
                </a:lnTo>
                <a:lnTo>
                  <a:pt x="138794" y="526791"/>
                </a:lnTo>
                <a:lnTo>
                  <a:pt x="148228" y="519518"/>
                </a:lnTo>
                <a:lnTo>
                  <a:pt x="157055" y="506780"/>
                </a:lnTo>
                <a:lnTo>
                  <a:pt x="170254" y="486389"/>
                </a:lnTo>
                <a:lnTo>
                  <a:pt x="178221" y="470491"/>
                </a:lnTo>
                <a:lnTo>
                  <a:pt x="184937" y="454852"/>
                </a:lnTo>
                <a:lnTo>
                  <a:pt x="191097" y="441552"/>
                </a:lnTo>
                <a:lnTo>
                  <a:pt x="197009" y="426750"/>
                </a:lnTo>
                <a:lnTo>
                  <a:pt x="201859" y="411599"/>
                </a:lnTo>
                <a:lnTo>
                  <a:pt x="205543" y="390455"/>
                </a:lnTo>
                <a:lnTo>
                  <a:pt x="209780" y="371338"/>
                </a:lnTo>
                <a:lnTo>
                  <a:pt x="212298" y="355222"/>
                </a:lnTo>
                <a:lnTo>
                  <a:pt x="219939" y="271321"/>
                </a:lnTo>
                <a:lnTo>
                  <a:pt x="221576" y="249810"/>
                </a:lnTo>
                <a:lnTo>
                  <a:pt x="222964" y="244645"/>
                </a:lnTo>
                <a:lnTo>
                  <a:pt x="224843" y="242154"/>
                </a:lnTo>
                <a:lnTo>
                  <a:pt x="227048" y="241446"/>
                </a:lnTo>
                <a:lnTo>
                  <a:pt x="228518" y="242879"/>
                </a:lnTo>
                <a:lnTo>
                  <a:pt x="229498" y="245739"/>
                </a:lnTo>
                <a:lnTo>
                  <a:pt x="231071" y="259467"/>
                </a:lnTo>
                <a:lnTo>
                  <a:pt x="233826" y="270576"/>
                </a:lnTo>
                <a:lnTo>
                  <a:pt x="237273" y="285039"/>
                </a:lnTo>
                <a:lnTo>
                  <a:pt x="238804" y="300991"/>
                </a:lnTo>
                <a:lnTo>
                  <a:pt x="240166" y="310199"/>
                </a:lnTo>
                <a:lnTo>
                  <a:pt x="242025" y="320147"/>
                </a:lnTo>
                <a:lnTo>
                  <a:pt x="256405" y="390793"/>
                </a:lnTo>
                <a:lnTo>
                  <a:pt x="260472" y="408166"/>
                </a:lnTo>
                <a:lnTo>
                  <a:pt x="264136" y="421653"/>
                </a:lnTo>
                <a:lnTo>
                  <a:pt x="267531" y="432550"/>
                </a:lnTo>
                <a:lnTo>
                  <a:pt x="271699" y="441719"/>
                </a:lnTo>
                <a:lnTo>
                  <a:pt x="281410" y="456987"/>
                </a:lnTo>
                <a:lnTo>
                  <a:pt x="292076" y="470123"/>
                </a:lnTo>
                <a:lnTo>
                  <a:pt x="297587" y="476293"/>
                </a:lnTo>
                <a:lnTo>
                  <a:pt x="303167" y="480406"/>
                </a:lnTo>
                <a:lnTo>
                  <a:pt x="314446" y="484976"/>
                </a:lnTo>
                <a:lnTo>
                  <a:pt x="326955" y="487549"/>
                </a:lnTo>
                <a:lnTo>
                  <a:pt x="341245" y="488312"/>
                </a:lnTo>
                <a:lnTo>
                  <a:pt x="357544" y="488538"/>
                </a:lnTo>
                <a:lnTo>
                  <a:pt x="362188" y="486664"/>
                </a:lnTo>
                <a:lnTo>
                  <a:pt x="366236" y="483511"/>
                </a:lnTo>
                <a:lnTo>
                  <a:pt x="379025" y="469970"/>
                </a:lnTo>
                <a:lnTo>
                  <a:pt x="388483" y="459383"/>
                </a:lnTo>
                <a:lnTo>
                  <a:pt x="395862" y="448328"/>
                </a:lnTo>
                <a:lnTo>
                  <a:pt x="402316" y="434524"/>
                </a:lnTo>
                <a:lnTo>
                  <a:pt x="405371" y="426843"/>
                </a:lnTo>
                <a:lnTo>
                  <a:pt x="413845" y="403068"/>
                </a:lnTo>
                <a:lnTo>
                  <a:pt x="418772" y="388727"/>
                </a:lnTo>
                <a:lnTo>
                  <a:pt x="423008" y="375356"/>
                </a:lnTo>
                <a:lnTo>
                  <a:pt x="430256" y="350340"/>
                </a:lnTo>
                <a:lnTo>
                  <a:pt x="433523" y="336430"/>
                </a:lnTo>
                <a:lnTo>
                  <a:pt x="436653" y="321442"/>
                </a:lnTo>
                <a:lnTo>
                  <a:pt x="439691" y="305735"/>
                </a:lnTo>
                <a:lnTo>
                  <a:pt x="441718" y="290500"/>
                </a:lnTo>
                <a:lnTo>
                  <a:pt x="443069" y="275582"/>
                </a:lnTo>
                <a:lnTo>
                  <a:pt x="444569" y="249163"/>
                </a:lnTo>
                <a:lnTo>
                  <a:pt x="445414" y="224533"/>
                </a:lnTo>
                <a:lnTo>
                  <a:pt x="445612" y="214728"/>
                </a:lnTo>
                <a:lnTo>
                  <a:pt x="444712" y="211732"/>
                </a:lnTo>
                <a:lnTo>
                  <a:pt x="443159" y="209735"/>
                </a:lnTo>
                <a:lnTo>
                  <a:pt x="441173" y="208403"/>
                </a:lnTo>
                <a:lnTo>
                  <a:pt x="440800" y="207515"/>
                </a:lnTo>
                <a:lnTo>
                  <a:pt x="441505" y="206924"/>
                </a:lnTo>
                <a:lnTo>
                  <a:pt x="442926" y="206529"/>
                </a:lnTo>
                <a:lnTo>
                  <a:pt x="443874" y="209124"/>
                </a:lnTo>
                <a:lnTo>
                  <a:pt x="446161" y="228332"/>
                </a:lnTo>
                <a:lnTo>
                  <a:pt x="450071" y="250706"/>
                </a:lnTo>
                <a:lnTo>
                  <a:pt x="451495" y="262387"/>
                </a:lnTo>
                <a:lnTo>
                  <a:pt x="452444" y="273985"/>
                </a:lnTo>
                <a:lnTo>
                  <a:pt x="453077" y="285527"/>
                </a:lnTo>
                <a:lnTo>
                  <a:pt x="458262" y="307509"/>
                </a:lnTo>
                <a:lnTo>
                  <a:pt x="466481" y="336451"/>
                </a:lnTo>
                <a:lnTo>
                  <a:pt x="484502" y="394326"/>
                </a:lnTo>
                <a:lnTo>
                  <a:pt x="490642" y="412426"/>
                </a:lnTo>
                <a:lnTo>
                  <a:pt x="495687" y="426399"/>
                </a:lnTo>
                <a:lnTo>
                  <a:pt x="501909" y="437618"/>
                </a:lnTo>
                <a:lnTo>
                  <a:pt x="508913" y="447003"/>
                </a:lnTo>
                <a:lnTo>
                  <a:pt x="527344" y="466773"/>
                </a:lnTo>
                <a:lnTo>
                  <a:pt x="536318" y="475107"/>
                </a:lnTo>
                <a:lnTo>
                  <a:pt x="546656" y="481986"/>
                </a:lnTo>
                <a:lnTo>
                  <a:pt x="557601" y="485679"/>
                </a:lnTo>
                <a:lnTo>
                  <a:pt x="574472" y="487758"/>
                </a:lnTo>
                <a:lnTo>
                  <a:pt x="591502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7"/>
          <p:cNvSpPr/>
          <p:nvPr/>
        </p:nvSpPr>
        <p:spPr>
          <a:xfrm>
            <a:off x="7263765" y="2650094"/>
            <a:ext cx="243587" cy="375955"/>
          </a:xfrm>
          <a:custGeom>
            <a:avLst/>
            <a:gdLst/>
            <a:ahLst/>
            <a:cxnLst/>
            <a:rect l="0" t="0" r="0" b="0"/>
            <a:pathLst>
              <a:path w="243587" h="375955">
                <a:moveTo>
                  <a:pt x="145732" y="7381"/>
                </a:moveTo>
                <a:lnTo>
                  <a:pt x="136631" y="2830"/>
                </a:lnTo>
                <a:lnTo>
                  <a:pt x="129622" y="595"/>
                </a:lnTo>
                <a:lnTo>
                  <a:pt x="126420" y="0"/>
                </a:lnTo>
                <a:lnTo>
                  <a:pt x="124284" y="555"/>
                </a:lnTo>
                <a:lnTo>
                  <a:pt x="122861" y="1878"/>
                </a:lnTo>
                <a:lnTo>
                  <a:pt x="121913" y="3712"/>
                </a:lnTo>
                <a:lnTo>
                  <a:pt x="116026" y="10844"/>
                </a:lnTo>
                <a:lnTo>
                  <a:pt x="108399" y="18763"/>
                </a:lnTo>
                <a:lnTo>
                  <a:pt x="103699" y="23541"/>
                </a:lnTo>
                <a:lnTo>
                  <a:pt x="98660" y="29584"/>
                </a:lnTo>
                <a:lnTo>
                  <a:pt x="93396" y="36470"/>
                </a:lnTo>
                <a:lnTo>
                  <a:pt x="87981" y="43919"/>
                </a:lnTo>
                <a:lnTo>
                  <a:pt x="81514" y="53647"/>
                </a:lnTo>
                <a:lnTo>
                  <a:pt x="66708" y="77156"/>
                </a:lnTo>
                <a:lnTo>
                  <a:pt x="59712" y="90093"/>
                </a:lnTo>
                <a:lnTo>
                  <a:pt x="53143" y="103479"/>
                </a:lnTo>
                <a:lnTo>
                  <a:pt x="46859" y="117166"/>
                </a:lnTo>
                <a:lnTo>
                  <a:pt x="42669" y="129149"/>
                </a:lnTo>
                <a:lnTo>
                  <a:pt x="39876" y="139994"/>
                </a:lnTo>
                <a:lnTo>
                  <a:pt x="38014" y="150082"/>
                </a:lnTo>
                <a:lnTo>
                  <a:pt x="37725" y="158713"/>
                </a:lnTo>
                <a:lnTo>
                  <a:pt x="38485" y="166371"/>
                </a:lnTo>
                <a:lnTo>
                  <a:pt x="39944" y="173382"/>
                </a:lnTo>
                <a:lnTo>
                  <a:pt x="42822" y="179008"/>
                </a:lnTo>
                <a:lnTo>
                  <a:pt x="46645" y="183711"/>
                </a:lnTo>
                <a:lnTo>
                  <a:pt x="51099" y="187799"/>
                </a:lnTo>
                <a:lnTo>
                  <a:pt x="58588" y="192342"/>
                </a:lnTo>
                <a:lnTo>
                  <a:pt x="61918" y="193553"/>
                </a:lnTo>
                <a:lnTo>
                  <a:pt x="68902" y="195313"/>
                </a:lnTo>
                <a:lnTo>
                  <a:pt x="89360" y="199809"/>
                </a:lnTo>
                <a:lnTo>
                  <a:pt x="101483" y="201389"/>
                </a:lnTo>
                <a:lnTo>
                  <a:pt x="114328" y="202442"/>
                </a:lnTo>
                <a:lnTo>
                  <a:pt x="127654" y="203144"/>
                </a:lnTo>
                <a:lnTo>
                  <a:pt x="141300" y="205517"/>
                </a:lnTo>
                <a:lnTo>
                  <a:pt x="155160" y="209004"/>
                </a:lnTo>
                <a:lnTo>
                  <a:pt x="192341" y="220474"/>
                </a:lnTo>
                <a:lnTo>
                  <a:pt x="202521" y="223738"/>
                </a:lnTo>
                <a:lnTo>
                  <a:pt x="210262" y="227818"/>
                </a:lnTo>
                <a:lnTo>
                  <a:pt x="216375" y="232444"/>
                </a:lnTo>
                <a:lnTo>
                  <a:pt x="221402" y="237433"/>
                </a:lnTo>
                <a:lnTo>
                  <a:pt x="225706" y="242664"/>
                </a:lnTo>
                <a:lnTo>
                  <a:pt x="236315" y="258175"/>
                </a:lnTo>
                <a:lnTo>
                  <a:pt x="242507" y="265847"/>
                </a:lnTo>
                <a:lnTo>
                  <a:pt x="243586" y="270179"/>
                </a:lnTo>
                <a:lnTo>
                  <a:pt x="243353" y="274972"/>
                </a:lnTo>
                <a:lnTo>
                  <a:pt x="241507" y="285378"/>
                </a:lnTo>
                <a:lnTo>
                  <a:pt x="240687" y="296352"/>
                </a:lnTo>
                <a:lnTo>
                  <a:pt x="238563" y="301946"/>
                </a:lnTo>
                <a:lnTo>
                  <a:pt x="231123" y="313241"/>
                </a:lnTo>
                <a:lnTo>
                  <a:pt x="224006" y="324611"/>
                </a:lnTo>
                <a:lnTo>
                  <a:pt x="220775" y="330310"/>
                </a:lnTo>
                <a:lnTo>
                  <a:pt x="215763" y="335062"/>
                </a:lnTo>
                <a:lnTo>
                  <a:pt x="209564" y="339182"/>
                </a:lnTo>
                <a:lnTo>
                  <a:pt x="189728" y="349532"/>
                </a:lnTo>
                <a:lnTo>
                  <a:pt x="183635" y="352639"/>
                </a:lnTo>
                <a:lnTo>
                  <a:pt x="176716" y="355663"/>
                </a:lnTo>
                <a:lnTo>
                  <a:pt x="169245" y="358632"/>
                </a:lnTo>
                <a:lnTo>
                  <a:pt x="153325" y="364470"/>
                </a:lnTo>
                <a:lnTo>
                  <a:pt x="136724" y="370239"/>
                </a:lnTo>
                <a:lnTo>
                  <a:pt x="128296" y="372159"/>
                </a:lnTo>
                <a:lnTo>
                  <a:pt x="119821" y="373439"/>
                </a:lnTo>
                <a:lnTo>
                  <a:pt x="111313" y="374292"/>
                </a:lnTo>
                <a:lnTo>
                  <a:pt x="102784" y="374861"/>
                </a:lnTo>
                <a:lnTo>
                  <a:pt x="94240" y="375240"/>
                </a:lnTo>
                <a:lnTo>
                  <a:pt x="71102" y="375773"/>
                </a:lnTo>
                <a:lnTo>
                  <a:pt x="41667" y="375954"/>
                </a:lnTo>
                <a:lnTo>
                  <a:pt x="35397" y="375016"/>
                </a:lnTo>
                <a:lnTo>
                  <a:pt x="30266" y="373438"/>
                </a:lnTo>
                <a:lnTo>
                  <a:pt x="25892" y="371434"/>
                </a:lnTo>
                <a:lnTo>
                  <a:pt x="18492" y="369207"/>
                </a:lnTo>
                <a:lnTo>
                  <a:pt x="0" y="367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8"/>
          <p:cNvSpPr/>
          <p:nvPr/>
        </p:nvSpPr>
        <p:spPr>
          <a:xfrm>
            <a:off x="6462813" y="3489157"/>
            <a:ext cx="423763" cy="419623"/>
          </a:xfrm>
          <a:custGeom>
            <a:avLst/>
            <a:gdLst/>
            <a:ahLst/>
            <a:cxnLst/>
            <a:rect l="0" t="0" r="0" b="0"/>
            <a:pathLst>
              <a:path w="423763" h="419623">
                <a:moveTo>
                  <a:pt x="260884" y="42713"/>
                </a:moveTo>
                <a:lnTo>
                  <a:pt x="256334" y="33611"/>
                </a:lnTo>
                <a:lnTo>
                  <a:pt x="253088" y="29977"/>
                </a:lnTo>
                <a:lnTo>
                  <a:pt x="244401" y="23400"/>
                </a:lnTo>
                <a:lnTo>
                  <a:pt x="234191" y="17302"/>
                </a:lnTo>
                <a:lnTo>
                  <a:pt x="224256" y="11416"/>
                </a:lnTo>
                <a:lnTo>
                  <a:pt x="213307" y="3701"/>
                </a:lnTo>
                <a:lnTo>
                  <a:pt x="207037" y="1562"/>
                </a:lnTo>
                <a:lnTo>
                  <a:pt x="198534" y="611"/>
                </a:lnTo>
                <a:lnTo>
                  <a:pt x="188405" y="188"/>
                </a:lnTo>
                <a:lnTo>
                  <a:pt x="177554" y="0"/>
                </a:lnTo>
                <a:lnTo>
                  <a:pt x="172946" y="903"/>
                </a:lnTo>
                <a:lnTo>
                  <a:pt x="153626" y="9195"/>
                </a:lnTo>
                <a:lnTo>
                  <a:pt x="146516" y="11795"/>
                </a:lnTo>
                <a:lnTo>
                  <a:pt x="133537" y="19764"/>
                </a:lnTo>
                <a:lnTo>
                  <a:pt x="121418" y="30608"/>
                </a:lnTo>
                <a:lnTo>
                  <a:pt x="115519" y="37500"/>
                </a:lnTo>
                <a:lnTo>
                  <a:pt x="109681" y="44953"/>
                </a:lnTo>
                <a:lnTo>
                  <a:pt x="102932" y="52779"/>
                </a:lnTo>
                <a:lnTo>
                  <a:pt x="95575" y="60853"/>
                </a:lnTo>
                <a:lnTo>
                  <a:pt x="87814" y="69094"/>
                </a:lnTo>
                <a:lnTo>
                  <a:pt x="80734" y="78398"/>
                </a:lnTo>
                <a:lnTo>
                  <a:pt x="74108" y="88410"/>
                </a:lnTo>
                <a:lnTo>
                  <a:pt x="67787" y="98895"/>
                </a:lnTo>
                <a:lnTo>
                  <a:pt x="61668" y="109695"/>
                </a:lnTo>
                <a:lnTo>
                  <a:pt x="49789" y="131855"/>
                </a:lnTo>
                <a:lnTo>
                  <a:pt x="43954" y="144051"/>
                </a:lnTo>
                <a:lnTo>
                  <a:pt x="38159" y="156944"/>
                </a:lnTo>
                <a:lnTo>
                  <a:pt x="32390" y="170302"/>
                </a:lnTo>
                <a:lnTo>
                  <a:pt x="27593" y="183017"/>
                </a:lnTo>
                <a:lnTo>
                  <a:pt x="23441" y="195304"/>
                </a:lnTo>
                <a:lnTo>
                  <a:pt x="19721" y="207305"/>
                </a:lnTo>
                <a:lnTo>
                  <a:pt x="16289" y="220068"/>
                </a:lnTo>
                <a:lnTo>
                  <a:pt x="13048" y="233340"/>
                </a:lnTo>
                <a:lnTo>
                  <a:pt x="1003" y="284308"/>
                </a:lnTo>
                <a:lnTo>
                  <a:pt x="0" y="296169"/>
                </a:lnTo>
                <a:lnTo>
                  <a:pt x="284" y="307886"/>
                </a:lnTo>
                <a:lnTo>
                  <a:pt x="1426" y="319507"/>
                </a:lnTo>
                <a:lnTo>
                  <a:pt x="3139" y="330112"/>
                </a:lnTo>
                <a:lnTo>
                  <a:pt x="5234" y="340040"/>
                </a:lnTo>
                <a:lnTo>
                  <a:pt x="7583" y="349516"/>
                </a:lnTo>
                <a:lnTo>
                  <a:pt x="10102" y="358691"/>
                </a:lnTo>
                <a:lnTo>
                  <a:pt x="15440" y="376505"/>
                </a:lnTo>
                <a:lnTo>
                  <a:pt x="20988" y="388867"/>
                </a:lnTo>
                <a:lnTo>
                  <a:pt x="27581" y="398489"/>
                </a:lnTo>
                <a:lnTo>
                  <a:pt x="36861" y="409115"/>
                </a:lnTo>
                <a:lnTo>
                  <a:pt x="42003" y="412711"/>
                </a:lnTo>
                <a:lnTo>
                  <a:pt x="52797" y="416706"/>
                </a:lnTo>
                <a:lnTo>
                  <a:pt x="63943" y="418482"/>
                </a:lnTo>
                <a:lnTo>
                  <a:pt x="75247" y="419271"/>
                </a:lnTo>
                <a:lnTo>
                  <a:pt x="86621" y="419622"/>
                </a:lnTo>
                <a:lnTo>
                  <a:pt x="98026" y="417238"/>
                </a:lnTo>
                <a:lnTo>
                  <a:pt x="103735" y="415269"/>
                </a:lnTo>
                <a:lnTo>
                  <a:pt x="115158" y="408000"/>
                </a:lnTo>
                <a:lnTo>
                  <a:pt x="126584" y="397468"/>
                </a:lnTo>
                <a:lnTo>
                  <a:pt x="132299" y="390658"/>
                </a:lnTo>
                <a:lnTo>
                  <a:pt x="138013" y="383262"/>
                </a:lnTo>
                <a:lnTo>
                  <a:pt x="144679" y="372615"/>
                </a:lnTo>
                <a:lnTo>
                  <a:pt x="151982" y="359803"/>
                </a:lnTo>
                <a:lnTo>
                  <a:pt x="159708" y="345546"/>
                </a:lnTo>
                <a:lnTo>
                  <a:pt x="165811" y="333184"/>
                </a:lnTo>
                <a:lnTo>
                  <a:pt x="170832" y="322085"/>
                </a:lnTo>
                <a:lnTo>
                  <a:pt x="175132" y="311829"/>
                </a:lnTo>
                <a:lnTo>
                  <a:pt x="194836" y="260986"/>
                </a:lnTo>
                <a:lnTo>
                  <a:pt x="200660" y="244426"/>
                </a:lnTo>
                <a:lnTo>
                  <a:pt x="205494" y="229576"/>
                </a:lnTo>
                <a:lnTo>
                  <a:pt x="209671" y="215866"/>
                </a:lnTo>
                <a:lnTo>
                  <a:pt x="216850" y="190472"/>
                </a:lnTo>
                <a:lnTo>
                  <a:pt x="233771" y="129473"/>
                </a:lnTo>
                <a:lnTo>
                  <a:pt x="238046" y="115793"/>
                </a:lnTo>
                <a:lnTo>
                  <a:pt x="241849" y="104768"/>
                </a:lnTo>
                <a:lnTo>
                  <a:pt x="245337" y="95513"/>
                </a:lnTo>
                <a:lnTo>
                  <a:pt x="247661" y="87438"/>
                </a:lnTo>
                <a:lnTo>
                  <a:pt x="249212" y="80149"/>
                </a:lnTo>
                <a:lnTo>
                  <a:pt x="250245" y="73386"/>
                </a:lnTo>
                <a:lnTo>
                  <a:pt x="251393" y="60790"/>
                </a:lnTo>
                <a:lnTo>
                  <a:pt x="252130" y="46284"/>
                </a:lnTo>
                <a:lnTo>
                  <a:pt x="252258" y="66525"/>
                </a:lnTo>
                <a:lnTo>
                  <a:pt x="252296" y="98134"/>
                </a:lnTo>
                <a:lnTo>
                  <a:pt x="253253" y="112045"/>
                </a:lnTo>
                <a:lnTo>
                  <a:pt x="254845" y="127987"/>
                </a:lnTo>
                <a:lnTo>
                  <a:pt x="256858" y="145282"/>
                </a:lnTo>
                <a:lnTo>
                  <a:pt x="260105" y="165385"/>
                </a:lnTo>
                <a:lnTo>
                  <a:pt x="268793" y="210581"/>
                </a:lnTo>
                <a:lnTo>
                  <a:pt x="273777" y="232730"/>
                </a:lnTo>
                <a:lnTo>
                  <a:pt x="284394" y="275120"/>
                </a:lnTo>
                <a:lnTo>
                  <a:pt x="290845" y="293853"/>
                </a:lnTo>
                <a:lnTo>
                  <a:pt x="298003" y="311105"/>
                </a:lnTo>
                <a:lnTo>
                  <a:pt x="305632" y="327368"/>
                </a:lnTo>
                <a:lnTo>
                  <a:pt x="312623" y="341068"/>
                </a:lnTo>
                <a:lnTo>
                  <a:pt x="319190" y="353059"/>
                </a:lnTo>
                <a:lnTo>
                  <a:pt x="325472" y="363910"/>
                </a:lnTo>
                <a:lnTo>
                  <a:pt x="334992" y="375967"/>
                </a:lnTo>
                <a:lnTo>
                  <a:pt x="338865" y="379182"/>
                </a:lnTo>
                <a:lnTo>
                  <a:pt x="343352" y="381326"/>
                </a:lnTo>
                <a:lnTo>
                  <a:pt x="353416" y="383707"/>
                </a:lnTo>
                <a:lnTo>
                  <a:pt x="365242" y="385048"/>
                </a:lnTo>
                <a:lnTo>
                  <a:pt x="368556" y="383331"/>
                </a:lnTo>
                <a:lnTo>
                  <a:pt x="378723" y="371813"/>
                </a:lnTo>
                <a:lnTo>
                  <a:pt x="388188" y="361700"/>
                </a:lnTo>
                <a:lnTo>
                  <a:pt x="396203" y="350855"/>
                </a:lnTo>
                <a:lnTo>
                  <a:pt x="399675" y="345296"/>
                </a:lnTo>
                <a:lnTo>
                  <a:pt x="402941" y="336827"/>
                </a:lnTo>
                <a:lnTo>
                  <a:pt x="406071" y="326419"/>
                </a:lnTo>
                <a:lnTo>
                  <a:pt x="423762" y="274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9"/>
          <p:cNvSpPr/>
          <p:nvPr/>
        </p:nvSpPr>
        <p:spPr>
          <a:xfrm>
            <a:off x="6903719" y="3498306"/>
            <a:ext cx="334329" cy="393610"/>
          </a:xfrm>
          <a:custGeom>
            <a:avLst/>
            <a:gdLst/>
            <a:ahLst/>
            <a:cxnLst/>
            <a:rect l="0" t="0" r="0" b="0"/>
            <a:pathLst>
              <a:path w="334329" h="393610">
                <a:moveTo>
                  <a:pt x="0" y="76426"/>
                </a:moveTo>
                <a:lnTo>
                  <a:pt x="0" y="32455"/>
                </a:lnTo>
                <a:lnTo>
                  <a:pt x="954" y="29967"/>
                </a:lnTo>
                <a:lnTo>
                  <a:pt x="2541" y="28308"/>
                </a:lnTo>
                <a:lnTo>
                  <a:pt x="4552" y="27203"/>
                </a:lnTo>
                <a:lnTo>
                  <a:pt x="5892" y="27418"/>
                </a:lnTo>
                <a:lnTo>
                  <a:pt x="6786" y="28514"/>
                </a:lnTo>
                <a:lnTo>
                  <a:pt x="7382" y="30198"/>
                </a:lnTo>
                <a:lnTo>
                  <a:pt x="8221" y="37117"/>
                </a:lnTo>
                <a:lnTo>
                  <a:pt x="8417" y="44985"/>
                </a:lnTo>
                <a:lnTo>
                  <a:pt x="8469" y="49751"/>
                </a:lnTo>
                <a:lnTo>
                  <a:pt x="10408" y="63405"/>
                </a:lnTo>
                <a:lnTo>
                  <a:pt x="17643" y="106516"/>
                </a:lnTo>
                <a:lnTo>
                  <a:pt x="20335" y="126014"/>
                </a:lnTo>
                <a:lnTo>
                  <a:pt x="22129" y="142822"/>
                </a:lnTo>
                <a:lnTo>
                  <a:pt x="23326" y="157838"/>
                </a:lnTo>
                <a:lnTo>
                  <a:pt x="26028" y="179278"/>
                </a:lnTo>
                <a:lnTo>
                  <a:pt x="34111" y="233580"/>
                </a:lnTo>
                <a:lnTo>
                  <a:pt x="37981" y="255491"/>
                </a:lnTo>
                <a:lnTo>
                  <a:pt x="41513" y="272955"/>
                </a:lnTo>
                <a:lnTo>
                  <a:pt x="44821" y="287455"/>
                </a:lnTo>
                <a:lnTo>
                  <a:pt x="51036" y="318807"/>
                </a:lnTo>
                <a:lnTo>
                  <a:pt x="54026" y="335168"/>
                </a:lnTo>
                <a:lnTo>
                  <a:pt x="56021" y="347981"/>
                </a:lnTo>
                <a:lnTo>
                  <a:pt x="57349" y="358428"/>
                </a:lnTo>
                <a:lnTo>
                  <a:pt x="58236" y="367297"/>
                </a:lnTo>
                <a:lnTo>
                  <a:pt x="59221" y="374612"/>
                </a:lnTo>
                <a:lnTo>
                  <a:pt x="59483" y="375229"/>
                </a:lnTo>
                <a:lnTo>
                  <a:pt x="59775" y="368295"/>
                </a:lnTo>
                <a:lnTo>
                  <a:pt x="59852" y="362445"/>
                </a:lnTo>
                <a:lnTo>
                  <a:pt x="58952" y="350926"/>
                </a:lnTo>
                <a:lnTo>
                  <a:pt x="55411" y="317806"/>
                </a:lnTo>
                <a:lnTo>
                  <a:pt x="54086" y="302116"/>
                </a:lnTo>
                <a:lnTo>
                  <a:pt x="53202" y="287846"/>
                </a:lnTo>
                <a:lnTo>
                  <a:pt x="52614" y="274523"/>
                </a:lnTo>
                <a:lnTo>
                  <a:pt x="53174" y="261830"/>
                </a:lnTo>
                <a:lnTo>
                  <a:pt x="54499" y="249559"/>
                </a:lnTo>
                <a:lnTo>
                  <a:pt x="56336" y="237568"/>
                </a:lnTo>
                <a:lnTo>
                  <a:pt x="60916" y="211545"/>
                </a:lnTo>
                <a:lnTo>
                  <a:pt x="63471" y="197938"/>
                </a:lnTo>
                <a:lnTo>
                  <a:pt x="68849" y="172659"/>
                </a:lnTo>
                <a:lnTo>
                  <a:pt x="71618" y="160584"/>
                </a:lnTo>
                <a:lnTo>
                  <a:pt x="76320" y="148724"/>
                </a:lnTo>
                <a:lnTo>
                  <a:pt x="82312" y="137007"/>
                </a:lnTo>
                <a:lnTo>
                  <a:pt x="89165" y="125386"/>
                </a:lnTo>
                <a:lnTo>
                  <a:pt x="96591" y="111924"/>
                </a:lnTo>
                <a:lnTo>
                  <a:pt x="112463" y="81725"/>
                </a:lnTo>
                <a:lnTo>
                  <a:pt x="120695" y="68529"/>
                </a:lnTo>
                <a:lnTo>
                  <a:pt x="129041" y="56874"/>
                </a:lnTo>
                <a:lnTo>
                  <a:pt x="137462" y="46246"/>
                </a:lnTo>
                <a:lnTo>
                  <a:pt x="144982" y="37256"/>
                </a:lnTo>
                <a:lnTo>
                  <a:pt x="151899" y="29358"/>
                </a:lnTo>
                <a:lnTo>
                  <a:pt x="158417" y="22187"/>
                </a:lnTo>
                <a:lnTo>
                  <a:pt x="164666" y="16455"/>
                </a:lnTo>
                <a:lnTo>
                  <a:pt x="170738" y="11680"/>
                </a:lnTo>
                <a:lnTo>
                  <a:pt x="176691" y="7545"/>
                </a:lnTo>
                <a:lnTo>
                  <a:pt x="182563" y="4787"/>
                </a:lnTo>
                <a:lnTo>
                  <a:pt x="188385" y="2950"/>
                </a:lnTo>
                <a:lnTo>
                  <a:pt x="194170" y="1724"/>
                </a:lnTo>
                <a:lnTo>
                  <a:pt x="199931" y="907"/>
                </a:lnTo>
                <a:lnTo>
                  <a:pt x="205678" y="363"/>
                </a:lnTo>
                <a:lnTo>
                  <a:pt x="211414" y="0"/>
                </a:lnTo>
                <a:lnTo>
                  <a:pt x="216190" y="710"/>
                </a:lnTo>
                <a:lnTo>
                  <a:pt x="224038" y="4040"/>
                </a:lnTo>
                <a:lnTo>
                  <a:pt x="233811" y="11269"/>
                </a:lnTo>
                <a:lnTo>
                  <a:pt x="239806" y="21750"/>
                </a:lnTo>
                <a:lnTo>
                  <a:pt x="242739" y="28545"/>
                </a:lnTo>
                <a:lnTo>
                  <a:pt x="245646" y="35933"/>
                </a:lnTo>
                <a:lnTo>
                  <a:pt x="251417" y="51762"/>
                </a:lnTo>
                <a:lnTo>
                  <a:pt x="253336" y="60936"/>
                </a:lnTo>
                <a:lnTo>
                  <a:pt x="254616" y="70862"/>
                </a:lnTo>
                <a:lnTo>
                  <a:pt x="255469" y="81289"/>
                </a:lnTo>
                <a:lnTo>
                  <a:pt x="256990" y="92051"/>
                </a:lnTo>
                <a:lnTo>
                  <a:pt x="258957" y="103035"/>
                </a:lnTo>
                <a:lnTo>
                  <a:pt x="261221" y="114168"/>
                </a:lnTo>
                <a:lnTo>
                  <a:pt x="262730" y="126352"/>
                </a:lnTo>
                <a:lnTo>
                  <a:pt x="263736" y="139238"/>
                </a:lnTo>
                <a:lnTo>
                  <a:pt x="264407" y="152590"/>
                </a:lnTo>
                <a:lnTo>
                  <a:pt x="265152" y="177587"/>
                </a:lnTo>
                <a:lnTo>
                  <a:pt x="265351" y="189587"/>
                </a:lnTo>
                <a:lnTo>
                  <a:pt x="268112" y="233400"/>
                </a:lnTo>
                <a:lnTo>
                  <a:pt x="270181" y="261085"/>
                </a:lnTo>
                <a:lnTo>
                  <a:pt x="272513" y="282400"/>
                </a:lnTo>
                <a:lnTo>
                  <a:pt x="275021" y="299467"/>
                </a:lnTo>
                <a:lnTo>
                  <a:pt x="277645" y="313702"/>
                </a:lnTo>
                <a:lnTo>
                  <a:pt x="280347" y="325098"/>
                </a:lnTo>
                <a:lnTo>
                  <a:pt x="283101" y="334600"/>
                </a:lnTo>
                <a:lnTo>
                  <a:pt x="285889" y="342839"/>
                </a:lnTo>
                <a:lnTo>
                  <a:pt x="291527" y="354534"/>
                </a:lnTo>
                <a:lnTo>
                  <a:pt x="294364" y="358987"/>
                </a:lnTo>
                <a:lnTo>
                  <a:pt x="302596" y="366473"/>
                </a:lnTo>
                <a:lnTo>
                  <a:pt x="311652" y="372976"/>
                </a:lnTo>
                <a:lnTo>
                  <a:pt x="318853" y="379041"/>
                </a:lnTo>
                <a:lnTo>
                  <a:pt x="325228" y="384912"/>
                </a:lnTo>
                <a:lnTo>
                  <a:pt x="334328" y="393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0"/>
          <p:cNvSpPr/>
          <p:nvPr/>
        </p:nvSpPr>
        <p:spPr>
          <a:xfrm>
            <a:off x="7332602" y="3261120"/>
            <a:ext cx="565529" cy="628912"/>
          </a:xfrm>
          <a:custGeom>
            <a:avLst/>
            <a:gdLst/>
            <a:ahLst/>
            <a:cxnLst/>
            <a:rect l="0" t="0" r="0" b="0"/>
            <a:pathLst>
              <a:path w="565529" h="628912">
                <a:moveTo>
                  <a:pt x="179765" y="296467"/>
                </a:moveTo>
                <a:lnTo>
                  <a:pt x="159614" y="256165"/>
                </a:lnTo>
                <a:lnTo>
                  <a:pt x="155853" y="251502"/>
                </a:lnTo>
                <a:lnTo>
                  <a:pt x="146595" y="243780"/>
                </a:lnTo>
                <a:lnTo>
                  <a:pt x="138670" y="239713"/>
                </a:lnTo>
                <a:lnTo>
                  <a:pt x="135224" y="238629"/>
                </a:lnTo>
                <a:lnTo>
                  <a:pt x="131973" y="238858"/>
                </a:lnTo>
                <a:lnTo>
                  <a:pt x="128854" y="239963"/>
                </a:lnTo>
                <a:lnTo>
                  <a:pt x="112453" y="248582"/>
                </a:lnTo>
                <a:lnTo>
                  <a:pt x="96426" y="261218"/>
                </a:lnTo>
                <a:lnTo>
                  <a:pt x="79613" y="277027"/>
                </a:lnTo>
                <a:lnTo>
                  <a:pt x="68260" y="290685"/>
                </a:lnTo>
                <a:lnTo>
                  <a:pt x="56865" y="306280"/>
                </a:lnTo>
                <a:lnTo>
                  <a:pt x="45450" y="322736"/>
                </a:lnTo>
                <a:lnTo>
                  <a:pt x="36567" y="342115"/>
                </a:lnTo>
                <a:lnTo>
                  <a:pt x="23103" y="381049"/>
                </a:lnTo>
                <a:lnTo>
                  <a:pt x="19126" y="390955"/>
                </a:lnTo>
                <a:lnTo>
                  <a:pt x="14570" y="401369"/>
                </a:lnTo>
                <a:lnTo>
                  <a:pt x="9628" y="412122"/>
                </a:lnTo>
                <a:lnTo>
                  <a:pt x="6332" y="423100"/>
                </a:lnTo>
                <a:lnTo>
                  <a:pt x="4136" y="434229"/>
                </a:lnTo>
                <a:lnTo>
                  <a:pt x="2671" y="445458"/>
                </a:lnTo>
                <a:lnTo>
                  <a:pt x="1696" y="456755"/>
                </a:lnTo>
                <a:lnTo>
                  <a:pt x="1044" y="468096"/>
                </a:lnTo>
                <a:lnTo>
                  <a:pt x="610" y="479466"/>
                </a:lnTo>
                <a:lnTo>
                  <a:pt x="0" y="527325"/>
                </a:lnTo>
                <a:lnTo>
                  <a:pt x="1820" y="543717"/>
                </a:lnTo>
                <a:lnTo>
                  <a:pt x="4937" y="559408"/>
                </a:lnTo>
                <a:lnTo>
                  <a:pt x="8921" y="574631"/>
                </a:lnTo>
                <a:lnTo>
                  <a:pt x="15887" y="594085"/>
                </a:lnTo>
                <a:lnTo>
                  <a:pt x="25163" y="610393"/>
                </a:lnTo>
                <a:lnTo>
                  <a:pt x="28120" y="614336"/>
                </a:lnTo>
                <a:lnTo>
                  <a:pt x="36485" y="621257"/>
                </a:lnTo>
                <a:lnTo>
                  <a:pt x="41382" y="624437"/>
                </a:lnTo>
                <a:lnTo>
                  <a:pt x="51904" y="627968"/>
                </a:lnTo>
                <a:lnTo>
                  <a:pt x="57377" y="628911"/>
                </a:lnTo>
                <a:lnTo>
                  <a:pt x="61978" y="628586"/>
                </a:lnTo>
                <a:lnTo>
                  <a:pt x="65998" y="627417"/>
                </a:lnTo>
                <a:lnTo>
                  <a:pt x="78746" y="621222"/>
                </a:lnTo>
                <a:lnTo>
                  <a:pt x="83844" y="618698"/>
                </a:lnTo>
                <a:lnTo>
                  <a:pt x="88195" y="615110"/>
                </a:lnTo>
                <a:lnTo>
                  <a:pt x="99823" y="600007"/>
                </a:lnTo>
                <a:lnTo>
                  <a:pt x="109628" y="585678"/>
                </a:lnTo>
                <a:lnTo>
                  <a:pt x="117795" y="569786"/>
                </a:lnTo>
                <a:lnTo>
                  <a:pt x="124600" y="553197"/>
                </a:lnTo>
                <a:lnTo>
                  <a:pt x="130800" y="536299"/>
                </a:lnTo>
                <a:lnTo>
                  <a:pt x="136731" y="516724"/>
                </a:lnTo>
                <a:lnTo>
                  <a:pt x="145424" y="484283"/>
                </a:lnTo>
                <a:lnTo>
                  <a:pt x="148298" y="473113"/>
                </a:lnTo>
                <a:lnTo>
                  <a:pt x="150215" y="461856"/>
                </a:lnTo>
                <a:lnTo>
                  <a:pt x="151493" y="450541"/>
                </a:lnTo>
                <a:lnTo>
                  <a:pt x="152344" y="439189"/>
                </a:lnTo>
                <a:lnTo>
                  <a:pt x="153865" y="426857"/>
                </a:lnTo>
                <a:lnTo>
                  <a:pt x="155830" y="413874"/>
                </a:lnTo>
                <a:lnTo>
                  <a:pt x="160555" y="386748"/>
                </a:lnTo>
                <a:lnTo>
                  <a:pt x="165830" y="358817"/>
                </a:lnTo>
                <a:lnTo>
                  <a:pt x="167617" y="344701"/>
                </a:lnTo>
                <a:lnTo>
                  <a:pt x="168809" y="330528"/>
                </a:lnTo>
                <a:lnTo>
                  <a:pt x="175273" y="232605"/>
                </a:lnTo>
                <a:lnTo>
                  <a:pt x="176770" y="193885"/>
                </a:lnTo>
                <a:lnTo>
                  <a:pt x="179590" y="16308"/>
                </a:lnTo>
                <a:lnTo>
                  <a:pt x="179648" y="9682"/>
                </a:lnTo>
                <a:lnTo>
                  <a:pt x="180640" y="5265"/>
                </a:lnTo>
                <a:lnTo>
                  <a:pt x="182254" y="2319"/>
                </a:lnTo>
                <a:lnTo>
                  <a:pt x="184281" y="356"/>
                </a:lnTo>
                <a:lnTo>
                  <a:pt x="185633" y="0"/>
                </a:lnTo>
                <a:lnTo>
                  <a:pt x="186535" y="715"/>
                </a:lnTo>
                <a:lnTo>
                  <a:pt x="193992" y="18125"/>
                </a:lnTo>
                <a:lnTo>
                  <a:pt x="196046" y="35031"/>
                </a:lnTo>
                <a:lnTo>
                  <a:pt x="196526" y="49781"/>
                </a:lnTo>
                <a:lnTo>
                  <a:pt x="197606" y="62477"/>
                </a:lnTo>
                <a:lnTo>
                  <a:pt x="208808" y="168228"/>
                </a:lnTo>
                <a:lnTo>
                  <a:pt x="213414" y="201449"/>
                </a:lnTo>
                <a:lnTo>
                  <a:pt x="226153" y="281542"/>
                </a:lnTo>
                <a:lnTo>
                  <a:pt x="238800" y="350794"/>
                </a:lnTo>
                <a:lnTo>
                  <a:pt x="244839" y="381262"/>
                </a:lnTo>
                <a:lnTo>
                  <a:pt x="250770" y="405385"/>
                </a:lnTo>
                <a:lnTo>
                  <a:pt x="256630" y="425277"/>
                </a:lnTo>
                <a:lnTo>
                  <a:pt x="262440" y="442347"/>
                </a:lnTo>
                <a:lnTo>
                  <a:pt x="268220" y="456586"/>
                </a:lnTo>
                <a:lnTo>
                  <a:pt x="273977" y="468935"/>
                </a:lnTo>
                <a:lnTo>
                  <a:pt x="279720" y="480026"/>
                </a:lnTo>
                <a:lnTo>
                  <a:pt x="286407" y="490277"/>
                </a:lnTo>
                <a:lnTo>
                  <a:pt x="301456" y="509287"/>
                </a:lnTo>
                <a:lnTo>
                  <a:pt x="315131" y="524721"/>
                </a:lnTo>
                <a:lnTo>
                  <a:pt x="321443" y="531504"/>
                </a:lnTo>
                <a:lnTo>
                  <a:pt x="336078" y="541580"/>
                </a:lnTo>
                <a:lnTo>
                  <a:pt x="364206" y="555810"/>
                </a:lnTo>
                <a:lnTo>
                  <a:pt x="370353" y="556993"/>
                </a:lnTo>
                <a:lnTo>
                  <a:pt x="376356" y="556828"/>
                </a:lnTo>
                <a:lnTo>
                  <a:pt x="389060" y="554106"/>
                </a:lnTo>
                <a:lnTo>
                  <a:pt x="404230" y="549721"/>
                </a:lnTo>
                <a:lnTo>
                  <a:pt x="428836" y="541897"/>
                </a:lnTo>
                <a:lnTo>
                  <a:pt x="443180" y="533817"/>
                </a:lnTo>
                <a:lnTo>
                  <a:pt x="457811" y="521971"/>
                </a:lnTo>
                <a:lnTo>
                  <a:pt x="467047" y="513478"/>
                </a:lnTo>
                <a:lnTo>
                  <a:pt x="477014" y="504006"/>
                </a:lnTo>
                <a:lnTo>
                  <a:pt x="493169" y="485862"/>
                </a:lnTo>
                <a:lnTo>
                  <a:pt x="509556" y="466367"/>
                </a:lnTo>
                <a:lnTo>
                  <a:pt x="520593" y="454502"/>
                </a:lnTo>
                <a:lnTo>
                  <a:pt x="565528" y="3993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1"/>
          <p:cNvSpPr/>
          <p:nvPr/>
        </p:nvSpPr>
        <p:spPr>
          <a:xfrm>
            <a:off x="6355079" y="4228067"/>
            <a:ext cx="591504" cy="434734"/>
          </a:xfrm>
          <a:custGeom>
            <a:avLst/>
            <a:gdLst/>
            <a:ahLst/>
            <a:cxnLst/>
            <a:rect l="0" t="0" r="0" b="0"/>
            <a:pathLst>
              <a:path w="591504" h="434734">
                <a:moveTo>
                  <a:pt x="0" y="23893"/>
                </a:moveTo>
                <a:lnTo>
                  <a:pt x="9103" y="42096"/>
                </a:lnTo>
                <a:lnTo>
                  <a:pt x="12736" y="50316"/>
                </a:lnTo>
                <a:lnTo>
                  <a:pt x="16111" y="58653"/>
                </a:lnTo>
                <a:lnTo>
                  <a:pt x="19313" y="67068"/>
                </a:lnTo>
                <a:lnTo>
                  <a:pt x="22401" y="76489"/>
                </a:lnTo>
                <a:lnTo>
                  <a:pt x="25411" y="86580"/>
                </a:lnTo>
                <a:lnTo>
                  <a:pt x="31297" y="107951"/>
                </a:lnTo>
                <a:lnTo>
                  <a:pt x="37088" y="130149"/>
                </a:lnTo>
                <a:lnTo>
                  <a:pt x="40918" y="142355"/>
                </a:lnTo>
                <a:lnTo>
                  <a:pt x="45376" y="155255"/>
                </a:lnTo>
                <a:lnTo>
                  <a:pt x="50254" y="168618"/>
                </a:lnTo>
                <a:lnTo>
                  <a:pt x="57315" y="191813"/>
                </a:lnTo>
                <a:lnTo>
                  <a:pt x="75321" y="255686"/>
                </a:lnTo>
                <a:lnTo>
                  <a:pt x="83552" y="287960"/>
                </a:lnTo>
                <a:lnTo>
                  <a:pt x="103285" y="371269"/>
                </a:lnTo>
                <a:lnTo>
                  <a:pt x="107909" y="387874"/>
                </a:lnTo>
                <a:lnTo>
                  <a:pt x="111945" y="400849"/>
                </a:lnTo>
                <a:lnTo>
                  <a:pt x="115588" y="411405"/>
                </a:lnTo>
                <a:lnTo>
                  <a:pt x="118968" y="420347"/>
                </a:lnTo>
                <a:lnTo>
                  <a:pt x="123360" y="432504"/>
                </a:lnTo>
                <a:lnTo>
                  <a:pt x="123198" y="434413"/>
                </a:lnTo>
                <a:lnTo>
                  <a:pt x="122137" y="434733"/>
                </a:lnTo>
                <a:lnTo>
                  <a:pt x="119525" y="426374"/>
                </a:lnTo>
                <a:lnTo>
                  <a:pt x="115878" y="412228"/>
                </a:lnTo>
                <a:lnTo>
                  <a:pt x="100889" y="350685"/>
                </a:lnTo>
                <a:lnTo>
                  <a:pt x="98692" y="337004"/>
                </a:lnTo>
                <a:lnTo>
                  <a:pt x="97227" y="323121"/>
                </a:lnTo>
                <a:lnTo>
                  <a:pt x="96251" y="309104"/>
                </a:lnTo>
                <a:lnTo>
                  <a:pt x="96553" y="294043"/>
                </a:lnTo>
                <a:lnTo>
                  <a:pt x="97706" y="278288"/>
                </a:lnTo>
                <a:lnTo>
                  <a:pt x="99428" y="262069"/>
                </a:lnTo>
                <a:lnTo>
                  <a:pt x="100575" y="246495"/>
                </a:lnTo>
                <a:lnTo>
                  <a:pt x="101341" y="231349"/>
                </a:lnTo>
                <a:lnTo>
                  <a:pt x="101850" y="216489"/>
                </a:lnTo>
                <a:lnTo>
                  <a:pt x="103143" y="201821"/>
                </a:lnTo>
                <a:lnTo>
                  <a:pt x="104957" y="187278"/>
                </a:lnTo>
                <a:lnTo>
                  <a:pt x="107119" y="172822"/>
                </a:lnTo>
                <a:lnTo>
                  <a:pt x="110466" y="160326"/>
                </a:lnTo>
                <a:lnTo>
                  <a:pt x="114601" y="149138"/>
                </a:lnTo>
                <a:lnTo>
                  <a:pt x="124277" y="128135"/>
                </a:lnTo>
                <a:lnTo>
                  <a:pt x="134927" y="106100"/>
                </a:lnTo>
                <a:lnTo>
                  <a:pt x="140434" y="96795"/>
                </a:lnTo>
                <a:lnTo>
                  <a:pt x="146011" y="88687"/>
                </a:lnTo>
                <a:lnTo>
                  <a:pt x="157287" y="75550"/>
                </a:lnTo>
                <a:lnTo>
                  <a:pt x="174344" y="62800"/>
                </a:lnTo>
                <a:lnTo>
                  <a:pt x="191464" y="52989"/>
                </a:lnTo>
                <a:lnTo>
                  <a:pt x="202888" y="46984"/>
                </a:lnTo>
                <a:lnTo>
                  <a:pt x="208601" y="45955"/>
                </a:lnTo>
                <a:lnTo>
                  <a:pt x="214315" y="46220"/>
                </a:lnTo>
                <a:lnTo>
                  <a:pt x="220030" y="47350"/>
                </a:lnTo>
                <a:lnTo>
                  <a:pt x="228919" y="51146"/>
                </a:lnTo>
                <a:lnTo>
                  <a:pt x="236997" y="56960"/>
                </a:lnTo>
                <a:lnTo>
                  <a:pt x="246938" y="65894"/>
                </a:lnTo>
                <a:lnTo>
                  <a:pt x="257705" y="78755"/>
                </a:lnTo>
                <a:lnTo>
                  <a:pt x="263244" y="86185"/>
                </a:lnTo>
                <a:lnTo>
                  <a:pt x="267888" y="94948"/>
                </a:lnTo>
                <a:lnTo>
                  <a:pt x="271938" y="104601"/>
                </a:lnTo>
                <a:lnTo>
                  <a:pt x="275589" y="114846"/>
                </a:lnTo>
                <a:lnTo>
                  <a:pt x="279929" y="129296"/>
                </a:lnTo>
                <a:lnTo>
                  <a:pt x="332619" y="316766"/>
                </a:lnTo>
                <a:lnTo>
                  <a:pt x="336046" y="330584"/>
                </a:lnTo>
                <a:lnTo>
                  <a:pt x="338331" y="340748"/>
                </a:lnTo>
                <a:lnTo>
                  <a:pt x="339854" y="348477"/>
                </a:lnTo>
                <a:lnTo>
                  <a:pt x="341547" y="356748"/>
                </a:lnTo>
                <a:lnTo>
                  <a:pt x="341998" y="356286"/>
                </a:lnTo>
                <a:lnTo>
                  <a:pt x="342722" y="346408"/>
                </a:lnTo>
                <a:lnTo>
                  <a:pt x="342847" y="329003"/>
                </a:lnTo>
                <a:lnTo>
                  <a:pt x="341913" y="321597"/>
                </a:lnTo>
                <a:lnTo>
                  <a:pt x="340337" y="313802"/>
                </a:lnTo>
                <a:lnTo>
                  <a:pt x="338334" y="305748"/>
                </a:lnTo>
                <a:lnTo>
                  <a:pt x="336999" y="296569"/>
                </a:lnTo>
                <a:lnTo>
                  <a:pt x="336108" y="286639"/>
                </a:lnTo>
                <a:lnTo>
                  <a:pt x="335515" y="276210"/>
                </a:lnTo>
                <a:lnTo>
                  <a:pt x="336072" y="264494"/>
                </a:lnTo>
                <a:lnTo>
                  <a:pt x="337396" y="251921"/>
                </a:lnTo>
                <a:lnTo>
                  <a:pt x="346363" y="183871"/>
                </a:lnTo>
                <a:lnTo>
                  <a:pt x="349020" y="166739"/>
                </a:lnTo>
                <a:lnTo>
                  <a:pt x="351742" y="151509"/>
                </a:lnTo>
                <a:lnTo>
                  <a:pt x="354510" y="137545"/>
                </a:lnTo>
                <a:lnTo>
                  <a:pt x="360166" y="121568"/>
                </a:lnTo>
                <a:lnTo>
                  <a:pt x="367745" y="104250"/>
                </a:lnTo>
                <a:lnTo>
                  <a:pt x="376609" y="86036"/>
                </a:lnTo>
                <a:lnTo>
                  <a:pt x="384423" y="71037"/>
                </a:lnTo>
                <a:lnTo>
                  <a:pt x="391537" y="58180"/>
                </a:lnTo>
                <a:lnTo>
                  <a:pt x="398185" y="46751"/>
                </a:lnTo>
                <a:lnTo>
                  <a:pt x="405475" y="38179"/>
                </a:lnTo>
                <a:lnTo>
                  <a:pt x="421194" y="26114"/>
                </a:lnTo>
                <a:lnTo>
                  <a:pt x="435165" y="17578"/>
                </a:lnTo>
                <a:lnTo>
                  <a:pt x="448677" y="10608"/>
                </a:lnTo>
                <a:lnTo>
                  <a:pt x="464207" y="4336"/>
                </a:lnTo>
                <a:lnTo>
                  <a:pt x="478095" y="914"/>
                </a:lnTo>
                <a:lnTo>
                  <a:pt x="484465" y="0"/>
                </a:lnTo>
                <a:lnTo>
                  <a:pt x="499163" y="1526"/>
                </a:lnTo>
                <a:lnTo>
                  <a:pt x="507083" y="3267"/>
                </a:lnTo>
                <a:lnTo>
                  <a:pt x="513315" y="6332"/>
                </a:lnTo>
                <a:lnTo>
                  <a:pt x="518423" y="10281"/>
                </a:lnTo>
                <a:lnTo>
                  <a:pt x="532702" y="24940"/>
                </a:lnTo>
                <a:lnTo>
                  <a:pt x="538015" y="30306"/>
                </a:lnTo>
                <a:lnTo>
                  <a:pt x="546458" y="43888"/>
                </a:lnTo>
                <a:lnTo>
                  <a:pt x="550043" y="51510"/>
                </a:lnTo>
                <a:lnTo>
                  <a:pt x="553386" y="60402"/>
                </a:lnTo>
                <a:lnTo>
                  <a:pt x="556566" y="70140"/>
                </a:lnTo>
                <a:lnTo>
                  <a:pt x="559640" y="80441"/>
                </a:lnTo>
                <a:lnTo>
                  <a:pt x="565594" y="102048"/>
                </a:lnTo>
                <a:lnTo>
                  <a:pt x="568515" y="113143"/>
                </a:lnTo>
                <a:lnTo>
                  <a:pt x="570463" y="125303"/>
                </a:lnTo>
                <a:lnTo>
                  <a:pt x="571761" y="138172"/>
                </a:lnTo>
                <a:lnTo>
                  <a:pt x="572626" y="151514"/>
                </a:lnTo>
                <a:lnTo>
                  <a:pt x="573204" y="168029"/>
                </a:lnTo>
                <a:lnTo>
                  <a:pt x="574016" y="227678"/>
                </a:lnTo>
                <a:lnTo>
                  <a:pt x="574206" y="271309"/>
                </a:lnTo>
                <a:lnTo>
                  <a:pt x="575209" y="286945"/>
                </a:lnTo>
                <a:lnTo>
                  <a:pt x="576831" y="298321"/>
                </a:lnTo>
                <a:lnTo>
                  <a:pt x="578864" y="306857"/>
                </a:lnTo>
                <a:lnTo>
                  <a:pt x="583663" y="318882"/>
                </a:lnTo>
                <a:lnTo>
                  <a:pt x="591503" y="3325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2"/>
          <p:cNvSpPr/>
          <p:nvPr/>
        </p:nvSpPr>
        <p:spPr>
          <a:xfrm>
            <a:off x="7079129" y="4260532"/>
            <a:ext cx="158408" cy="368308"/>
          </a:xfrm>
          <a:custGeom>
            <a:avLst/>
            <a:gdLst/>
            <a:ahLst/>
            <a:cxnLst/>
            <a:rect l="0" t="0" r="0" b="0"/>
            <a:pathLst>
              <a:path w="158408" h="368308">
                <a:moveTo>
                  <a:pt x="30330" y="0"/>
                </a:moveTo>
                <a:lnTo>
                  <a:pt x="25779" y="18203"/>
                </a:lnTo>
                <a:lnTo>
                  <a:pt x="23487" y="29280"/>
                </a:lnTo>
                <a:lnTo>
                  <a:pt x="15709" y="70271"/>
                </a:lnTo>
                <a:lnTo>
                  <a:pt x="10179" y="95366"/>
                </a:lnTo>
                <a:lnTo>
                  <a:pt x="8324" y="107393"/>
                </a:lnTo>
                <a:lnTo>
                  <a:pt x="7087" y="119220"/>
                </a:lnTo>
                <a:lnTo>
                  <a:pt x="6263" y="130915"/>
                </a:lnTo>
                <a:lnTo>
                  <a:pt x="2806" y="164230"/>
                </a:lnTo>
                <a:lnTo>
                  <a:pt x="552" y="183781"/>
                </a:lnTo>
                <a:lnTo>
                  <a:pt x="0" y="200626"/>
                </a:lnTo>
                <a:lnTo>
                  <a:pt x="585" y="215666"/>
                </a:lnTo>
                <a:lnTo>
                  <a:pt x="1928" y="229502"/>
                </a:lnTo>
                <a:lnTo>
                  <a:pt x="3775" y="241584"/>
                </a:lnTo>
                <a:lnTo>
                  <a:pt x="5960" y="252496"/>
                </a:lnTo>
                <a:lnTo>
                  <a:pt x="8369" y="262628"/>
                </a:lnTo>
                <a:lnTo>
                  <a:pt x="9974" y="272240"/>
                </a:lnTo>
                <a:lnTo>
                  <a:pt x="11045" y="281506"/>
                </a:lnTo>
                <a:lnTo>
                  <a:pt x="11758" y="290541"/>
                </a:lnTo>
                <a:lnTo>
                  <a:pt x="13186" y="299421"/>
                </a:lnTo>
                <a:lnTo>
                  <a:pt x="15091" y="308199"/>
                </a:lnTo>
                <a:lnTo>
                  <a:pt x="17314" y="316909"/>
                </a:lnTo>
                <a:lnTo>
                  <a:pt x="19748" y="324620"/>
                </a:lnTo>
                <a:lnTo>
                  <a:pt x="22323" y="331666"/>
                </a:lnTo>
                <a:lnTo>
                  <a:pt x="24992" y="338268"/>
                </a:lnTo>
                <a:lnTo>
                  <a:pt x="28677" y="344574"/>
                </a:lnTo>
                <a:lnTo>
                  <a:pt x="33038" y="350684"/>
                </a:lnTo>
                <a:lnTo>
                  <a:pt x="37851" y="356662"/>
                </a:lnTo>
                <a:lnTo>
                  <a:pt x="42964" y="360647"/>
                </a:lnTo>
                <a:lnTo>
                  <a:pt x="48278" y="363304"/>
                </a:lnTo>
                <a:lnTo>
                  <a:pt x="53726" y="365075"/>
                </a:lnTo>
                <a:lnTo>
                  <a:pt x="58310" y="366256"/>
                </a:lnTo>
                <a:lnTo>
                  <a:pt x="62318" y="367043"/>
                </a:lnTo>
                <a:lnTo>
                  <a:pt x="65943" y="367568"/>
                </a:lnTo>
                <a:lnTo>
                  <a:pt x="70265" y="367918"/>
                </a:lnTo>
                <a:lnTo>
                  <a:pt x="75051" y="368151"/>
                </a:lnTo>
                <a:lnTo>
                  <a:pt x="80147" y="368307"/>
                </a:lnTo>
                <a:lnTo>
                  <a:pt x="84496" y="367457"/>
                </a:lnTo>
                <a:lnTo>
                  <a:pt x="88349" y="365939"/>
                </a:lnTo>
                <a:lnTo>
                  <a:pt x="91869" y="363975"/>
                </a:lnTo>
                <a:lnTo>
                  <a:pt x="95169" y="360760"/>
                </a:lnTo>
                <a:lnTo>
                  <a:pt x="98322" y="356712"/>
                </a:lnTo>
                <a:lnTo>
                  <a:pt x="101375" y="352108"/>
                </a:lnTo>
                <a:lnTo>
                  <a:pt x="104364" y="347134"/>
                </a:lnTo>
                <a:lnTo>
                  <a:pt x="107309" y="341913"/>
                </a:lnTo>
                <a:lnTo>
                  <a:pt x="110224" y="336527"/>
                </a:lnTo>
                <a:lnTo>
                  <a:pt x="114073" y="330079"/>
                </a:lnTo>
                <a:lnTo>
                  <a:pt x="123429" y="315294"/>
                </a:lnTo>
                <a:lnTo>
                  <a:pt x="127639" y="307351"/>
                </a:lnTo>
                <a:lnTo>
                  <a:pt x="131398" y="299198"/>
                </a:lnTo>
                <a:lnTo>
                  <a:pt x="134857" y="290906"/>
                </a:lnTo>
                <a:lnTo>
                  <a:pt x="138114" y="278710"/>
                </a:lnTo>
                <a:lnTo>
                  <a:pt x="141239" y="263911"/>
                </a:lnTo>
                <a:lnTo>
                  <a:pt x="144275" y="247379"/>
                </a:lnTo>
                <a:lnTo>
                  <a:pt x="150187" y="208689"/>
                </a:lnTo>
                <a:lnTo>
                  <a:pt x="153098" y="187703"/>
                </a:lnTo>
                <a:lnTo>
                  <a:pt x="155037" y="167046"/>
                </a:lnTo>
                <a:lnTo>
                  <a:pt x="156331" y="146606"/>
                </a:lnTo>
                <a:lnTo>
                  <a:pt x="157768" y="109926"/>
                </a:lnTo>
                <a:lnTo>
                  <a:pt x="158407" y="84099"/>
                </a:lnTo>
                <a:lnTo>
                  <a:pt x="157625" y="74163"/>
                </a:lnTo>
                <a:lnTo>
                  <a:pt x="156151" y="65635"/>
                </a:lnTo>
                <a:lnTo>
                  <a:pt x="154216" y="58044"/>
                </a:lnTo>
                <a:lnTo>
                  <a:pt x="151973" y="51078"/>
                </a:lnTo>
                <a:lnTo>
                  <a:pt x="149525" y="44530"/>
                </a:lnTo>
                <a:lnTo>
                  <a:pt x="146942" y="38259"/>
                </a:lnTo>
                <a:lnTo>
                  <a:pt x="143314" y="33126"/>
                </a:lnTo>
                <a:lnTo>
                  <a:pt x="138990" y="28752"/>
                </a:lnTo>
                <a:lnTo>
                  <a:pt x="134202" y="24883"/>
                </a:lnTo>
                <a:lnTo>
                  <a:pt x="129106" y="22303"/>
                </a:lnTo>
                <a:lnTo>
                  <a:pt x="123804" y="20584"/>
                </a:lnTo>
                <a:lnTo>
                  <a:pt x="118364" y="19438"/>
                </a:lnTo>
                <a:lnTo>
                  <a:pt x="113784" y="18673"/>
                </a:lnTo>
                <a:lnTo>
                  <a:pt x="109779" y="18164"/>
                </a:lnTo>
                <a:lnTo>
                  <a:pt x="106156" y="17825"/>
                </a:lnTo>
                <a:lnTo>
                  <a:pt x="100883" y="17598"/>
                </a:lnTo>
                <a:lnTo>
                  <a:pt x="87405" y="17346"/>
                </a:lnTo>
                <a:lnTo>
                  <a:pt x="79810" y="18232"/>
                </a:lnTo>
                <a:lnTo>
                  <a:pt x="71890" y="19774"/>
                </a:lnTo>
                <a:lnTo>
                  <a:pt x="21758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3"/>
          <p:cNvSpPr/>
          <p:nvPr/>
        </p:nvSpPr>
        <p:spPr>
          <a:xfrm>
            <a:off x="7298055" y="4217670"/>
            <a:ext cx="231458" cy="443353"/>
          </a:xfrm>
          <a:custGeom>
            <a:avLst/>
            <a:gdLst/>
            <a:ahLst/>
            <a:cxnLst/>
            <a:rect l="0" t="0" r="0" b="0"/>
            <a:pathLst>
              <a:path w="231458" h="443353">
                <a:moveTo>
                  <a:pt x="0" y="0"/>
                </a:moveTo>
                <a:lnTo>
                  <a:pt x="5891" y="12735"/>
                </a:lnTo>
                <a:lnTo>
                  <a:pt x="8730" y="24305"/>
                </a:lnTo>
                <a:lnTo>
                  <a:pt x="12770" y="37472"/>
                </a:lnTo>
                <a:lnTo>
                  <a:pt x="20399" y="60950"/>
                </a:lnTo>
                <a:lnTo>
                  <a:pt x="33244" y="104207"/>
                </a:lnTo>
                <a:lnTo>
                  <a:pt x="38355" y="119001"/>
                </a:lnTo>
                <a:lnTo>
                  <a:pt x="43667" y="132674"/>
                </a:lnTo>
                <a:lnTo>
                  <a:pt x="49114" y="145600"/>
                </a:lnTo>
                <a:lnTo>
                  <a:pt x="54650" y="161836"/>
                </a:lnTo>
                <a:lnTo>
                  <a:pt x="60246" y="180280"/>
                </a:lnTo>
                <a:lnTo>
                  <a:pt x="65881" y="200197"/>
                </a:lnTo>
                <a:lnTo>
                  <a:pt x="70591" y="218237"/>
                </a:lnTo>
                <a:lnTo>
                  <a:pt x="78364" y="250982"/>
                </a:lnTo>
                <a:lnTo>
                  <a:pt x="90073" y="294110"/>
                </a:lnTo>
                <a:lnTo>
                  <a:pt x="97196" y="318945"/>
                </a:lnTo>
                <a:lnTo>
                  <a:pt x="101945" y="338360"/>
                </a:lnTo>
                <a:lnTo>
                  <a:pt x="105110" y="354161"/>
                </a:lnTo>
                <a:lnTo>
                  <a:pt x="107221" y="367552"/>
                </a:lnTo>
                <a:lnTo>
                  <a:pt x="110533" y="379337"/>
                </a:lnTo>
                <a:lnTo>
                  <a:pt x="114646" y="390051"/>
                </a:lnTo>
                <a:lnTo>
                  <a:pt x="126997" y="416243"/>
                </a:lnTo>
                <a:lnTo>
                  <a:pt x="132643" y="428837"/>
                </a:lnTo>
                <a:lnTo>
                  <a:pt x="135153" y="437609"/>
                </a:lnTo>
                <a:lnTo>
                  <a:pt x="136774" y="440329"/>
                </a:lnTo>
                <a:lnTo>
                  <a:pt x="138808" y="442143"/>
                </a:lnTo>
                <a:lnTo>
                  <a:pt x="141116" y="443352"/>
                </a:lnTo>
                <a:lnTo>
                  <a:pt x="141702" y="442252"/>
                </a:lnTo>
                <a:lnTo>
                  <a:pt x="138929" y="431604"/>
                </a:lnTo>
                <a:lnTo>
                  <a:pt x="137946" y="421694"/>
                </a:lnTo>
                <a:lnTo>
                  <a:pt x="134969" y="410939"/>
                </a:lnTo>
                <a:lnTo>
                  <a:pt x="130471" y="397904"/>
                </a:lnTo>
                <a:lnTo>
                  <a:pt x="125297" y="379411"/>
                </a:lnTo>
                <a:lnTo>
                  <a:pt x="123536" y="370098"/>
                </a:lnTo>
                <a:lnTo>
                  <a:pt x="122362" y="361032"/>
                </a:lnTo>
                <a:lnTo>
                  <a:pt x="121580" y="352130"/>
                </a:lnTo>
                <a:lnTo>
                  <a:pt x="120106" y="342386"/>
                </a:lnTo>
                <a:lnTo>
                  <a:pt x="118170" y="332080"/>
                </a:lnTo>
                <a:lnTo>
                  <a:pt x="115928" y="321399"/>
                </a:lnTo>
                <a:lnTo>
                  <a:pt x="113480" y="311421"/>
                </a:lnTo>
                <a:lnTo>
                  <a:pt x="110896" y="301911"/>
                </a:lnTo>
                <a:lnTo>
                  <a:pt x="108220" y="292714"/>
                </a:lnTo>
                <a:lnTo>
                  <a:pt x="106437" y="282773"/>
                </a:lnTo>
                <a:lnTo>
                  <a:pt x="105248" y="272335"/>
                </a:lnTo>
                <a:lnTo>
                  <a:pt x="104455" y="261567"/>
                </a:lnTo>
                <a:lnTo>
                  <a:pt x="103927" y="251530"/>
                </a:lnTo>
                <a:lnTo>
                  <a:pt x="103339" y="232758"/>
                </a:lnTo>
                <a:lnTo>
                  <a:pt x="103009" y="178820"/>
                </a:lnTo>
                <a:lnTo>
                  <a:pt x="103915" y="162076"/>
                </a:lnTo>
                <a:lnTo>
                  <a:pt x="105472" y="148055"/>
                </a:lnTo>
                <a:lnTo>
                  <a:pt x="107461" y="135851"/>
                </a:lnTo>
                <a:lnTo>
                  <a:pt x="109741" y="125810"/>
                </a:lnTo>
                <a:lnTo>
                  <a:pt x="112213" y="117211"/>
                </a:lnTo>
                <a:lnTo>
                  <a:pt x="123025" y="85171"/>
                </a:lnTo>
                <a:lnTo>
                  <a:pt x="125831" y="77736"/>
                </a:lnTo>
                <a:lnTo>
                  <a:pt x="131490" y="64394"/>
                </a:lnTo>
                <a:lnTo>
                  <a:pt x="135285" y="58169"/>
                </a:lnTo>
                <a:lnTo>
                  <a:pt x="139720" y="52114"/>
                </a:lnTo>
                <a:lnTo>
                  <a:pt x="144581" y="46172"/>
                </a:lnTo>
                <a:lnTo>
                  <a:pt x="149727" y="41259"/>
                </a:lnTo>
                <a:lnTo>
                  <a:pt x="155063" y="37031"/>
                </a:lnTo>
                <a:lnTo>
                  <a:pt x="160525" y="33260"/>
                </a:lnTo>
                <a:lnTo>
                  <a:pt x="166071" y="29793"/>
                </a:lnTo>
                <a:lnTo>
                  <a:pt x="171675" y="26529"/>
                </a:lnTo>
                <a:lnTo>
                  <a:pt x="182980" y="20363"/>
                </a:lnTo>
                <a:lnTo>
                  <a:pt x="194354" y="14448"/>
                </a:lnTo>
                <a:lnTo>
                  <a:pt x="200054" y="12489"/>
                </a:lnTo>
                <a:lnTo>
                  <a:pt x="205759" y="11183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4"/>
          <p:cNvSpPr/>
          <p:nvPr/>
        </p:nvSpPr>
        <p:spPr>
          <a:xfrm>
            <a:off x="7615237" y="4185224"/>
            <a:ext cx="445771" cy="451948"/>
          </a:xfrm>
          <a:custGeom>
            <a:avLst/>
            <a:gdLst/>
            <a:ahLst/>
            <a:cxnLst/>
            <a:rect l="0" t="0" r="0" b="0"/>
            <a:pathLst>
              <a:path w="445771" h="451948">
                <a:moveTo>
                  <a:pt x="0" y="221041"/>
                </a:moveTo>
                <a:lnTo>
                  <a:pt x="0" y="240353"/>
                </a:lnTo>
                <a:lnTo>
                  <a:pt x="953" y="243441"/>
                </a:lnTo>
                <a:lnTo>
                  <a:pt x="4551" y="249411"/>
                </a:lnTo>
                <a:lnTo>
                  <a:pt x="7796" y="251385"/>
                </a:lnTo>
                <a:lnTo>
                  <a:pt x="16483" y="253577"/>
                </a:lnTo>
                <a:lnTo>
                  <a:pt x="27532" y="254811"/>
                </a:lnTo>
                <a:lnTo>
                  <a:pt x="41389" y="255177"/>
                </a:lnTo>
                <a:lnTo>
                  <a:pt x="52050" y="252722"/>
                </a:lnTo>
                <a:lnTo>
                  <a:pt x="63139" y="248456"/>
                </a:lnTo>
                <a:lnTo>
                  <a:pt x="74416" y="243385"/>
                </a:lnTo>
                <a:lnTo>
                  <a:pt x="85779" y="235417"/>
                </a:lnTo>
                <a:lnTo>
                  <a:pt x="98132" y="226478"/>
                </a:lnTo>
                <a:lnTo>
                  <a:pt x="105426" y="222760"/>
                </a:lnTo>
                <a:lnTo>
                  <a:pt x="113147" y="219330"/>
                </a:lnTo>
                <a:lnTo>
                  <a:pt x="126805" y="207898"/>
                </a:lnTo>
                <a:lnTo>
                  <a:pt x="139226" y="194244"/>
                </a:lnTo>
                <a:lnTo>
                  <a:pt x="151095" y="181826"/>
                </a:lnTo>
                <a:lnTo>
                  <a:pt x="156928" y="174895"/>
                </a:lnTo>
                <a:lnTo>
                  <a:pt x="162721" y="167417"/>
                </a:lnTo>
                <a:lnTo>
                  <a:pt x="168489" y="159574"/>
                </a:lnTo>
                <a:lnTo>
                  <a:pt x="179977" y="145779"/>
                </a:lnTo>
                <a:lnTo>
                  <a:pt x="185706" y="139434"/>
                </a:lnTo>
                <a:lnTo>
                  <a:pt x="191432" y="130441"/>
                </a:lnTo>
                <a:lnTo>
                  <a:pt x="197154" y="119684"/>
                </a:lnTo>
                <a:lnTo>
                  <a:pt x="215474" y="81851"/>
                </a:lnTo>
                <a:lnTo>
                  <a:pt x="219591" y="68374"/>
                </a:lnTo>
                <a:lnTo>
                  <a:pt x="221421" y="56034"/>
                </a:lnTo>
                <a:lnTo>
                  <a:pt x="222234" y="44199"/>
                </a:lnTo>
                <a:lnTo>
                  <a:pt x="220056" y="32589"/>
                </a:lnTo>
                <a:lnTo>
                  <a:pt x="215913" y="22032"/>
                </a:lnTo>
                <a:lnTo>
                  <a:pt x="210896" y="14165"/>
                </a:lnTo>
                <a:lnTo>
                  <a:pt x="202952" y="7493"/>
                </a:lnTo>
                <a:lnTo>
                  <a:pt x="198166" y="4381"/>
                </a:lnTo>
                <a:lnTo>
                  <a:pt x="187769" y="922"/>
                </a:lnTo>
                <a:lnTo>
                  <a:pt x="182329" y="0"/>
                </a:lnTo>
                <a:lnTo>
                  <a:pt x="177750" y="338"/>
                </a:lnTo>
                <a:lnTo>
                  <a:pt x="173745" y="1515"/>
                </a:lnTo>
                <a:lnTo>
                  <a:pt x="155923" y="10249"/>
                </a:lnTo>
                <a:lnTo>
                  <a:pt x="145182" y="18136"/>
                </a:lnTo>
                <a:lnTo>
                  <a:pt x="133106" y="27990"/>
                </a:lnTo>
                <a:lnTo>
                  <a:pt x="125885" y="33285"/>
                </a:lnTo>
                <a:lnTo>
                  <a:pt x="118213" y="38721"/>
                </a:lnTo>
                <a:lnTo>
                  <a:pt x="104609" y="52380"/>
                </a:lnTo>
                <a:lnTo>
                  <a:pt x="98315" y="60023"/>
                </a:lnTo>
                <a:lnTo>
                  <a:pt x="92213" y="68927"/>
                </a:lnTo>
                <a:lnTo>
                  <a:pt x="86240" y="78675"/>
                </a:lnTo>
                <a:lnTo>
                  <a:pt x="80353" y="88982"/>
                </a:lnTo>
                <a:lnTo>
                  <a:pt x="68733" y="110595"/>
                </a:lnTo>
                <a:lnTo>
                  <a:pt x="62967" y="121693"/>
                </a:lnTo>
                <a:lnTo>
                  <a:pt x="58171" y="132901"/>
                </a:lnTo>
                <a:lnTo>
                  <a:pt x="54020" y="144184"/>
                </a:lnTo>
                <a:lnTo>
                  <a:pt x="50301" y="155516"/>
                </a:lnTo>
                <a:lnTo>
                  <a:pt x="46869" y="167832"/>
                </a:lnTo>
                <a:lnTo>
                  <a:pt x="43628" y="180806"/>
                </a:lnTo>
                <a:lnTo>
                  <a:pt x="40515" y="194217"/>
                </a:lnTo>
                <a:lnTo>
                  <a:pt x="38440" y="206969"/>
                </a:lnTo>
                <a:lnTo>
                  <a:pt x="37057" y="219280"/>
                </a:lnTo>
                <a:lnTo>
                  <a:pt x="36135" y="231296"/>
                </a:lnTo>
                <a:lnTo>
                  <a:pt x="35520" y="244070"/>
                </a:lnTo>
                <a:lnTo>
                  <a:pt x="34837" y="270964"/>
                </a:lnTo>
                <a:lnTo>
                  <a:pt x="34451" y="312880"/>
                </a:lnTo>
                <a:lnTo>
                  <a:pt x="35351" y="326082"/>
                </a:lnTo>
                <a:lnTo>
                  <a:pt x="36902" y="338693"/>
                </a:lnTo>
                <a:lnTo>
                  <a:pt x="38888" y="350911"/>
                </a:lnTo>
                <a:lnTo>
                  <a:pt x="41166" y="361913"/>
                </a:lnTo>
                <a:lnTo>
                  <a:pt x="43636" y="372106"/>
                </a:lnTo>
                <a:lnTo>
                  <a:pt x="46236" y="381758"/>
                </a:lnTo>
                <a:lnTo>
                  <a:pt x="49874" y="390099"/>
                </a:lnTo>
                <a:lnTo>
                  <a:pt x="54204" y="397563"/>
                </a:lnTo>
                <a:lnTo>
                  <a:pt x="64096" y="410938"/>
                </a:lnTo>
                <a:lnTo>
                  <a:pt x="74842" y="423231"/>
                </a:lnTo>
                <a:lnTo>
                  <a:pt x="85968" y="432506"/>
                </a:lnTo>
                <a:lnTo>
                  <a:pt x="98216" y="439802"/>
                </a:lnTo>
                <a:lnTo>
                  <a:pt x="105482" y="443082"/>
                </a:lnTo>
                <a:lnTo>
                  <a:pt x="113184" y="446220"/>
                </a:lnTo>
                <a:lnTo>
                  <a:pt x="126822" y="449708"/>
                </a:lnTo>
                <a:lnTo>
                  <a:pt x="140184" y="451258"/>
                </a:lnTo>
                <a:lnTo>
                  <a:pt x="147749" y="451672"/>
                </a:lnTo>
                <a:lnTo>
                  <a:pt x="155649" y="451947"/>
                </a:lnTo>
                <a:lnTo>
                  <a:pt x="163774" y="451179"/>
                </a:lnTo>
                <a:lnTo>
                  <a:pt x="172048" y="449714"/>
                </a:lnTo>
                <a:lnTo>
                  <a:pt x="199885" y="443100"/>
                </a:lnTo>
                <a:lnTo>
                  <a:pt x="210409" y="440518"/>
                </a:lnTo>
                <a:lnTo>
                  <a:pt x="220283" y="436891"/>
                </a:lnTo>
                <a:lnTo>
                  <a:pt x="229722" y="432568"/>
                </a:lnTo>
                <a:lnTo>
                  <a:pt x="238874" y="427782"/>
                </a:lnTo>
                <a:lnTo>
                  <a:pt x="247832" y="422685"/>
                </a:lnTo>
                <a:lnTo>
                  <a:pt x="256661" y="417383"/>
                </a:lnTo>
                <a:lnTo>
                  <a:pt x="265404" y="411943"/>
                </a:lnTo>
                <a:lnTo>
                  <a:pt x="275044" y="406412"/>
                </a:lnTo>
                <a:lnTo>
                  <a:pt x="295914" y="395185"/>
                </a:lnTo>
                <a:lnTo>
                  <a:pt x="308719" y="386667"/>
                </a:lnTo>
                <a:lnTo>
                  <a:pt x="322970" y="376226"/>
                </a:lnTo>
                <a:lnTo>
                  <a:pt x="338186" y="364502"/>
                </a:lnTo>
                <a:lnTo>
                  <a:pt x="351187" y="353829"/>
                </a:lnTo>
                <a:lnTo>
                  <a:pt x="362713" y="343856"/>
                </a:lnTo>
                <a:lnTo>
                  <a:pt x="373253" y="334350"/>
                </a:lnTo>
                <a:lnTo>
                  <a:pt x="397666" y="313628"/>
                </a:lnTo>
                <a:lnTo>
                  <a:pt x="420581" y="294576"/>
                </a:lnTo>
                <a:lnTo>
                  <a:pt x="445770" y="2724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5"/>
          <p:cNvSpPr/>
          <p:nvPr/>
        </p:nvSpPr>
        <p:spPr>
          <a:xfrm>
            <a:off x="6528372" y="4997922"/>
            <a:ext cx="392494" cy="428471"/>
          </a:xfrm>
          <a:custGeom>
            <a:avLst/>
            <a:gdLst/>
            <a:ahLst/>
            <a:cxnLst/>
            <a:rect l="0" t="0" r="0" b="0"/>
            <a:pathLst>
              <a:path w="392494" h="428471">
                <a:moveTo>
                  <a:pt x="255333" y="34135"/>
                </a:moveTo>
                <a:lnTo>
                  <a:pt x="241680" y="25034"/>
                </a:lnTo>
                <a:lnTo>
                  <a:pt x="233848" y="21400"/>
                </a:lnTo>
                <a:lnTo>
                  <a:pt x="224818" y="18025"/>
                </a:lnTo>
                <a:lnTo>
                  <a:pt x="214986" y="14822"/>
                </a:lnTo>
                <a:lnTo>
                  <a:pt x="206528" y="11735"/>
                </a:lnTo>
                <a:lnTo>
                  <a:pt x="198984" y="8724"/>
                </a:lnTo>
                <a:lnTo>
                  <a:pt x="192049" y="5764"/>
                </a:lnTo>
                <a:lnTo>
                  <a:pt x="185521" y="3791"/>
                </a:lnTo>
                <a:lnTo>
                  <a:pt x="179264" y="2476"/>
                </a:lnTo>
                <a:lnTo>
                  <a:pt x="167232" y="1015"/>
                </a:lnTo>
                <a:lnTo>
                  <a:pt x="155534" y="365"/>
                </a:lnTo>
                <a:lnTo>
                  <a:pt x="143985" y="76"/>
                </a:lnTo>
                <a:lnTo>
                  <a:pt x="138238" y="0"/>
                </a:lnTo>
                <a:lnTo>
                  <a:pt x="131550" y="900"/>
                </a:lnTo>
                <a:lnTo>
                  <a:pt x="124234" y="2454"/>
                </a:lnTo>
                <a:lnTo>
                  <a:pt x="116498" y="4442"/>
                </a:lnTo>
                <a:lnTo>
                  <a:pt x="109436" y="7672"/>
                </a:lnTo>
                <a:lnTo>
                  <a:pt x="102824" y="11731"/>
                </a:lnTo>
                <a:lnTo>
                  <a:pt x="96509" y="16341"/>
                </a:lnTo>
                <a:lnTo>
                  <a:pt x="84415" y="29084"/>
                </a:lnTo>
                <a:lnTo>
                  <a:pt x="78522" y="36483"/>
                </a:lnTo>
                <a:lnTo>
                  <a:pt x="72689" y="44272"/>
                </a:lnTo>
                <a:lnTo>
                  <a:pt x="61128" y="60549"/>
                </a:lnTo>
                <a:lnTo>
                  <a:pt x="55378" y="69841"/>
                </a:lnTo>
                <a:lnTo>
                  <a:pt x="49639" y="79847"/>
                </a:lnTo>
                <a:lnTo>
                  <a:pt x="38183" y="101124"/>
                </a:lnTo>
                <a:lnTo>
                  <a:pt x="26742" y="123280"/>
                </a:lnTo>
                <a:lnTo>
                  <a:pt x="21977" y="134523"/>
                </a:lnTo>
                <a:lnTo>
                  <a:pt x="17847" y="145828"/>
                </a:lnTo>
                <a:lnTo>
                  <a:pt x="14141" y="157174"/>
                </a:lnTo>
                <a:lnTo>
                  <a:pt x="10718" y="169502"/>
                </a:lnTo>
                <a:lnTo>
                  <a:pt x="7484" y="182481"/>
                </a:lnTo>
                <a:lnTo>
                  <a:pt x="4375" y="195898"/>
                </a:lnTo>
                <a:lnTo>
                  <a:pt x="2303" y="209605"/>
                </a:lnTo>
                <a:lnTo>
                  <a:pt x="921" y="223505"/>
                </a:lnTo>
                <a:lnTo>
                  <a:pt x="0" y="237534"/>
                </a:lnTo>
                <a:lnTo>
                  <a:pt x="338" y="250697"/>
                </a:lnTo>
                <a:lnTo>
                  <a:pt x="1517" y="263282"/>
                </a:lnTo>
                <a:lnTo>
                  <a:pt x="3254" y="275482"/>
                </a:lnTo>
                <a:lnTo>
                  <a:pt x="7725" y="301738"/>
                </a:lnTo>
                <a:lnTo>
                  <a:pt x="10252" y="315407"/>
                </a:lnTo>
                <a:lnTo>
                  <a:pt x="12887" y="327377"/>
                </a:lnTo>
                <a:lnTo>
                  <a:pt x="15598" y="338215"/>
                </a:lnTo>
                <a:lnTo>
                  <a:pt x="18357" y="348298"/>
                </a:lnTo>
                <a:lnTo>
                  <a:pt x="22101" y="357877"/>
                </a:lnTo>
                <a:lnTo>
                  <a:pt x="26503" y="367121"/>
                </a:lnTo>
                <a:lnTo>
                  <a:pt x="31341" y="376141"/>
                </a:lnTo>
                <a:lnTo>
                  <a:pt x="41799" y="388703"/>
                </a:lnTo>
                <a:lnTo>
                  <a:pt x="52796" y="397461"/>
                </a:lnTo>
                <a:lnTo>
                  <a:pt x="64034" y="404528"/>
                </a:lnTo>
                <a:lnTo>
                  <a:pt x="75379" y="408304"/>
                </a:lnTo>
                <a:lnTo>
                  <a:pt x="81071" y="409311"/>
                </a:lnTo>
                <a:lnTo>
                  <a:pt x="85818" y="409030"/>
                </a:lnTo>
                <a:lnTo>
                  <a:pt x="89935" y="407890"/>
                </a:lnTo>
                <a:lnTo>
                  <a:pt x="98955" y="404083"/>
                </a:lnTo>
                <a:lnTo>
                  <a:pt x="112489" y="399217"/>
                </a:lnTo>
                <a:lnTo>
                  <a:pt x="118193" y="394680"/>
                </a:lnTo>
                <a:lnTo>
                  <a:pt x="127072" y="382020"/>
                </a:lnTo>
                <a:lnTo>
                  <a:pt x="136733" y="369408"/>
                </a:lnTo>
                <a:lnTo>
                  <a:pt x="141976" y="363378"/>
                </a:lnTo>
                <a:lnTo>
                  <a:pt x="146424" y="355548"/>
                </a:lnTo>
                <a:lnTo>
                  <a:pt x="150342" y="346518"/>
                </a:lnTo>
                <a:lnTo>
                  <a:pt x="153906" y="336688"/>
                </a:lnTo>
                <a:lnTo>
                  <a:pt x="158188" y="326324"/>
                </a:lnTo>
                <a:lnTo>
                  <a:pt x="162947" y="315605"/>
                </a:lnTo>
                <a:lnTo>
                  <a:pt x="168024" y="304650"/>
                </a:lnTo>
                <a:lnTo>
                  <a:pt x="173315" y="287821"/>
                </a:lnTo>
                <a:lnTo>
                  <a:pt x="178747" y="267076"/>
                </a:lnTo>
                <a:lnTo>
                  <a:pt x="184273" y="243722"/>
                </a:lnTo>
                <a:lnTo>
                  <a:pt x="189862" y="224342"/>
                </a:lnTo>
                <a:lnTo>
                  <a:pt x="195493" y="207612"/>
                </a:lnTo>
                <a:lnTo>
                  <a:pt x="201152" y="192649"/>
                </a:lnTo>
                <a:lnTo>
                  <a:pt x="205878" y="177911"/>
                </a:lnTo>
                <a:lnTo>
                  <a:pt x="209980" y="163323"/>
                </a:lnTo>
                <a:lnTo>
                  <a:pt x="213668" y="148836"/>
                </a:lnTo>
                <a:lnTo>
                  <a:pt x="216126" y="135367"/>
                </a:lnTo>
                <a:lnTo>
                  <a:pt x="217765" y="122578"/>
                </a:lnTo>
                <a:lnTo>
                  <a:pt x="218858" y="110242"/>
                </a:lnTo>
                <a:lnTo>
                  <a:pt x="219586" y="95351"/>
                </a:lnTo>
                <a:lnTo>
                  <a:pt x="220395" y="61025"/>
                </a:lnTo>
                <a:lnTo>
                  <a:pt x="220986" y="1982"/>
                </a:lnTo>
                <a:lnTo>
                  <a:pt x="221957" y="9842"/>
                </a:lnTo>
                <a:lnTo>
                  <a:pt x="225576" y="49056"/>
                </a:lnTo>
                <a:lnTo>
                  <a:pt x="226922" y="66942"/>
                </a:lnTo>
                <a:lnTo>
                  <a:pt x="228418" y="94436"/>
                </a:lnTo>
                <a:lnTo>
                  <a:pt x="229083" y="118721"/>
                </a:lnTo>
                <a:lnTo>
                  <a:pt x="229261" y="130531"/>
                </a:lnTo>
                <a:lnTo>
                  <a:pt x="230331" y="143166"/>
                </a:lnTo>
                <a:lnTo>
                  <a:pt x="231998" y="156352"/>
                </a:lnTo>
                <a:lnTo>
                  <a:pt x="234060" y="169906"/>
                </a:lnTo>
                <a:lnTo>
                  <a:pt x="237342" y="182752"/>
                </a:lnTo>
                <a:lnTo>
                  <a:pt x="241434" y="195125"/>
                </a:lnTo>
                <a:lnTo>
                  <a:pt x="266240" y="260564"/>
                </a:lnTo>
                <a:lnTo>
                  <a:pt x="273081" y="277480"/>
                </a:lnTo>
                <a:lnTo>
                  <a:pt x="279548" y="292567"/>
                </a:lnTo>
                <a:lnTo>
                  <a:pt x="285764" y="306436"/>
                </a:lnTo>
                <a:lnTo>
                  <a:pt x="293717" y="321397"/>
                </a:lnTo>
                <a:lnTo>
                  <a:pt x="302830" y="337085"/>
                </a:lnTo>
                <a:lnTo>
                  <a:pt x="312715" y="353259"/>
                </a:lnTo>
                <a:lnTo>
                  <a:pt x="323115" y="367852"/>
                </a:lnTo>
                <a:lnTo>
                  <a:pt x="333858" y="381390"/>
                </a:lnTo>
                <a:lnTo>
                  <a:pt x="353098" y="403736"/>
                </a:lnTo>
                <a:lnTo>
                  <a:pt x="364824" y="416842"/>
                </a:lnTo>
                <a:lnTo>
                  <a:pt x="370237" y="420718"/>
                </a:lnTo>
                <a:lnTo>
                  <a:pt x="375750" y="423302"/>
                </a:lnTo>
                <a:lnTo>
                  <a:pt x="392493" y="428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6"/>
          <p:cNvSpPr/>
          <p:nvPr/>
        </p:nvSpPr>
        <p:spPr>
          <a:xfrm>
            <a:off x="7002491" y="4773562"/>
            <a:ext cx="278419" cy="584251"/>
          </a:xfrm>
          <a:custGeom>
            <a:avLst/>
            <a:gdLst/>
            <a:ahLst/>
            <a:cxnLst/>
            <a:rect l="0" t="0" r="0" b="0"/>
            <a:pathLst>
              <a:path w="278419" h="584251">
                <a:moveTo>
                  <a:pt x="175549" y="267067"/>
                </a:moveTo>
                <a:lnTo>
                  <a:pt x="161896" y="257966"/>
                </a:lnTo>
                <a:lnTo>
                  <a:pt x="156922" y="254332"/>
                </a:lnTo>
                <a:lnTo>
                  <a:pt x="148855" y="247755"/>
                </a:lnTo>
                <a:lnTo>
                  <a:pt x="142513" y="243715"/>
                </a:lnTo>
                <a:lnTo>
                  <a:pt x="134475" y="239117"/>
                </a:lnTo>
                <a:lnTo>
                  <a:pt x="125306" y="234146"/>
                </a:lnTo>
                <a:lnTo>
                  <a:pt x="118241" y="230833"/>
                </a:lnTo>
                <a:lnTo>
                  <a:pt x="112579" y="228623"/>
                </a:lnTo>
                <a:lnTo>
                  <a:pt x="107851" y="227151"/>
                </a:lnTo>
                <a:lnTo>
                  <a:pt x="102794" y="227121"/>
                </a:lnTo>
                <a:lnTo>
                  <a:pt x="97519" y="228054"/>
                </a:lnTo>
                <a:lnTo>
                  <a:pt x="92096" y="229629"/>
                </a:lnTo>
                <a:lnTo>
                  <a:pt x="70812" y="236395"/>
                </a:lnTo>
                <a:lnTo>
                  <a:pt x="63814" y="239952"/>
                </a:lnTo>
                <a:lnTo>
                  <a:pt x="57244" y="244228"/>
                </a:lnTo>
                <a:lnTo>
                  <a:pt x="50959" y="248984"/>
                </a:lnTo>
                <a:lnTo>
                  <a:pt x="45816" y="255012"/>
                </a:lnTo>
                <a:lnTo>
                  <a:pt x="37563" y="269329"/>
                </a:lnTo>
                <a:lnTo>
                  <a:pt x="18458" y="307108"/>
                </a:lnTo>
                <a:lnTo>
                  <a:pt x="13672" y="320431"/>
                </a:lnTo>
                <a:lnTo>
                  <a:pt x="10480" y="333123"/>
                </a:lnTo>
                <a:lnTo>
                  <a:pt x="8353" y="345395"/>
                </a:lnTo>
                <a:lnTo>
                  <a:pt x="3450" y="379350"/>
                </a:lnTo>
                <a:lnTo>
                  <a:pt x="808" y="399072"/>
                </a:lnTo>
                <a:lnTo>
                  <a:pt x="0" y="416030"/>
                </a:lnTo>
                <a:lnTo>
                  <a:pt x="414" y="431147"/>
                </a:lnTo>
                <a:lnTo>
                  <a:pt x="1642" y="445033"/>
                </a:lnTo>
                <a:lnTo>
                  <a:pt x="5547" y="478243"/>
                </a:lnTo>
                <a:lnTo>
                  <a:pt x="7922" y="496434"/>
                </a:lnTo>
                <a:lnTo>
                  <a:pt x="11410" y="510466"/>
                </a:lnTo>
                <a:lnTo>
                  <a:pt x="15641" y="521726"/>
                </a:lnTo>
                <a:lnTo>
                  <a:pt x="20366" y="531138"/>
                </a:lnTo>
                <a:lnTo>
                  <a:pt x="25421" y="539317"/>
                </a:lnTo>
                <a:lnTo>
                  <a:pt x="30696" y="546675"/>
                </a:lnTo>
                <a:lnTo>
                  <a:pt x="36118" y="553484"/>
                </a:lnTo>
                <a:lnTo>
                  <a:pt x="44682" y="563592"/>
                </a:lnTo>
                <a:lnTo>
                  <a:pt x="48299" y="567620"/>
                </a:lnTo>
                <a:lnTo>
                  <a:pt x="51663" y="570306"/>
                </a:lnTo>
                <a:lnTo>
                  <a:pt x="57941" y="573290"/>
                </a:lnTo>
                <a:lnTo>
                  <a:pt x="66446" y="574616"/>
                </a:lnTo>
                <a:lnTo>
                  <a:pt x="71381" y="574970"/>
                </a:lnTo>
                <a:lnTo>
                  <a:pt x="76576" y="574253"/>
                </a:lnTo>
                <a:lnTo>
                  <a:pt x="81945" y="572824"/>
                </a:lnTo>
                <a:lnTo>
                  <a:pt x="87428" y="570917"/>
                </a:lnTo>
                <a:lnTo>
                  <a:pt x="92037" y="567741"/>
                </a:lnTo>
                <a:lnTo>
                  <a:pt x="99697" y="559133"/>
                </a:lnTo>
                <a:lnTo>
                  <a:pt x="106277" y="548957"/>
                </a:lnTo>
                <a:lnTo>
                  <a:pt x="113328" y="537132"/>
                </a:lnTo>
                <a:lnTo>
                  <a:pt x="122813" y="522351"/>
                </a:lnTo>
                <a:lnTo>
                  <a:pt x="127056" y="513457"/>
                </a:lnTo>
                <a:lnTo>
                  <a:pt x="130838" y="503717"/>
                </a:lnTo>
                <a:lnTo>
                  <a:pt x="134311" y="493414"/>
                </a:lnTo>
                <a:lnTo>
                  <a:pt x="137580" y="482735"/>
                </a:lnTo>
                <a:lnTo>
                  <a:pt x="143751" y="460709"/>
                </a:lnTo>
                <a:lnTo>
                  <a:pt x="146729" y="448550"/>
                </a:lnTo>
                <a:lnTo>
                  <a:pt x="152580" y="422339"/>
                </a:lnTo>
                <a:lnTo>
                  <a:pt x="154522" y="409635"/>
                </a:lnTo>
                <a:lnTo>
                  <a:pt x="155816" y="397354"/>
                </a:lnTo>
                <a:lnTo>
                  <a:pt x="156678" y="385358"/>
                </a:lnTo>
                <a:lnTo>
                  <a:pt x="158206" y="371646"/>
                </a:lnTo>
                <a:lnTo>
                  <a:pt x="162442" y="341169"/>
                </a:lnTo>
                <a:lnTo>
                  <a:pt x="167501" y="311114"/>
                </a:lnTo>
                <a:lnTo>
                  <a:pt x="170184" y="296432"/>
                </a:lnTo>
                <a:lnTo>
                  <a:pt x="171972" y="280929"/>
                </a:lnTo>
                <a:lnTo>
                  <a:pt x="173164" y="264878"/>
                </a:lnTo>
                <a:lnTo>
                  <a:pt x="175441" y="224185"/>
                </a:lnTo>
                <a:lnTo>
                  <a:pt x="181126" y="136781"/>
                </a:lnTo>
                <a:lnTo>
                  <a:pt x="182790" y="101530"/>
                </a:lnTo>
                <a:lnTo>
                  <a:pt x="183530" y="76338"/>
                </a:lnTo>
                <a:lnTo>
                  <a:pt x="184004" y="36881"/>
                </a:lnTo>
                <a:lnTo>
                  <a:pt x="181530" y="21570"/>
                </a:lnTo>
                <a:lnTo>
                  <a:pt x="177321" y="4780"/>
                </a:lnTo>
                <a:lnTo>
                  <a:pt x="176730" y="770"/>
                </a:lnTo>
                <a:lnTo>
                  <a:pt x="175384" y="0"/>
                </a:lnTo>
                <a:lnTo>
                  <a:pt x="173533" y="1393"/>
                </a:lnTo>
                <a:lnTo>
                  <a:pt x="171348" y="4226"/>
                </a:lnTo>
                <a:lnTo>
                  <a:pt x="168920" y="9914"/>
                </a:lnTo>
                <a:lnTo>
                  <a:pt x="168272" y="12765"/>
                </a:lnTo>
                <a:lnTo>
                  <a:pt x="167840" y="20380"/>
                </a:lnTo>
                <a:lnTo>
                  <a:pt x="167360" y="44081"/>
                </a:lnTo>
                <a:lnTo>
                  <a:pt x="167010" y="172189"/>
                </a:lnTo>
                <a:lnTo>
                  <a:pt x="167951" y="194290"/>
                </a:lnTo>
                <a:lnTo>
                  <a:pt x="169531" y="213787"/>
                </a:lnTo>
                <a:lnTo>
                  <a:pt x="171537" y="231547"/>
                </a:lnTo>
                <a:lnTo>
                  <a:pt x="172874" y="248150"/>
                </a:lnTo>
                <a:lnTo>
                  <a:pt x="173766" y="263980"/>
                </a:lnTo>
                <a:lnTo>
                  <a:pt x="174360" y="279297"/>
                </a:lnTo>
                <a:lnTo>
                  <a:pt x="175708" y="295223"/>
                </a:lnTo>
                <a:lnTo>
                  <a:pt x="177560" y="311556"/>
                </a:lnTo>
                <a:lnTo>
                  <a:pt x="179748" y="328159"/>
                </a:lnTo>
                <a:lnTo>
                  <a:pt x="181205" y="343990"/>
                </a:lnTo>
                <a:lnTo>
                  <a:pt x="182177" y="359307"/>
                </a:lnTo>
                <a:lnTo>
                  <a:pt x="182825" y="374280"/>
                </a:lnTo>
                <a:lnTo>
                  <a:pt x="184209" y="388072"/>
                </a:lnTo>
                <a:lnTo>
                  <a:pt x="186085" y="401078"/>
                </a:lnTo>
                <a:lnTo>
                  <a:pt x="188287" y="413558"/>
                </a:lnTo>
                <a:lnTo>
                  <a:pt x="191661" y="426640"/>
                </a:lnTo>
                <a:lnTo>
                  <a:pt x="195816" y="440124"/>
                </a:lnTo>
                <a:lnTo>
                  <a:pt x="200490" y="453876"/>
                </a:lnTo>
                <a:lnTo>
                  <a:pt x="204559" y="466854"/>
                </a:lnTo>
                <a:lnTo>
                  <a:pt x="217933" y="512519"/>
                </a:lnTo>
                <a:lnTo>
                  <a:pt x="224866" y="530462"/>
                </a:lnTo>
                <a:lnTo>
                  <a:pt x="229382" y="537914"/>
                </a:lnTo>
                <a:lnTo>
                  <a:pt x="234297" y="544787"/>
                </a:lnTo>
                <a:lnTo>
                  <a:pt x="239479" y="551274"/>
                </a:lnTo>
                <a:lnTo>
                  <a:pt x="244839" y="557504"/>
                </a:lnTo>
                <a:lnTo>
                  <a:pt x="254922" y="568553"/>
                </a:lnTo>
                <a:lnTo>
                  <a:pt x="258944" y="572833"/>
                </a:lnTo>
                <a:lnTo>
                  <a:pt x="278418" y="584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7"/>
          <p:cNvSpPr/>
          <p:nvPr/>
        </p:nvSpPr>
        <p:spPr>
          <a:xfrm>
            <a:off x="7394022" y="4786906"/>
            <a:ext cx="375521" cy="585624"/>
          </a:xfrm>
          <a:custGeom>
            <a:avLst/>
            <a:gdLst/>
            <a:ahLst/>
            <a:cxnLst/>
            <a:rect l="0" t="0" r="0" b="0"/>
            <a:pathLst>
              <a:path w="375521" h="585624">
                <a:moveTo>
                  <a:pt x="212643" y="210861"/>
                </a:moveTo>
                <a:lnTo>
                  <a:pt x="198990" y="201760"/>
                </a:lnTo>
                <a:lnTo>
                  <a:pt x="193063" y="196221"/>
                </a:lnTo>
                <a:lnTo>
                  <a:pt x="181398" y="182447"/>
                </a:lnTo>
                <a:lnTo>
                  <a:pt x="169864" y="171880"/>
                </a:lnTo>
                <a:lnTo>
                  <a:pt x="164121" y="167729"/>
                </a:lnTo>
                <a:lnTo>
                  <a:pt x="152660" y="163117"/>
                </a:lnTo>
                <a:lnTo>
                  <a:pt x="142169" y="161066"/>
                </a:lnTo>
                <a:lnTo>
                  <a:pt x="134331" y="160155"/>
                </a:lnTo>
                <a:lnTo>
                  <a:pt x="129003" y="159912"/>
                </a:lnTo>
                <a:lnTo>
                  <a:pt x="115462" y="159642"/>
                </a:lnTo>
                <a:lnTo>
                  <a:pt x="109755" y="160523"/>
                </a:lnTo>
                <a:lnTo>
                  <a:pt x="100875" y="164041"/>
                </a:lnTo>
                <a:lnTo>
                  <a:pt x="95268" y="166313"/>
                </a:lnTo>
                <a:lnTo>
                  <a:pt x="88673" y="168780"/>
                </a:lnTo>
                <a:lnTo>
                  <a:pt x="81419" y="171377"/>
                </a:lnTo>
                <a:lnTo>
                  <a:pt x="74677" y="175013"/>
                </a:lnTo>
                <a:lnTo>
                  <a:pt x="68279" y="179343"/>
                </a:lnTo>
                <a:lnTo>
                  <a:pt x="62108" y="184134"/>
                </a:lnTo>
                <a:lnTo>
                  <a:pt x="52711" y="197077"/>
                </a:lnTo>
                <a:lnTo>
                  <a:pt x="42502" y="215213"/>
                </a:lnTo>
                <a:lnTo>
                  <a:pt x="25264" y="242323"/>
                </a:lnTo>
                <a:lnTo>
                  <a:pt x="19144" y="254695"/>
                </a:lnTo>
                <a:lnTo>
                  <a:pt x="15063" y="265802"/>
                </a:lnTo>
                <a:lnTo>
                  <a:pt x="3964" y="308709"/>
                </a:lnTo>
                <a:lnTo>
                  <a:pt x="2086" y="324670"/>
                </a:lnTo>
                <a:lnTo>
                  <a:pt x="834" y="343884"/>
                </a:lnTo>
                <a:lnTo>
                  <a:pt x="0" y="365265"/>
                </a:lnTo>
                <a:lnTo>
                  <a:pt x="396" y="383330"/>
                </a:lnTo>
                <a:lnTo>
                  <a:pt x="1612" y="399183"/>
                </a:lnTo>
                <a:lnTo>
                  <a:pt x="3376" y="413561"/>
                </a:lnTo>
                <a:lnTo>
                  <a:pt x="5503" y="426957"/>
                </a:lnTo>
                <a:lnTo>
                  <a:pt x="7875" y="439698"/>
                </a:lnTo>
                <a:lnTo>
                  <a:pt x="10408" y="452001"/>
                </a:lnTo>
                <a:lnTo>
                  <a:pt x="13049" y="463061"/>
                </a:lnTo>
                <a:lnTo>
                  <a:pt x="15763" y="473293"/>
                </a:lnTo>
                <a:lnTo>
                  <a:pt x="21319" y="492280"/>
                </a:lnTo>
                <a:lnTo>
                  <a:pt x="26962" y="510243"/>
                </a:lnTo>
                <a:lnTo>
                  <a:pt x="35185" y="525212"/>
                </a:lnTo>
                <a:lnTo>
                  <a:pt x="44237" y="537263"/>
                </a:lnTo>
                <a:lnTo>
                  <a:pt x="51436" y="545794"/>
                </a:lnTo>
                <a:lnTo>
                  <a:pt x="55642" y="548449"/>
                </a:lnTo>
                <a:lnTo>
                  <a:pt x="65395" y="551400"/>
                </a:lnTo>
                <a:lnTo>
                  <a:pt x="69710" y="551235"/>
                </a:lnTo>
                <a:lnTo>
                  <a:pt x="73540" y="550172"/>
                </a:lnTo>
                <a:lnTo>
                  <a:pt x="80334" y="546451"/>
                </a:lnTo>
                <a:lnTo>
                  <a:pt x="90466" y="539001"/>
                </a:lnTo>
                <a:lnTo>
                  <a:pt x="99922" y="533549"/>
                </a:lnTo>
                <a:lnTo>
                  <a:pt x="104158" y="528856"/>
                </a:lnTo>
                <a:lnTo>
                  <a:pt x="111405" y="516023"/>
                </a:lnTo>
                <a:lnTo>
                  <a:pt x="115261" y="503333"/>
                </a:lnTo>
                <a:lnTo>
                  <a:pt x="117927" y="490392"/>
                </a:lnTo>
                <a:lnTo>
                  <a:pt x="122286" y="475114"/>
                </a:lnTo>
                <a:lnTo>
                  <a:pt x="124783" y="462277"/>
                </a:lnTo>
                <a:lnTo>
                  <a:pt x="127400" y="446099"/>
                </a:lnTo>
                <a:lnTo>
                  <a:pt x="130096" y="427695"/>
                </a:lnTo>
                <a:lnTo>
                  <a:pt x="135633" y="394544"/>
                </a:lnTo>
                <a:lnTo>
                  <a:pt x="138443" y="379036"/>
                </a:lnTo>
                <a:lnTo>
                  <a:pt x="141269" y="350600"/>
                </a:lnTo>
                <a:lnTo>
                  <a:pt x="146949" y="270745"/>
                </a:lnTo>
                <a:lnTo>
                  <a:pt x="148844" y="222209"/>
                </a:lnTo>
                <a:lnTo>
                  <a:pt x="150950" y="114940"/>
                </a:lnTo>
                <a:lnTo>
                  <a:pt x="150560" y="76429"/>
                </a:lnTo>
                <a:lnTo>
                  <a:pt x="149347" y="48849"/>
                </a:lnTo>
                <a:lnTo>
                  <a:pt x="145106" y="0"/>
                </a:lnTo>
                <a:lnTo>
                  <a:pt x="144527" y="11101"/>
                </a:lnTo>
                <a:lnTo>
                  <a:pt x="144155" y="58901"/>
                </a:lnTo>
                <a:lnTo>
                  <a:pt x="145076" y="70502"/>
                </a:lnTo>
                <a:lnTo>
                  <a:pt x="146644" y="82046"/>
                </a:lnTo>
                <a:lnTo>
                  <a:pt x="148640" y="93552"/>
                </a:lnTo>
                <a:lnTo>
                  <a:pt x="149972" y="105985"/>
                </a:lnTo>
                <a:lnTo>
                  <a:pt x="150860" y="119036"/>
                </a:lnTo>
                <a:lnTo>
                  <a:pt x="151452" y="132500"/>
                </a:lnTo>
                <a:lnTo>
                  <a:pt x="152109" y="160159"/>
                </a:lnTo>
                <a:lnTo>
                  <a:pt x="152284" y="174202"/>
                </a:lnTo>
                <a:lnTo>
                  <a:pt x="155259" y="201662"/>
                </a:lnTo>
                <a:lnTo>
                  <a:pt x="166184" y="280433"/>
                </a:lnTo>
                <a:lnTo>
                  <a:pt x="173098" y="319154"/>
                </a:lnTo>
                <a:lnTo>
                  <a:pt x="180564" y="355447"/>
                </a:lnTo>
                <a:lnTo>
                  <a:pt x="203978" y="461671"/>
                </a:lnTo>
                <a:lnTo>
                  <a:pt x="208772" y="479033"/>
                </a:lnTo>
                <a:lnTo>
                  <a:pt x="213871" y="494418"/>
                </a:lnTo>
                <a:lnTo>
                  <a:pt x="219176" y="508483"/>
                </a:lnTo>
                <a:lnTo>
                  <a:pt x="224619" y="520718"/>
                </a:lnTo>
                <a:lnTo>
                  <a:pt x="230152" y="531733"/>
                </a:lnTo>
                <a:lnTo>
                  <a:pt x="235745" y="541933"/>
                </a:lnTo>
                <a:lnTo>
                  <a:pt x="247041" y="558347"/>
                </a:lnTo>
                <a:lnTo>
                  <a:pt x="257459" y="571039"/>
                </a:lnTo>
                <a:lnTo>
                  <a:pt x="265263" y="579855"/>
                </a:lnTo>
                <a:lnTo>
                  <a:pt x="269631" y="582587"/>
                </a:lnTo>
                <a:lnTo>
                  <a:pt x="279563" y="585623"/>
                </a:lnTo>
                <a:lnTo>
                  <a:pt x="284879" y="585480"/>
                </a:lnTo>
                <a:lnTo>
                  <a:pt x="295865" y="582780"/>
                </a:lnTo>
                <a:lnTo>
                  <a:pt x="307098" y="578406"/>
                </a:lnTo>
                <a:lnTo>
                  <a:pt x="318441" y="572335"/>
                </a:lnTo>
                <a:lnTo>
                  <a:pt x="329831" y="563286"/>
                </a:lnTo>
                <a:lnTo>
                  <a:pt x="341244" y="552914"/>
                </a:lnTo>
                <a:lnTo>
                  <a:pt x="351714" y="541955"/>
                </a:lnTo>
                <a:lnTo>
                  <a:pt x="362963" y="526027"/>
                </a:lnTo>
                <a:lnTo>
                  <a:pt x="366196" y="521937"/>
                </a:lnTo>
                <a:lnTo>
                  <a:pt x="375520" y="5108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8"/>
          <p:cNvSpPr/>
          <p:nvPr/>
        </p:nvSpPr>
        <p:spPr>
          <a:xfrm>
            <a:off x="2901271" y="2110533"/>
            <a:ext cx="539159" cy="441852"/>
          </a:xfrm>
          <a:custGeom>
            <a:avLst/>
            <a:gdLst/>
            <a:ahLst/>
            <a:cxnLst/>
            <a:rect l="0" t="0" r="0" b="0"/>
            <a:pathLst>
              <a:path w="539159" h="441852">
                <a:moveTo>
                  <a:pt x="324846" y="49737"/>
                </a:moveTo>
                <a:lnTo>
                  <a:pt x="311158" y="37001"/>
                </a:lnTo>
                <a:lnTo>
                  <a:pt x="296554" y="27337"/>
                </a:lnTo>
                <a:lnTo>
                  <a:pt x="280064" y="15538"/>
                </a:lnTo>
                <a:lnTo>
                  <a:pt x="264270" y="6901"/>
                </a:lnTo>
                <a:lnTo>
                  <a:pt x="258744" y="4035"/>
                </a:lnTo>
                <a:lnTo>
                  <a:pt x="244985" y="849"/>
                </a:lnTo>
                <a:lnTo>
                  <a:pt x="237315" y="0"/>
                </a:lnTo>
                <a:lnTo>
                  <a:pt x="223713" y="1596"/>
                </a:lnTo>
                <a:lnTo>
                  <a:pt x="211318" y="5481"/>
                </a:lnTo>
                <a:lnTo>
                  <a:pt x="199459" y="10382"/>
                </a:lnTo>
                <a:lnTo>
                  <a:pt x="182758" y="20816"/>
                </a:lnTo>
                <a:lnTo>
                  <a:pt x="145543" y="46246"/>
                </a:lnTo>
                <a:lnTo>
                  <a:pt x="130538" y="58028"/>
                </a:lnTo>
                <a:lnTo>
                  <a:pt x="116567" y="70567"/>
                </a:lnTo>
                <a:lnTo>
                  <a:pt x="100833" y="85664"/>
                </a:lnTo>
                <a:lnTo>
                  <a:pt x="93589" y="93691"/>
                </a:lnTo>
                <a:lnTo>
                  <a:pt x="86854" y="101900"/>
                </a:lnTo>
                <a:lnTo>
                  <a:pt x="80460" y="110229"/>
                </a:lnTo>
                <a:lnTo>
                  <a:pt x="73340" y="118640"/>
                </a:lnTo>
                <a:lnTo>
                  <a:pt x="65735" y="127105"/>
                </a:lnTo>
                <a:lnTo>
                  <a:pt x="57808" y="135605"/>
                </a:lnTo>
                <a:lnTo>
                  <a:pt x="50618" y="144130"/>
                </a:lnTo>
                <a:lnTo>
                  <a:pt x="43920" y="152670"/>
                </a:lnTo>
                <a:lnTo>
                  <a:pt x="37550" y="161222"/>
                </a:lnTo>
                <a:lnTo>
                  <a:pt x="32350" y="169780"/>
                </a:lnTo>
                <a:lnTo>
                  <a:pt x="27931" y="178343"/>
                </a:lnTo>
                <a:lnTo>
                  <a:pt x="24033" y="186909"/>
                </a:lnTo>
                <a:lnTo>
                  <a:pt x="19529" y="199288"/>
                </a:lnTo>
                <a:lnTo>
                  <a:pt x="14621" y="214207"/>
                </a:lnTo>
                <a:lnTo>
                  <a:pt x="9444" y="230821"/>
                </a:lnTo>
                <a:lnTo>
                  <a:pt x="5993" y="245707"/>
                </a:lnTo>
                <a:lnTo>
                  <a:pt x="3692" y="259441"/>
                </a:lnTo>
                <a:lnTo>
                  <a:pt x="2159" y="272407"/>
                </a:lnTo>
                <a:lnTo>
                  <a:pt x="1136" y="287719"/>
                </a:lnTo>
                <a:lnTo>
                  <a:pt x="454" y="304594"/>
                </a:lnTo>
                <a:lnTo>
                  <a:pt x="0" y="322511"/>
                </a:lnTo>
                <a:lnTo>
                  <a:pt x="649" y="337314"/>
                </a:lnTo>
                <a:lnTo>
                  <a:pt x="2035" y="350040"/>
                </a:lnTo>
                <a:lnTo>
                  <a:pt x="3911" y="361381"/>
                </a:lnTo>
                <a:lnTo>
                  <a:pt x="6114" y="370847"/>
                </a:lnTo>
                <a:lnTo>
                  <a:pt x="8536" y="379063"/>
                </a:lnTo>
                <a:lnTo>
                  <a:pt x="11103" y="386445"/>
                </a:lnTo>
                <a:lnTo>
                  <a:pt x="19034" y="399727"/>
                </a:lnTo>
                <a:lnTo>
                  <a:pt x="29862" y="411980"/>
                </a:lnTo>
                <a:lnTo>
                  <a:pt x="44200" y="423777"/>
                </a:lnTo>
                <a:lnTo>
                  <a:pt x="57557" y="432829"/>
                </a:lnTo>
                <a:lnTo>
                  <a:pt x="68891" y="439075"/>
                </a:lnTo>
                <a:lnTo>
                  <a:pt x="77103" y="441851"/>
                </a:lnTo>
                <a:lnTo>
                  <a:pt x="89008" y="440545"/>
                </a:lnTo>
                <a:lnTo>
                  <a:pt x="102872" y="437742"/>
                </a:lnTo>
                <a:lnTo>
                  <a:pt x="115384" y="436496"/>
                </a:lnTo>
                <a:lnTo>
                  <a:pt x="127294" y="433402"/>
                </a:lnTo>
                <a:lnTo>
                  <a:pt x="133137" y="431243"/>
                </a:lnTo>
                <a:lnTo>
                  <a:pt x="137985" y="427900"/>
                </a:lnTo>
                <a:lnTo>
                  <a:pt x="145912" y="419104"/>
                </a:lnTo>
                <a:lnTo>
                  <a:pt x="169382" y="389790"/>
                </a:lnTo>
                <a:lnTo>
                  <a:pt x="177388" y="379309"/>
                </a:lnTo>
                <a:lnTo>
                  <a:pt x="191364" y="360043"/>
                </a:lnTo>
                <a:lnTo>
                  <a:pt x="200616" y="343285"/>
                </a:lnTo>
                <a:lnTo>
                  <a:pt x="211546" y="321636"/>
                </a:lnTo>
                <a:lnTo>
                  <a:pt x="223595" y="296725"/>
                </a:lnTo>
                <a:lnTo>
                  <a:pt x="235438" y="268688"/>
                </a:lnTo>
                <a:lnTo>
                  <a:pt x="247143" y="238567"/>
                </a:lnTo>
                <a:lnTo>
                  <a:pt x="258757" y="207056"/>
                </a:lnTo>
                <a:lnTo>
                  <a:pt x="268404" y="177476"/>
                </a:lnTo>
                <a:lnTo>
                  <a:pt x="276741" y="149184"/>
                </a:lnTo>
                <a:lnTo>
                  <a:pt x="284203" y="121750"/>
                </a:lnTo>
                <a:lnTo>
                  <a:pt x="289178" y="99650"/>
                </a:lnTo>
                <a:lnTo>
                  <a:pt x="292495" y="81107"/>
                </a:lnTo>
                <a:lnTo>
                  <a:pt x="296180" y="53202"/>
                </a:lnTo>
                <a:lnTo>
                  <a:pt x="297163" y="44427"/>
                </a:lnTo>
                <a:lnTo>
                  <a:pt x="298546" y="32606"/>
                </a:lnTo>
                <a:lnTo>
                  <a:pt x="298740" y="32601"/>
                </a:lnTo>
                <a:lnTo>
                  <a:pt x="299094" y="44524"/>
                </a:lnTo>
                <a:lnTo>
                  <a:pt x="303669" y="57294"/>
                </a:lnTo>
                <a:lnTo>
                  <a:pt x="310989" y="77860"/>
                </a:lnTo>
                <a:lnTo>
                  <a:pt x="315608" y="91346"/>
                </a:lnTo>
                <a:lnTo>
                  <a:pt x="319640" y="106051"/>
                </a:lnTo>
                <a:lnTo>
                  <a:pt x="323280" y="121570"/>
                </a:lnTo>
                <a:lnTo>
                  <a:pt x="326660" y="137630"/>
                </a:lnTo>
                <a:lnTo>
                  <a:pt x="345068" y="237598"/>
                </a:lnTo>
                <a:lnTo>
                  <a:pt x="351663" y="267370"/>
                </a:lnTo>
                <a:lnTo>
                  <a:pt x="357964" y="291028"/>
                </a:lnTo>
                <a:lnTo>
                  <a:pt x="364069" y="310610"/>
                </a:lnTo>
                <a:lnTo>
                  <a:pt x="369092" y="324617"/>
                </a:lnTo>
                <a:lnTo>
                  <a:pt x="373393" y="334908"/>
                </a:lnTo>
                <a:lnTo>
                  <a:pt x="377214" y="342721"/>
                </a:lnTo>
                <a:lnTo>
                  <a:pt x="389078" y="356482"/>
                </a:lnTo>
                <a:lnTo>
                  <a:pt x="396242" y="362818"/>
                </a:lnTo>
                <a:lnTo>
                  <a:pt x="409283" y="369859"/>
                </a:lnTo>
                <a:lnTo>
                  <a:pt x="415427" y="371737"/>
                </a:lnTo>
                <a:lnTo>
                  <a:pt x="420476" y="372036"/>
                </a:lnTo>
                <a:lnTo>
                  <a:pt x="424794" y="371283"/>
                </a:lnTo>
                <a:lnTo>
                  <a:pt x="437963" y="365672"/>
                </a:lnTo>
                <a:lnTo>
                  <a:pt x="443120" y="363230"/>
                </a:lnTo>
                <a:lnTo>
                  <a:pt x="447510" y="358745"/>
                </a:lnTo>
                <a:lnTo>
                  <a:pt x="454928" y="346141"/>
                </a:lnTo>
                <a:lnTo>
                  <a:pt x="477867" y="300850"/>
                </a:lnTo>
                <a:lnTo>
                  <a:pt x="484963" y="282868"/>
                </a:lnTo>
                <a:lnTo>
                  <a:pt x="503006" y="232408"/>
                </a:lnTo>
                <a:lnTo>
                  <a:pt x="511247" y="211523"/>
                </a:lnTo>
                <a:lnTo>
                  <a:pt x="518646" y="194741"/>
                </a:lnTo>
                <a:lnTo>
                  <a:pt x="539158" y="1354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9"/>
          <p:cNvSpPr/>
          <p:nvPr/>
        </p:nvSpPr>
        <p:spPr>
          <a:xfrm>
            <a:off x="3477103" y="1889583"/>
            <a:ext cx="91915" cy="707885"/>
          </a:xfrm>
          <a:custGeom>
            <a:avLst/>
            <a:gdLst/>
            <a:ahLst/>
            <a:cxnLst/>
            <a:rect l="0" t="0" r="0" b="0"/>
            <a:pathLst>
              <a:path w="91915" h="707885">
                <a:moveTo>
                  <a:pt x="14761" y="4939"/>
                </a:moveTo>
                <a:lnTo>
                  <a:pt x="5660" y="388"/>
                </a:lnTo>
                <a:lnTo>
                  <a:pt x="2978" y="0"/>
                </a:lnTo>
                <a:lnTo>
                  <a:pt x="1191" y="694"/>
                </a:lnTo>
                <a:lnTo>
                  <a:pt x="0" y="2109"/>
                </a:lnTo>
                <a:lnTo>
                  <a:pt x="158" y="4957"/>
                </a:lnTo>
                <a:lnTo>
                  <a:pt x="2873" y="13202"/>
                </a:lnTo>
                <a:lnTo>
                  <a:pt x="4715" y="28297"/>
                </a:lnTo>
                <a:lnTo>
                  <a:pt x="5534" y="46753"/>
                </a:lnTo>
                <a:lnTo>
                  <a:pt x="5898" y="64480"/>
                </a:lnTo>
                <a:lnTo>
                  <a:pt x="7900" y="80828"/>
                </a:lnTo>
                <a:lnTo>
                  <a:pt x="15205" y="126933"/>
                </a:lnTo>
                <a:lnTo>
                  <a:pt x="19819" y="170088"/>
                </a:lnTo>
                <a:lnTo>
                  <a:pt x="41933" y="419670"/>
                </a:lnTo>
                <a:lnTo>
                  <a:pt x="56044" y="539937"/>
                </a:lnTo>
                <a:lnTo>
                  <a:pt x="67739" y="629653"/>
                </a:lnTo>
                <a:lnTo>
                  <a:pt x="71035" y="649063"/>
                </a:lnTo>
                <a:lnTo>
                  <a:pt x="74184" y="663907"/>
                </a:lnTo>
                <a:lnTo>
                  <a:pt x="77237" y="675709"/>
                </a:lnTo>
                <a:lnTo>
                  <a:pt x="79272" y="684529"/>
                </a:lnTo>
                <a:lnTo>
                  <a:pt x="81533" y="696869"/>
                </a:lnTo>
                <a:lnTo>
                  <a:pt x="83088" y="700541"/>
                </a:lnTo>
                <a:lnTo>
                  <a:pt x="85078" y="702988"/>
                </a:lnTo>
                <a:lnTo>
                  <a:pt x="91914" y="707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0"/>
          <p:cNvSpPr/>
          <p:nvPr/>
        </p:nvSpPr>
        <p:spPr>
          <a:xfrm>
            <a:off x="3736182" y="2108835"/>
            <a:ext cx="200886" cy="471336"/>
          </a:xfrm>
          <a:custGeom>
            <a:avLst/>
            <a:gdLst/>
            <a:ahLst/>
            <a:cxnLst/>
            <a:rect l="0" t="0" r="0" b="0"/>
            <a:pathLst>
              <a:path w="200886" h="471336">
                <a:moveTo>
                  <a:pt x="64293" y="0"/>
                </a:moveTo>
                <a:lnTo>
                  <a:pt x="59742" y="9101"/>
                </a:lnTo>
                <a:lnTo>
                  <a:pt x="57507" y="18650"/>
                </a:lnTo>
                <a:lnTo>
                  <a:pt x="56911" y="23863"/>
                </a:lnTo>
                <a:lnTo>
                  <a:pt x="54609" y="29243"/>
                </a:lnTo>
                <a:lnTo>
                  <a:pt x="51170" y="34736"/>
                </a:lnTo>
                <a:lnTo>
                  <a:pt x="46971" y="40302"/>
                </a:lnTo>
                <a:lnTo>
                  <a:pt x="42267" y="48775"/>
                </a:lnTo>
                <a:lnTo>
                  <a:pt x="37227" y="59187"/>
                </a:lnTo>
                <a:lnTo>
                  <a:pt x="31961" y="70890"/>
                </a:lnTo>
                <a:lnTo>
                  <a:pt x="26546" y="81550"/>
                </a:lnTo>
                <a:lnTo>
                  <a:pt x="21031" y="91514"/>
                </a:lnTo>
                <a:lnTo>
                  <a:pt x="15449" y="101014"/>
                </a:lnTo>
                <a:lnTo>
                  <a:pt x="11727" y="109253"/>
                </a:lnTo>
                <a:lnTo>
                  <a:pt x="7593" y="123486"/>
                </a:lnTo>
                <a:lnTo>
                  <a:pt x="5538" y="133759"/>
                </a:lnTo>
                <a:lnTo>
                  <a:pt x="715" y="160413"/>
                </a:lnTo>
                <a:lnTo>
                  <a:pt x="0" y="171712"/>
                </a:lnTo>
                <a:lnTo>
                  <a:pt x="475" y="181150"/>
                </a:lnTo>
                <a:lnTo>
                  <a:pt x="1745" y="189347"/>
                </a:lnTo>
                <a:lnTo>
                  <a:pt x="4497" y="195763"/>
                </a:lnTo>
                <a:lnTo>
                  <a:pt x="8236" y="200994"/>
                </a:lnTo>
                <a:lnTo>
                  <a:pt x="12634" y="205433"/>
                </a:lnTo>
                <a:lnTo>
                  <a:pt x="16518" y="208393"/>
                </a:lnTo>
                <a:lnTo>
                  <a:pt x="20061" y="210366"/>
                </a:lnTo>
                <a:lnTo>
                  <a:pt x="23375" y="211681"/>
                </a:lnTo>
                <a:lnTo>
                  <a:pt x="27489" y="212558"/>
                </a:lnTo>
                <a:lnTo>
                  <a:pt x="32137" y="213143"/>
                </a:lnTo>
                <a:lnTo>
                  <a:pt x="37140" y="213533"/>
                </a:lnTo>
                <a:lnTo>
                  <a:pt x="42381" y="214745"/>
                </a:lnTo>
                <a:lnTo>
                  <a:pt x="47780" y="216506"/>
                </a:lnTo>
                <a:lnTo>
                  <a:pt x="53284" y="218632"/>
                </a:lnTo>
                <a:lnTo>
                  <a:pt x="59811" y="220049"/>
                </a:lnTo>
                <a:lnTo>
                  <a:pt x="67020" y="220995"/>
                </a:lnTo>
                <a:lnTo>
                  <a:pt x="74683" y="221624"/>
                </a:lnTo>
                <a:lnTo>
                  <a:pt x="81697" y="222997"/>
                </a:lnTo>
                <a:lnTo>
                  <a:pt x="88278" y="224864"/>
                </a:lnTo>
                <a:lnTo>
                  <a:pt x="117079" y="234706"/>
                </a:lnTo>
                <a:lnTo>
                  <a:pt x="126153" y="237433"/>
                </a:lnTo>
                <a:lnTo>
                  <a:pt x="146396" y="243003"/>
                </a:lnTo>
                <a:lnTo>
                  <a:pt x="155223" y="246774"/>
                </a:lnTo>
                <a:lnTo>
                  <a:pt x="163013" y="251194"/>
                </a:lnTo>
                <a:lnTo>
                  <a:pt x="170111" y="256045"/>
                </a:lnTo>
                <a:lnTo>
                  <a:pt x="175796" y="260231"/>
                </a:lnTo>
                <a:lnTo>
                  <a:pt x="180538" y="263975"/>
                </a:lnTo>
                <a:lnTo>
                  <a:pt x="184652" y="267423"/>
                </a:lnTo>
                <a:lnTo>
                  <a:pt x="188347" y="271627"/>
                </a:lnTo>
                <a:lnTo>
                  <a:pt x="191763" y="276334"/>
                </a:lnTo>
                <a:lnTo>
                  <a:pt x="194993" y="281378"/>
                </a:lnTo>
                <a:lnTo>
                  <a:pt x="198582" y="294602"/>
                </a:lnTo>
                <a:lnTo>
                  <a:pt x="200176" y="309051"/>
                </a:lnTo>
                <a:lnTo>
                  <a:pt x="200885" y="321823"/>
                </a:lnTo>
                <a:lnTo>
                  <a:pt x="198661" y="336390"/>
                </a:lnTo>
                <a:lnTo>
                  <a:pt x="196734" y="344275"/>
                </a:lnTo>
                <a:lnTo>
                  <a:pt x="192053" y="358116"/>
                </a:lnTo>
                <a:lnTo>
                  <a:pt x="186797" y="370617"/>
                </a:lnTo>
                <a:lnTo>
                  <a:pt x="181287" y="382523"/>
                </a:lnTo>
                <a:lnTo>
                  <a:pt x="176578" y="388366"/>
                </a:lnTo>
                <a:lnTo>
                  <a:pt x="170582" y="394165"/>
                </a:lnTo>
                <a:lnTo>
                  <a:pt x="163728" y="399937"/>
                </a:lnTo>
                <a:lnTo>
                  <a:pt x="157253" y="405689"/>
                </a:lnTo>
                <a:lnTo>
                  <a:pt x="144978" y="417161"/>
                </a:lnTo>
                <a:lnTo>
                  <a:pt x="127358" y="434329"/>
                </a:lnTo>
                <a:lnTo>
                  <a:pt x="121576" y="439096"/>
                </a:lnTo>
                <a:lnTo>
                  <a:pt x="115816" y="443225"/>
                </a:lnTo>
                <a:lnTo>
                  <a:pt x="110072" y="446931"/>
                </a:lnTo>
                <a:lnTo>
                  <a:pt x="104337" y="450354"/>
                </a:lnTo>
                <a:lnTo>
                  <a:pt x="98609" y="453588"/>
                </a:lnTo>
                <a:lnTo>
                  <a:pt x="87164" y="459722"/>
                </a:lnTo>
                <a:lnTo>
                  <a:pt x="75727" y="465623"/>
                </a:lnTo>
                <a:lnTo>
                  <a:pt x="70011" y="467578"/>
                </a:lnTo>
                <a:lnTo>
                  <a:pt x="64295" y="468881"/>
                </a:lnTo>
                <a:lnTo>
                  <a:pt x="58579" y="469750"/>
                </a:lnTo>
                <a:lnTo>
                  <a:pt x="53816" y="470329"/>
                </a:lnTo>
                <a:lnTo>
                  <a:pt x="49688" y="470715"/>
                </a:lnTo>
                <a:lnTo>
                  <a:pt x="45984" y="470972"/>
                </a:lnTo>
                <a:lnTo>
                  <a:pt x="42562" y="471144"/>
                </a:lnTo>
                <a:lnTo>
                  <a:pt x="36219" y="471335"/>
                </a:lnTo>
                <a:lnTo>
                  <a:pt x="33195" y="470433"/>
                </a:lnTo>
                <a:lnTo>
                  <a:pt x="27294" y="466891"/>
                </a:lnTo>
                <a:lnTo>
                  <a:pt x="21496" y="462142"/>
                </a:lnTo>
                <a:lnTo>
                  <a:pt x="4285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1"/>
          <p:cNvSpPr/>
          <p:nvPr/>
        </p:nvSpPr>
        <p:spPr>
          <a:xfrm>
            <a:off x="4034895" y="2108835"/>
            <a:ext cx="303372" cy="462754"/>
          </a:xfrm>
          <a:custGeom>
            <a:avLst/>
            <a:gdLst/>
            <a:ahLst/>
            <a:cxnLst/>
            <a:rect l="0" t="0" r="0" b="0"/>
            <a:pathLst>
              <a:path w="303372" h="462754">
                <a:moveTo>
                  <a:pt x="65617" y="0"/>
                </a:moveTo>
                <a:lnTo>
                  <a:pt x="61067" y="13652"/>
                </a:lnTo>
                <a:lnTo>
                  <a:pt x="38924" y="86864"/>
                </a:lnTo>
                <a:lnTo>
                  <a:pt x="33534" y="103629"/>
                </a:lnTo>
                <a:lnTo>
                  <a:pt x="28989" y="121474"/>
                </a:lnTo>
                <a:lnTo>
                  <a:pt x="25006" y="140037"/>
                </a:lnTo>
                <a:lnTo>
                  <a:pt x="21398" y="159081"/>
                </a:lnTo>
                <a:lnTo>
                  <a:pt x="17087" y="178443"/>
                </a:lnTo>
                <a:lnTo>
                  <a:pt x="7218" y="217738"/>
                </a:lnTo>
                <a:lnTo>
                  <a:pt x="3825" y="236598"/>
                </a:lnTo>
                <a:lnTo>
                  <a:pt x="1562" y="254887"/>
                </a:lnTo>
                <a:lnTo>
                  <a:pt x="54" y="272795"/>
                </a:lnTo>
                <a:lnTo>
                  <a:pt x="0" y="287591"/>
                </a:lnTo>
                <a:lnTo>
                  <a:pt x="918" y="300312"/>
                </a:lnTo>
                <a:lnTo>
                  <a:pt x="2482" y="311650"/>
                </a:lnTo>
                <a:lnTo>
                  <a:pt x="3524" y="322067"/>
                </a:lnTo>
                <a:lnTo>
                  <a:pt x="4219" y="331868"/>
                </a:lnTo>
                <a:lnTo>
                  <a:pt x="4683" y="341260"/>
                </a:lnTo>
                <a:lnTo>
                  <a:pt x="5944" y="349427"/>
                </a:lnTo>
                <a:lnTo>
                  <a:pt x="14812" y="383841"/>
                </a:lnTo>
                <a:lnTo>
                  <a:pt x="17460" y="395912"/>
                </a:lnTo>
                <a:lnTo>
                  <a:pt x="20177" y="404911"/>
                </a:lnTo>
                <a:lnTo>
                  <a:pt x="25737" y="417450"/>
                </a:lnTo>
                <a:lnTo>
                  <a:pt x="33923" y="428738"/>
                </a:lnTo>
                <a:lnTo>
                  <a:pt x="42958" y="439153"/>
                </a:lnTo>
                <a:lnTo>
                  <a:pt x="50149" y="446956"/>
                </a:lnTo>
                <a:lnTo>
                  <a:pt x="59552" y="456705"/>
                </a:lnTo>
                <a:lnTo>
                  <a:pt x="63479" y="458774"/>
                </a:lnTo>
                <a:lnTo>
                  <a:pt x="72922" y="461075"/>
                </a:lnTo>
                <a:lnTo>
                  <a:pt x="78107" y="461688"/>
                </a:lnTo>
                <a:lnTo>
                  <a:pt x="83468" y="462097"/>
                </a:lnTo>
                <a:lnTo>
                  <a:pt x="88948" y="462369"/>
                </a:lnTo>
                <a:lnTo>
                  <a:pt x="102657" y="462672"/>
                </a:lnTo>
                <a:lnTo>
                  <a:pt x="110312" y="462753"/>
                </a:lnTo>
                <a:lnTo>
                  <a:pt x="117322" y="461854"/>
                </a:lnTo>
                <a:lnTo>
                  <a:pt x="123899" y="460303"/>
                </a:lnTo>
                <a:lnTo>
                  <a:pt x="130189" y="458316"/>
                </a:lnTo>
                <a:lnTo>
                  <a:pt x="136288" y="455086"/>
                </a:lnTo>
                <a:lnTo>
                  <a:pt x="142258" y="451028"/>
                </a:lnTo>
                <a:lnTo>
                  <a:pt x="148143" y="446418"/>
                </a:lnTo>
                <a:lnTo>
                  <a:pt x="153972" y="442392"/>
                </a:lnTo>
                <a:lnTo>
                  <a:pt x="159763" y="438755"/>
                </a:lnTo>
                <a:lnTo>
                  <a:pt x="165529" y="435378"/>
                </a:lnTo>
                <a:lnTo>
                  <a:pt x="171277" y="431222"/>
                </a:lnTo>
                <a:lnTo>
                  <a:pt x="177014" y="426546"/>
                </a:lnTo>
                <a:lnTo>
                  <a:pt x="182744" y="421524"/>
                </a:lnTo>
                <a:lnTo>
                  <a:pt x="199271" y="405784"/>
                </a:lnTo>
                <a:lnTo>
                  <a:pt x="209012" y="396252"/>
                </a:lnTo>
                <a:lnTo>
                  <a:pt x="219317" y="384183"/>
                </a:lnTo>
                <a:lnTo>
                  <a:pt x="229996" y="370422"/>
                </a:lnTo>
                <a:lnTo>
                  <a:pt x="240925" y="355533"/>
                </a:lnTo>
                <a:lnTo>
                  <a:pt x="250117" y="343702"/>
                </a:lnTo>
                <a:lnTo>
                  <a:pt x="258149" y="333910"/>
                </a:lnTo>
                <a:lnTo>
                  <a:pt x="265409" y="325476"/>
                </a:lnTo>
                <a:lnTo>
                  <a:pt x="272154" y="314139"/>
                </a:lnTo>
                <a:lnTo>
                  <a:pt x="278556" y="300866"/>
                </a:lnTo>
                <a:lnTo>
                  <a:pt x="289796" y="274688"/>
                </a:lnTo>
                <a:lnTo>
                  <a:pt x="297968" y="256703"/>
                </a:lnTo>
                <a:lnTo>
                  <a:pt x="300527" y="245430"/>
                </a:lnTo>
                <a:lnTo>
                  <a:pt x="302234" y="232200"/>
                </a:lnTo>
                <a:lnTo>
                  <a:pt x="303371" y="217665"/>
                </a:lnTo>
                <a:lnTo>
                  <a:pt x="303177" y="203212"/>
                </a:lnTo>
                <a:lnTo>
                  <a:pt x="302096" y="188815"/>
                </a:lnTo>
                <a:lnTo>
                  <a:pt x="300422" y="174454"/>
                </a:lnTo>
                <a:lnTo>
                  <a:pt x="297401" y="160117"/>
                </a:lnTo>
                <a:lnTo>
                  <a:pt x="293483" y="145797"/>
                </a:lnTo>
                <a:lnTo>
                  <a:pt x="288965" y="131488"/>
                </a:lnTo>
                <a:lnTo>
                  <a:pt x="285001" y="120044"/>
                </a:lnTo>
                <a:lnTo>
                  <a:pt x="281405" y="110509"/>
                </a:lnTo>
                <a:lnTo>
                  <a:pt x="278056" y="102247"/>
                </a:lnTo>
                <a:lnTo>
                  <a:pt x="269254" y="87988"/>
                </a:lnTo>
                <a:lnTo>
                  <a:pt x="264240" y="81519"/>
                </a:lnTo>
                <a:lnTo>
                  <a:pt x="257087" y="73396"/>
                </a:lnTo>
                <a:lnTo>
                  <a:pt x="248509" y="64170"/>
                </a:lnTo>
                <a:lnTo>
                  <a:pt x="238980" y="54210"/>
                </a:lnTo>
                <a:lnTo>
                  <a:pt x="227865" y="44713"/>
                </a:lnTo>
                <a:lnTo>
                  <a:pt x="215692" y="35523"/>
                </a:lnTo>
                <a:lnTo>
                  <a:pt x="202815" y="26540"/>
                </a:lnTo>
                <a:lnTo>
                  <a:pt x="191372" y="19598"/>
                </a:lnTo>
                <a:lnTo>
                  <a:pt x="180886" y="14018"/>
                </a:lnTo>
                <a:lnTo>
                  <a:pt x="171038" y="9345"/>
                </a:lnTo>
                <a:lnTo>
                  <a:pt x="161615" y="6230"/>
                </a:lnTo>
                <a:lnTo>
                  <a:pt x="152476" y="4153"/>
                </a:lnTo>
                <a:lnTo>
                  <a:pt x="143525" y="2769"/>
                </a:lnTo>
                <a:lnTo>
                  <a:pt x="134701" y="1846"/>
                </a:lnTo>
                <a:lnTo>
                  <a:pt x="125960" y="1230"/>
                </a:lnTo>
                <a:lnTo>
                  <a:pt x="117276" y="820"/>
                </a:lnTo>
                <a:lnTo>
                  <a:pt x="97467" y="364"/>
                </a:lnTo>
                <a:lnTo>
                  <a:pt x="86850" y="243"/>
                </a:lnTo>
                <a:lnTo>
                  <a:pt x="76915" y="1114"/>
                </a:lnTo>
                <a:lnTo>
                  <a:pt x="67434" y="2648"/>
                </a:lnTo>
                <a:lnTo>
                  <a:pt x="58256" y="4622"/>
                </a:lnTo>
                <a:lnTo>
                  <a:pt x="50232" y="6891"/>
                </a:lnTo>
                <a:lnTo>
                  <a:pt x="42978" y="9357"/>
                </a:lnTo>
                <a:lnTo>
                  <a:pt x="5609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2"/>
          <p:cNvSpPr/>
          <p:nvPr/>
        </p:nvSpPr>
        <p:spPr>
          <a:xfrm>
            <a:off x="2265997" y="3091458"/>
            <a:ext cx="565786" cy="417042"/>
          </a:xfrm>
          <a:custGeom>
            <a:avLst/>
            <a:gdLst/>
            <a:ahLst/>
            <a:cxnLst/>
            <a:rect l="0" t="0" r="0" b="0"/>
            <a:pathLst>
              <a:path w="565786" h="417042">
                <a:moveTo>
                  <a:pt x="0" y="20359"/>
                </a:moveTo>
                <a:lnTo>
                  <a:pt x="4551" y="29461"/>
                </a:lnTo>
                <a:lnTo>
                  <a:pt x="6844" y="36904"/>
                </a:lnTo>
                <a:lnTo>
                  <a:pt x="9325" y="46629"/>
                </a:lnTo>
                <a:lnTo>
                  <a:pt x="11932" y="57875"/>
                </a:lnTo>
                <a:lnTo>
                  <a:pt x="15574" y="71087"/>
                </a:lnTo>
                <a:lnTo>
                  <a:pt x="28850" y="115082"/>
                </a:lnTo>
                <a:lnTo>
                  <a:pt x="36000" y="140881"/>
                </a:lnTo>
                <a:lnTo>
                  <a:pt x="71639" y="299309"/>
                </a:lnTo>
                <a:lnTo>
                  <a:pt x="76334" y="317768"/>
                </a:lnTo>
                <a:lnTo>
                  <a:pt x="81370" y="335789"/>
                </a:lnTo>
                <a:lnTo>
                  <a:pt x="92044" y="371053"/>
                </a:lnTo>
                <a:lnTo>
                  <a:pt x="96605" y="383695"/>
                </a:lnTo>
                <a:lnTo>
                  <a:pt x="100599" y="393075"/>
                </a:lnTo>
                <a:lnTo>
                  <a:pt x="106623" y="406038"/>
                </a:lnTo>
                <a:lnTo>
                  <a:pt x="109300" y="414974"/>
                </a:lnTo>
                <a:lnTo>
                  <a:pt x="109062" y="416786"/>
                </a:lnTo>
                <a:lnTo>
                  <a:pt x="107950" y="417041"/>
                </a:lnTo>
                <a:lnTo>
                  <a:pt x="106257" y="416259"/>
                </a:lnTo>
                <a:lnTo>
                  <a:pt x="105128" y="414785"/>
                </a:lnTo>
                <a:lnTo>
                  <a:pt x="104375" y="412849"/>
                </a:lnTo>
                <a:lnTo>
                  <a:pt x="103874" y="410607"/>
                </a:lnTo>
                <a:lnTo>
                  <a:pt x="100776" y="405575"/>
                </a:lnTo>
                <a:lnTo>
                  <a:pt x="91026" y="394584"/>
                </a:lnTo>
                <a:lnTo>
                  <a:pt x="85541" y="383849"/>
                </a:lnTo>
                <a:lnTo>
                  <a:pt x="82745" y="376986"/>
                </a:lnTo>
                <a:lnTo>
                  <a:pt x="79928" y="369553"/>
                </a:lnTo>
                <a:lnTo>
                  <a:pt x="74259" y="353673"/>
                </a:lnTo>
                <a:lnTo>
                  <a:pt x="65712" y="328669"/>
                </a:lnTo>
                <a:lnTo>
                  <a:pt x="62858" y="319244"/>
                </a:lnTo>
                <a:lnTo>
                  <a:pt x="57147" y="298612"/>
                </a:lnTo>
                <a:lnTo>
                  <a:pt x="55243" y="288729"/>
                </a:lnTo>
                <a:lnTo>
                  <a:pt x="53974" y="279282"/>
                </a:lnTo>
                <a:lnTo>
                  <a:pt x="53127" y="270127"/>
                </a:lnTo>
                <a:lnTo>
                  <a:pt x="52563" y="260214"/>
                </a:lnTo>
                <a:lnTo>
                  <a:pt x="51936" y="239039"/>
                </a:lnTo>
                <a:lnTo>
                  <a:pt x="51584" y="205697"/>
                </a:lnTo>
                <a:lnTo>
                  <a:pt x="52487" y="195353"/>
                </a:lnTo>
                <a:lnTo>
                  <a:pt x="54041" y="185599"/>
                </a:lnTo>
                <a:lnTo>
                  <a:pt x="58308" y="166189"/>
                </a:lnTo>
                <a:lnTo>
                  <a:pt x="63380" y="144863"/>
                </a:lnTo>
                <a:lnTo>
                  <a:pt x="66066" y="135746"/>
                </a:lnTo>
                <a:lnTo>
                  <a:pt x="68809" y="127764"/>
                </a:lnTo>
                <a:lnTo>
                  <a:pt x="71590" y="120537"/>
                </a:lnTo>
                <a:lnTo>
                  <a:pt x="75349" y="112862"/>
                </a:lnTo>
                <a:lnTo>
                  <a:pt x="79760" y="104888"/>
                </a:lnTo>
                <a:lnTo>
                  <a:pt x="84606" y="96714"/>
                </a:lnTo>
                <a:lnTo>
                  <a:pt x="89741" y="89360"/>
                </a:lnTo>
                <a:lnTo>
                  <a:pt x="95070" y="82552"/>
                </a:lnTo>
                <a:lnTo>
                  <a:pt x="106071" y="70860"/>
                </a:lnTo>
                <a:lnTo>
                  <a:pt x="117310" y="62489"/>
                </a:lnTo>
                <a:lnTo>
                  <a:pt x="131196" y="55594"/>
                </a:lnTo>
                <a:lnTo>
                  <a:pt x="145939" y="50306"/>
                </a:lnTo>
                <a:lnTo>
                  <a:pt x="158842" y="47956"/>
                </a:lnTo>
                <a:lnTo>
                  <a:pt x="170926" y="49452"/>
                </a:lnTo>
                <a:lnTo>
                  <a:pt x="188440" y="55649"/>
                </a:lnTo>
                <a:lnTo>
                  <a:pt x="194207" y="58173"/>
                </a:lnTo>
                <a:lnTo>
                  <a:pt x="208234" y="68598"/>
                </a:lnTo>
                <a:lnTo>
                  <a:pt x="215975" y="75378"/>
                </a:lnTo>
                <a:lnTo>
                  <a:pt x="223041" y="82756"/>
                </a:lnTo>
                <a:lnTo>
                  <a:pt x="229657" y="90532"/>
                </a:lnTo>
                <a:lnTo>
                  <a:pt x="235972" y="98574"/>
                </a:lnTo>
                <a:lnTo>
                  <a:pt x="242087" y="106792"/>
                </a:lnTo>
                <a:lnTo>
                  <a:pt x="253961" y="123544"/>
                </a:lnTo>
                <a:lnTo>
                  <a:pt x="258843" y="132964"/>
                </a:lnTo>
                <a:lnTo>
                  <a:pt x="263049" y="143054"/>
                </a:lnTo>
                <a:lnTo>
                  <a:pt x="300354" y="245514"/>
                </a:lnTo>
                <a:lnTo>
                  <a:pt x="304058" y="257139"/>
                </a:lnTo>
                <a:lnTo>
                  <a:pt x="310715" y="280217"/>
                </a:lnTo>
                <a:lnTo>
                  <a:pt x="312870" y="292658"/>
                </a:lnTo>
                <a:lnTo>
                  <a:pt x="314308" y="305714"/>
                </a:lnTo>
                <a:lnTo>
                  <a:pt x="315266" y="319181"/>
                </a:lnTo>
                <a:lnTo>
                  <a:pt x="315905" y="331969"/>
                </a:lnTo>
                <a:lnTo>
                  <a:pt x="316615" y="356337"/>
                </a:lnTo>
                <a:lnTo>
                  <a:pt x="315851" y="365312"/>
                </a:lnTo>
                <a:lnTo>
                  <a:pt x="312464" y="377824"/>
                </a:lnTo>
                <a:lnTo>
                  <a:pt x="310226" y="381542"/>
                </a:lnTo>
                <a:lnTo>
                  <a:pt x="307783" y="384020"/>
                </a:lnTo>
                <a:lnTo>
                  <a:pt x="305201" y="385672"/>
                </a:lnTo>
                <a:lnTo>
                  <a:pt x="302527" y="385821"/>
                </a:lnTo>
                <a:lnTo>
                  <a:pt x="299792" y="384968"/>
                </a:lnTo>
                <a:lnTo>
                  <a:pt x="297017" y="383446"/>
                </a:lnTo>
                <a:lnTo>
                  <a:pt x="295166" y="381480"/>
                </a:lnTo>
                <a:lnTo>
                  <a:pt x="293932" y="379216"/>
                </a:lnTo>
                <a:lnTo>
                  <a:pt x="290657" y="371304"/>
                </a:lnTo>
                <a:lnTo>
                  <a:pt x="282851" y="355087"/>
                </a:lnTo>
                <a:lnTo>
                  <a:pt x="279055" y="346381"/>
                </a:lnTo>
                <a:lnTo>
                  <a:pt x="275571" y="337719"/>
                </a:lnTo>
                <a:lnTo>
                  <a:pt x="272297" y="329088"/>
                </a:lnTo>
                <a:lnTo>
                  <a:pt x="270113" y="319523"/>
                </a:lnTo>
                <a:lnTo>
                  <a:pt x="268658" y="309337"/>
                </a:lnTo>
                <a:lnTo>
                  <a:pt x="267688" y="298736"/>
                </a:lnTo>
                <a:lnTo>
                  <a:pt x="267041" y="287858"/>
                </a:lnTo>
                <a:lnTo>
                  <a:pt x="266323" y="265613"/>
                </a:lnTo>
                <a:lnTo>
                  <a:pt x="267083" y="253394"/>
                </a:lnTo>
                <a:lnTo>
                  <a:pt x="268543" y="240486"/>
                </a:lnTo>
                <a:lnTo>
                  <a:pt x="270469" y="227118"/>
                </a:lnTo>
                <a:lnTo>
                  <a:pt x="272705" y="214396"/>
                </a:lnTo>
                <a:lnTo>
                  <a:pt x="275148" y="202104"/>
                </a:lnTo>
                <a:lnTo>
                  <a:pt x="277730" y="190100"/>
                </a:lnTo>
                <a:lnTo>
                  <a:pt x="281356" y="178287"/>
                </a:lnTo>
                <a:lnTo>
                  <a:pt x="285678" y="166602"/>
                </a:lnTo>
                <a:lnTo>
                  <a:pt x="290464" y="155002"/>
                </a:lnTo>
                <a:lnTo>
                  <a:pt x="295560" y="144411"/>
                </a:lnTo>
                <a:lnTo>
                  <a:pt x="300863" y="134493"/>
                </a:lnTo>
                <a:lnTo>
                  <a:pt x="306303" y="125023"/>
                </a:lnTo>
                <a:lnTo>
                  <a:pt x="317427" y="104341"/>
                </a:lnTo>
                <a:lnTo>
                  <a:pt x="323061" y="93492"/>
                </a:lnTo>
                <a:lnTo>
                  <a:pt x="331579" y="81497"/>
                </a:lnTo>
                <a:lnTo>
                  <a:pt x="342020" y="68738"/>
                </a:lnTo>
                <a:lnTo>
                  <a:pt x="353743" y="55469"/>
                </a:lnTo>
                <a:lnTo>
                  <a:pt x="364417" y="44718"/>
                </a:lnTo>
                <a:lnTo>
                  <a:pt x="374389" y="35646"/>
                </a:lnTo>
                <a:lnTo>
                  <a:pt x="383895" y="27693"/>
                </a:lnTo>
                <a:lnTo>
                  <a:pt x="393090" y="21438"/>
                </a:lnTo>
                <a:lnTo>
                  <a:pt x="402078" y="16316"/>
                </a:lnTo>
                <a:lnTo>
                  <a:pt x="432483" y="1251"/>
                </a:lnTo>
                <a:lnTo>
                  <a:pt x="438817" y="0"/>
                </a:lnTo>
                <a:lnTo>
                  <a:pt x="444945" y="119"/>
                </a:lnTo>
                <a:lnTo>
                  <a:pt x="457785" y="2791"/>
                </a:lnTo>
                <a:lnTo>
                  <a:pt x="473018" y="7153"/>
                </a:lnTo>
                <a:lnTo>
                  <a:pt x="486773" y="12267"/>
                </a:lnTo>
                <a:lnTo>
                  <a:pt x="493108" y="14965"/>
                </a:lnTo>
                <a:lnTo>
                  <a:pt x="498283" y="18668"/>
                </a:lnTo>
                <a:lnTo>
                  <a:pt x="506574" y="27863"/>
                </a:lnTo>
                <a:lnTo>
                  <a:pt x="515974" y="40839"/>
                </a:lnTo>
                <a:lnTo>
                  <a:pt x="521148" y="48300"/>
                </a:lnTo>
                <a:lnTo>
                  <a:pt x="525549" y="56131"/>
                </a:lnTo>
                <a:lnTo>
                  <a:pt x="529436" y="64210"/>
                </a:lnTo>
                <a:lnTo>
                  <a:pt x="532980" y="72453"/>
                </a:lnTo>
                <a:lnTo>
                  <a:pt x="536295" y="81758"/>
                </a:lnTo>
                <a:lnTo>
                  <a:pt x="539458" y="91772"/>
                </a:lnTo>
                <a:lnTo>
                  <a:pt x="542518" y="102258"/>
                </a:lnTo>
                <a:lnTo>
                  <a:pt x="544559" y="117821"/>
                </a:lnTo>
                <a:lnTo>
                  <a:pt x="545919" y="136768"/>
                </a:lnTo>
                <a:lnTo>
                  <a:pt x="547431" y="175919"/>
                </a:lnTo>
                <a:lnTo>
                  <a:pt x="548103" y="206019"/>
                </a:lnTo>
                <a:lnTo>
                  <a:pt x="548481" y="262589"/>
                </a:lnTo>
                <a:lnTo>
                  <a:pt x="547581" y="279953"/>
                </a:lnTo>
                <a:lnTo>
                  <a:pt x="546029" y="295339"/>
                </a:lnTo>
                <a:lnTo>
                  <a:pt x="544042" y="309407"/>
                </a:lnTo>
                <a:lnTo>
                  <a:pt x="542717" y="320690"/>
                </a:lnTo>
                <a:lnTo>
                  <a:pt x="541834" y="330117"/>
                </a:lnTo>
                <a:lnTo>
                  <a:pt x="541245" y="338307"/>
                </a:lnTo>
                <a:lnTo>
                  <a:pt x="541805" y="345672"/>
                </a:lnTo>
                <a:lnTo>
                  <a:pt x="543131" y="352487"/>
                </a:lnTo>
                <a:lnTo>
                  <a:pt x="546192" y="364186"/>
                </a:lnTo>
                <a:lnTo>
                  <a:pt x="547552" y="372561"/>
                </a:lnTo>
                <a:lnTo>
                  <a:pt x="548867" y="376128"/>
                </a:lnTo>
                <a:lnTo>
                  <a:pt x="552868" y="382631"/>
                </a:lnTo>
                <a:lnTo>
                  <a:pt x="555269" y="384746"/>
                </a:lnTo>
                <a:lnTo>
                  <a:pt x="557822" y="386156"/>
                </a:lnTo>
                <a:lnTo>
                  <a:pt x="565785" y="3889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3"/>
          <p:cNvSpPr/>
          <p:nvPr/>
        </p:nvSpPr>
        <p:spPr>
          <a:xfrm>
            <a:off x="2943375" y="3094672"/>
            <a:ext cx="196154" cy="392559"/>
          </a:xfrm>
          <a:custGeom>
            <a:avLst/>
            <a:gdLst/>
            <a:ahLst/>
            <a:cxnLst/>
            <a:rect l="0" t="0" r="0" b="0"/>
            <a:pathLst>
              <a:path w="196154" h="392559">
                <a:moveTo>
                  <a:pt x="42712" y="0"/>
                </a:moveTo>
                <a:lnTo>
                  <a:pt x="33610" y="9102"/>
                </a:lnTo>
                <a:lnTo>
                  <a:pt x="29977" y="14640"/>
                </a:lnTo>
                <a:lnTo>
                  <a:pt x="26602" y="21190"/>
                </a:lnTo>
                <a:lnTo>
                  <a:pt x="23399" y="28414"/>
                </a:lnTo>
                <a:lnTo>
                  <a:pt x="20312" y="36088"/>
                </a:lnTo>
                <a:lnTo>
                  <a:pt x="14341" y="52234"/>
                </a:lnTo>
                <a:lnTo>
                  <a:pt x="5625" y="77389"/>
                </a:lnTo>
                <a:lnTo>
                  <a:pt x="3700" y="86835"/>
                </a:lnTo>
                <a:lnTo>
                  <a:pt x="2416" y="96943"/>
                </a:lnTo>
                <a:lnTo>
                  <a:pt x="1561" y="107491"/>
                </a:lnTo>
                <a:lnTo>
                  <a:pt x="990" y="118333"/>
                </a:lnTo>
                <a:lnTo>
                  <a:pt x="356" y="140540"/>
                </a:lnTo>
                <a:lnTo>
                  <a:pt x="0" y="210869"/>
                </a:lnTo>
                <a:lnTo>
                  <a:pt x="902" y="232019"/>
                </a:lnTo>
                <a:lnTo>
                  <a:pt x="2456" y="248977"/>
                </a:lnTo>
                <a:lnTo>
                  <a:pt x="4445" y="263140"/>
                </a:lnTo>
                <a:lnTo>
                  <a:pt x="6723" y="276392"/>
                </a:lnTo>
                <a:lnTo>
                  <a:pt x="9194" y="289036"/>
                </a:lnTo>
                <a:lnTo>
                  <a:pt x="11794" y="301276"/>
                </a:lnTo>
                <a:lnTo>
                  <a:pt x="14480" y="311341"/>
                </a:lnTo>
                <a:lnTo>
                  <a:pt x="17223" y="319956"/>
                </a:lnTo>
                <a:lnTo>
                  <a:pt x="20004" y="327603"/>
                </a:lnTo>
                <a:lnTo>
                  <a:pt x="23764" y="335560"/>
                </a:lnTo>
                <a:lnTo>
                  <a:pt x="28175" y="343722"/>
                </a:lnTo>
                <a:lnTo>
                  <a:pt x="33021" y="352020"/>
                </a:lnTo>
                <a:lnTo>
                  <a:pt x="38156" y="358505"/>
                </a:lnTo>
                <a:lnTo>
                  <a:pt x="43485" y="363781"/>
                </a:lnTo>
                <a:lnTo>
                  <a:pt x="48942" y="368251"/>
                </a:lnTo>
                <a:lnTo>
                  <a:pt x="54486" y="372183"/>
                </a:lnTo>
                <a:lnTo>
                  <a:pt x="60086" y="375757"/>
                </a:lnTo>
                <a:lnTo>
                  <a:pt x="65725" y="379092"/>
                </a:lnTo>
                <a:lnTo>
                  <a:pt x="71389" y="382268"/>
                </a:lnTo>
                <a:lnTo>
                  <a:pt x="82762" y="388337"/>
                </a:lnTo>
                <a:lnTo>
                  <a:pt x="88462" y="390336"/>
                </a:lnTo>
                <a:lnTo>
                  <a:pt x="94167" y="391669"/>
                </a:lnTo>
                <a:lnTo>
                  <a:pt x="99875" y="392558"/>
                </a:lnTo>
                <a:lnTo>
                  <a:pt x="105586" y="392198"/>
                </a:lnTo>
                <a:lnTo>
                  <a:pt x="111298" y="391005"/>
                </a:lnTo>
                <a:lnTo>
                  <a:pt x="117011" y="389258"/>
                </a:lnTo>
                <a:lnTo>
                  <a:pt x="121772" y="386188"/>
                </a:lnTo>
                <a:lnTo>
                  <a:pt x="125899" y="382236"/>
                </a:lnTo>
                <a:lnTo>
                  <a:pt x="129602" y="377697"/>
                </a:lnTo>
                <a:lnTo>
                  <a:pt x="133024" y="372765"/>
                </a:lnTo>
                <a:lnTo>
                  <a:pt x="136258" y="367573"/>
                </a:lnTo>
                <a:lnTo>
                  <a:pt x="139366" y="362206"/>
                </a:lnTo>
                <a:lnTo>
                  <a:pt x="143343" y="356723"/>
                </a:lnTo>
                <a:lnTo>
                  <a:pt x="147899" y="351163"/>
                </a:lnTo>
                <a:lnTo>
                  <a:pt x="152842" y="345551"/>
                </a:lnTo>
                <a:lnTo>
                  <a:pt x="157089" y="338000"/>
                </a:lnTo>
                <a:lnTo>
                  <a:pt x="160873" y="329156"/>
                </a:lnTo>
                <a:lnTo>
                  <a:pt x="164349" y="319450"/>
                </a:lnTo>
                <a:lnTo>
                  <a:pt x="167618" y="309169"/>
                </a:lnTo>
                <a:lnTo>
                  <a:pt x="173791" y="287586"/>
                </a:lnTo>
                <a:lnTo>
                  <a:pt x="187172" y="235811"/>
                </a:lnTo>
                <a:lnTo>
                  <a:pt x="190453" y="220073"/>
                </a:lnTo>
                <a:lnTo>
                  <a:pt x="192641" y="206722"/>
                </a:lnTo>
                <a:lnTo>
                  <a:pt x="194100" y="194965"/>
                </a:lnTo>
                <a:lnTo>
                  <a:pt x="195072" y="183317"/>
                </a:lnTo>
                <a:lnTo>
                  <a:pt x="195721" y="171741"/>
                </a:lnTo>
                <a:lnTo>
                  <a:pt x="196153" y="160214"/>
                </a:lnTo>
                <a:lnTo>
                  <a:pt x="195488" y="149672"/>
                </a:lnTo>
                <a:lnTo>
                  <a:pt x="194093" y="139786"/>
                </a:lnTo>
                <a:lnTo>
                  <a:pt x="192210" y="130339"/>
                </a:lnTo>
                <a:lnTo>
                  <a:pt x="190002" y="121182"/>
                </a:lnTo>
                <a:lnTo>
                  <a:pt x="187578" y="112221"/>
                </a:lnTo>
                <a:lnTo>
                  <a:pt x="185009" y="103389"/>
                </a:lnTo>
                <a:lnTo>
                  <a:pt x="182344" y="95596"/>
                </a:lnTo>
                <a:lnTo>
                  <a:pt x="179615" y="88496"/>
                </a:lnTo>
                <a:lnTo>
                  <a:pt x="176843" y="81857"/>
                </a:lnTo>
                <a:lnTo>
                  <a:pt x="172138" y="75526"/>
                </a:lnTo>
                <a:lnTo>
                  <a:pt x="166143" y="69401"/>
                </a:lnTo>
                <a:lnTo>
                  <a:pt x="159290" y="63412"/>
                </a:lnTo>
                <a:lnTo>
                  <a:pt x="152816" y="58467"/>
                </a:lnTo>
                <a:lnTo>
                  <a:pt x="146594" y="54218"/>
                </a:lnTo>
                <a:lnTo>
                  <a:pt x="140542" y="50433"/>
                </a:lnTo>
                <a:lnTo>
                  <a:pt x="133649" y="46957"/>
                </a:lnTo>
                <a:lnTo>
                  <a:pt x="126197" y="43687"/>
                </a:lnTo>
                <a:lnTo>
                  <a:pt x="118371" y="40555"/>
                </a:lnTo>
                <a:lnTo>
                  <a:pt x="111249" y="37514"/>
                </a:lnTo>
                <a:lnTo>
                  <a:pt x="98255" y="31595"/>
                </a:lnTo>
                <a:lnTo>
                  <a:pt x="92123" y="29636"/>
                </a:lnTo>
                <a:lnTo>
                  <a:pt x="86130" y="28330"/>
                </a:lnTo>
                <a:lnTo>
                  <a:pt x="80230" y="27459"/>
                </a:lnTo>
                <a:lnTo>
                  <a:pt x="74392" y="26879"/>
                </a:lnTo>
                <a:lnTo>
                  <a:pt x="68594" y="26492"/>
                </a:lnTo>
                <a:lnTo>
                  <a:pt x="62824" y="26234"/>
                </a:lnTo>
                <a:lnTo>
                  <a:pt x="51333" y="25947"/>
                </a:lnTo>
                <a:lnTo>
                  <a:pt x="16994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4"/>
          <p:cNvSpPr/>
          <p:nvPr/>
        </p:nvSpPr>
        <p:spPr>
          <a:xfrm>
            <a:off x="3226117" y="3068955"/>
            <a:ext cx="231459" cy="430047"/>
          </a:xfrm>
          <a:custGeom>
            <a:avLst/>
            <a:gdLst/>
            <a:ahLst/>
            <a:cxnLst/>
            <a:rect l="0" t="0" r="0" b="0"/>
            <a:pathLst>
              <a:path w="231459" h="430047">
                <a:moveTo>
                  <a:pt x="0" y="60007"/>
                </a:moveTo>
                <a:lnTo>
                  <a:pt x="4551" y="69109"/>
                </a:lnTo>
                <a:lnTo>
                  <a:pt x="6844" y="75600"/>
                </a:lnTo>
                <a:lnTo>
                  <a:pt x="9325" y="83737"/>
                </a:lnTo>
                <a:lnTo>
                  <a:pt x="11932" y="92972"/>
                </a:lnTo>
                <a:lnTo>
                  <a:pt x="17368" y="110853"/>
                </a:lnTo>
                <a:lnTo>
                  <a:pt x="20151" y="119622"/>
                </a:lnTo>
                <a:lnTo>
                  <a:pt x="25784" y="139525"/>
                </a:lnTo>
                <a:lnTo>
                  <a:pt x="45724" y="217308"/>
                </a:lnTo>
                <a:lnTo>
                  <a:pt x="50485" y="232502"/>
                </a:lnTo>
                <a:lnTo>
                  <a:pt x="63396" y="269704"/>
                </a:lnTo>
                <a:lnTo>
                  <a:pt x="69886" y="286482"/>
                </a:lnTo>
                <a:lnTo>
                  <a:pt x="76118" y="301478"/>
                </a:lnTo>
                <a:lnTo>
                  <a:pt x="82178" y="315285"/>
                </a:lnTo>
                <a:lnTo>
                  <a:pt x="87170" y="327348"/>
                </a:lnTo>
                <a:lnTo>
                  <a:pt x="91451" y="338247"/>
                </a:lnTo>
                <a:lnTo>
                  <a:pt x="98747" y="357976"/>
                </a:lnTo>
                <a:lnTo>
                  <a:pt x="105165" y="376271"/>
                </a:lnTo>
                <a:lnTo>
                  <a:pt x="109163" y="386102"/>
                </a:lnTo>
                <a:lnTo>
                  <a:pt x="113733" y="396466"/>
                </a:lnTo>
                <a:lnTo>
                  <a:pt x="118684" y="407185"/>
                </a:lnTo>
                <a:lnTo>
                  <a:pt x="122938" y="415285"/>
                </a:lnTo>
                <a:lnTo>
                  <a:pt x="126726" y="421636"/>
                </a:lnTo>
                <a:lnTo>
                  <a:pt x="131570" y="429329"/>
                </a:lnTo>
                <a:lnTo>
                  <a:pt x="131528" y="430046"/>
                </a:lnTo>
                <a:lnTo>
                  <a:pt x="130548" y="429572"/>
                </a:lnTo>
                <a:lnTo>
                  <a:pt x="124618" y="424355"/>
                </a:lnTo>
                <a:lnTo>
                  <a:pt x="119521" y="416884"/>
                </a:lnTo>
                <a:lnTo>
                  <a:pt x="116828" y="412225"/>
                </a:lnTo>
                <a:lnTo>
                  <a:pt x="112175" y="405309"/>
                </a:lnTo>
                <a:lnTo>
                  <a:pt x="99386" y="387465"/>
                </a:lnTo>
                <a:lnTo>
                  <a:pt x="93879" y="378325"/>
                </a:lnTo>
                <a:lnTo>
                  <a:pt x="89256" y="369374"/>
                </a:lnTo>
                <a:lnTo>
                  <a:pt x="85222" y="360549"/>
                </a:lnTo>
                <a:lnTo>
                  <a:pt x="80627" y="348951"/>
                </a:lnTo>
                <a:lnTo>
                  <a:pt x="70442" y="320824"/>
                </a:lnTo>
                <a:lnTo>
                  <a:pt x="66011" y="305323"/>
                </a:lnTo>
                <a:lnTo>
                  <a:pt x="62105" y="289273"/>
                </a:lnTo>
                <a:lnTo>
                  <a:pt x="58548" y="272859"/>
                </a:lnTo>
                <a:lnTo>
                  <a:pt x="56177" y="256200"/>
                </a:lnTo>
                <a:lnTo>
                  <a:pt x="54597" y="239380"/>
                </a:lnTo>
                <a:lnTo>
                  <a:pt x="53543" y="222452"/>
                </a:lnTo>
                <a:lnTo>
                  <a:pt x="52372" y="193482"/>
                </a:lnTo>
                <a:lnTo>
                  <a:pt x="52060" y="180423"/>
                </a:lnTo>
                <a:lnTo>
                  <a:pt x="53756" y="166954"/>
                </a:lnTo>
                <a:lnTo>
                  <a:pt x="56793" y="153213"/>
                </a:lnTo>
                <a:lnTo>
                  <a:pt x="60722" y="139289"/>
                </a:lnTo>
                <a:lnTo>
                  <a:pt x="65246" y="127149"/>
                </a:lnTo>
                <a:lnTo>
                  <a:pt x="70167" y="116199"/>
                </a:lnTo>
                <a:lnTo>
                  <a:pt x="75353" y="106041"/>
                </a:lnTo>
                <a:lnTo>
                  <a:pt x="80715" y="97364"/>
                </a:lnTo>
                <a:lnTo>
                  <a:pt x="86195" y="89674"/>
                </a:lnTo>
                <a:lnTo>
                  <a:pt x="91754" y="82642"/>
                </a:lnTo>
                <a:lnTo>
                  <a:pt x="101174" y="73192"/>
                </a:lnTo>
                <a:lnTo>
                  <a:pt x="113169" y="62130"/>
                </a:lnTo>
                <a:lnTo>
                  <a:pt x="126881" y="49992"/>
                </a:lnTo>
                <a:lnTo>
                  <a:pt x="138880" y="40948"/>
                </a:lnTo>
                <a:lnTo>
                  <a:pt x="149737" y="33966"/>
                </a:lnTo>
                <a:lnTo>
                  <a:pt x="159832" y="28359"/>
                </a:lnTo>
                <a:lnTo>
                  <a:pt x="168467" y="22716"/>
                </a:lnTo>
                <a:lnTo>
                  <a:pt x="176129" y="17049"/>
                </a:lnTo>
                <a:lnTo>
                  <a:pt x="183142" y="11366"/>
                </a:lnTo>
                <a:lnTo>
                  <a:pt x="190675" y="7577"/>
                </a:lnTo>
                <a:lnTo>
                  <a:pt x="198554" y="5051"/>
                </a:lnTo>
                <a:lnTo>
                  <a:pt x="206664" y="3367"/>
                </a:lnTo>
                <a:lnTo>
                  <a:pt x="213024" y="2245"/>
                </a:lnTo>
                <a:lnTo>
                  <a:pt x="218216" y="149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5"/>
          <p:cNvSpPr/>
          <p:nvPr/>
        </p:nvSpPr>
        <p:spPr>
          <a:xfrm>
            <a:off x="3526154" y="3104631"/>
            <a:ext cx="291467" cy="382593"/>
          </a:xfrm>
          <a:custGeom>
            <a:avLst/>
            <a:gdLst/>
            <a:ahLst/>
            <a:cxnLst/>
            <a:rect l="0" t="0" r="0" b="0"/>
            <a:pathLst>
              <a:path w="291467" h="382593">
                <a:moveTo>
                  <a:pt x="0" y="135774"/>
                </a:moveTo>
                <a:lnTo>
                  <a:pt x="7382" y="157916"/>
                </a:lnTo>
                <a:lnTo>
                  <a:pt x="13123" y="162442"/>
                </a:lnTo>
                <a:lnTo>
                  <a:pt x="21073" y="166676"/>
                </a:lnTo>
                <a:lnTo>
                  <a:pt x="27781" y="168558"/>
                </a:lnTo>
                <a:lnTo>
                  <a:pt x="36478" y="169395"/>
                </a:lnTo>
                <a:lnTo>
                  <a:pt x="41463" y="169617"/>
                </a:lnTo>
                <a:lnTo>
                  <a:pt x="52084" y="169865"/>
                </a:lnTo>
                <a:lnTo>
                  <a:pt x="57582" y="169931"/>
                </a:lnTo>
                <a:lnTo>
                  <a:pt x="63154" y="169023"/>
                </a:lnTo>
                <a:lnTo>
                  <a:pt x="68773" y="167465"/>
                </a:lnTo>
                <a:lnTo>
                  <a:pt x="74423" y="165474"/>
                </a:lnTo>
                <a:lnTo>
                  <a:pt x="80096" y="163193"/>
                </a:lnTo>
                <a:lnTo>
                  <a:pt x="85782" y="160721"/>
                </a:lnTo>
                <a:lnTo>
                  <a:pt x="97181" y="155434"/>
                </a:lnTo>
                <a:lnTo>
                  <a:pt x="125734" y="141443"/>
                </a:lnTo>
                <a:lnTo>
                  <a:pt x="130495" y="137649"/>
                </a:lnTo>
                <a:lnTo>
                  <a:pt x="138326" y="128352"/>
                </a:lnTo>
                <a:lnTo>
                  <a:pt x="144981" y="117870"/>
                </a:lnTo>
                <a:lnTo>
                  <a:pt x="148089" y="112408"/>
                </a:lnTo>
                <a:lnTo>
                  <a:pt x="156623" y="96179"/>
                </a:lnTo>
                <a:lnTo>
                  <a:pt x="173072" y="63818"/>
                </a:lnTo>
                <a:lnTo>
                  <a:pt x="175389" y="57323"/>
                </a:lnTo>
                <a:lnTo>
                  <a:pt x="176934" y="51088"/>
                </a:lnTo>
                <a:lnTo>
                  <a:pt x="177964" y="45027"/>
                </a:lnTo>
                <a:lnTo>
                  <a:pt x="176568" y="33211"/>
                </a:lnTo>
                <a:lnTo>
                  <a:pt x="172772" y="22563"/>
                </a:lnTo>
                <a:lnTo>
                  <a:pt x="167910" y="14655"/>
                </a:lnTo>
                <a:lnTo>
                  <a:pt x="164328" y="12166"/>
                </a:lnTo>
                <a:lnTo>
                  <a:pt x="155268" y="9399"/>
                </a:lnTo>
                <a:lnTo>
                  <a:pt x="150185" y="7709"/>
                </a:lnTo>
                <a:lnTo>
                  <a:pt x="144890" y="5630"/>
                </a:lnTo>
                <a:lnTo>
                  <a:pt x="139456" y="3291"/>
                </a:lnTo>
                <a:lnTo>
                  <a:pt x="133929" y="1732"/>
                </a:lnTo>
                <a:lnTo>
                  <a:pt x="128338" y="692"/>
                </a:lnTo>
                <a:lnTo>
                  <a:pt x="122706" y="0"/>
                </a:lnTo>
                <a:lnTo>
                  <a:pt x="117999" y="490"/>
                </a:lnTo>
                <a:lnTo>
                  <a:pt x="113909" y="1770"/>
                </a:lnTo>
                <a:lnTo>
                  <a:pt x="79653" y="18801"/>
                </a:lnTo>
                <a:lnTo>
                  <a:pt x="70962" y="24413"/>
                </a:lnTo>
                <a:lnTo>
                  <a:pt x="67311" y="27243"/>
                </a:lnTo>
                <a:lnTo>
                  <a:pt x="60714" y="35468"/>
                </a:lnTo>
                <a:lnTo>
                  <a:pt x="54607" y="46426"/>
                </a:lnTo>
                <a:lnTo>
                  <a:pt x="51645" y="53348"/>
                </a:lnTo>
                <a:lnTo>
                  <a:pt x="48717" y="60821"/>
                </a:lnTo>
                <a:lnTo>
                  <a:pt x="42925" y="76744"/>
                </a:lnTo>
                <a:lnTo>
                  <a:pt x="40047" y="84990"/>
                </a:lnTo>
                <a:lnTo>
                  <a:pt x="37176" y="94298"/>
                </a:lnTo>
                <a:lnTo>
                  <a:pt x="31445" y="114800"/>
                </a:lnTo>
                <a:lnTo>
                  <a:pt x="22864" y="147763"/>
                </a:lnTo>
                <a:lnTo>
                  <a:pt x="20958" y="162816"/>
                </a:lnTo>
                <a:lnTo>
                  <a:pt x="19687" y="180472"/>
                </a:lnTo>
                <a:lnTo>
                  <a:pt x="18840" y="199863"/>
                </a:lnTo>
                <a:lnTo>
                  <a:pt x="17899" y="239188"/>
                </a:lnTo>
                <a:lnTo>
                  <a:pt x="17647" y="259009"/>
                </a:lnTo>
                <a:lnTo>
                  <a:pt x="19385" y="276985"/>
                </a:lnTo>
                <a:lnTo>
                  <a:pt x="22449" y="293732"/>
                </a:lnTo>
                <a:lnTo>
                  <a:pt x="26396" y="309659"/>
                </a:lnTo>
                <a:lnTo>
                  <a:pt x="30932" y="322183"/>
                </a:lnTo>
                <a:lnTo>
                  <a:pt x="35862" y="332436"/>
                </a:lnTo>
                <a:lnTo>
                  <a:pt x="41053" y="341177"/>
                </a:lnTo>
                <a:lnTo>
                  <a:pt x="45466" y="347957"/>
                </a:lnTo>
                <a:lnTo>
                  <a:pt x="52910" y="358030"/>
                </a:lnTo>
                <a:lnTo>
                  <a:pt x="61933" y="365681"/>
                </a:lnTo>
                <a:lnTo>
                  <a:pt x="67006" y="369056"/>
                </a:lnTo>
                <a:lnTo>
                  <a:pt x="72294" y="372257"/>
                </a:lnTo>
                <a:lnTo>
                  <a:pt x="77723" y="375344"/>
                </a:lnTo>
                <a:lnTo>
                  <a:pt x="83248" y="378355"/>
                </a:lnTo>
                <a:lnTo>
                  <a:pt x="88836" y="380362"/>
                </a:lnTo>
                <a:lnTo>
                  <a:pt x="94467" y="381700"/>
                </a:lnTo>
                <a:lnTo>
                  <a:pt x="100126" y="382592"/>
                </a:lnTo>
                <a:lnTo>
                  <a:pt x="105803" y="382234"/>
                </a:lnTo>
                <a:lnTo>
                  <a:pt x="111493" y="381043"/>
                </a:lnTo>
                <a:lnTo>
                  <a:pt x="117192" y="379297"/>
                </a:lnTo>
                <a:lnTo>
                  <a:pt x="122895" y="377180"/>
                </a:lnTo>
                <a:lnTo>
                  <a:pt x="128603" y="374816"/>
                </a:lnTo>
                <a:lnTo>
                  <a:pt x="134313" y="372288"/>
                </a:lnTo>
                <a:lnTo>
                  <a:pt x="140977" y="369650"/>
                </a:lnTo>
                <a:lnTo>
                  <a:pt x="156002" y="364178"/>
                </a:lnTo>
                <a:lnTo>
                  <a:pt x="163056" y="360434"/>
                </a:lnTo>
                <a:lnTo>
                  <a:pt x="169665" y="356032"/>
                </a:lnTo>
                <a:lnTo>
                  <a:pt x="175975" y="351192"/>
                </a:lnTo>
                <a:lnTo>
                  <a:pt x="212161" y="321627"/>
                </a:lnTo>
                <a:lnTo>
                  <a:pt x="224308" y="311111"/>
                </a:lnTo>
                <a:lnTo>
                  <a:pt x="235264" y="301243"/>
                </a:lnTo>
                <a:lnTo>
                  <a:pt x="291466" y="2386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6"/>
          <p:cNvSpPr/>
          <p:nvPr/>
        </p:nvSpPr>
        <p:spPr>
          <a:xfrm>
            <a:off x="4057650" y="2880360"/>
            <a:ext cx="154305" cy="660083"/>
          </a:xfrm>
          <a:custGeom>
            <a:avLst/>
            <a:gdLst/>
            <a:ahLst/>
            <a:cxnLst/>
            <a:rect l="0" t="0" r="0" b="0"/>
            <a:pathLst>
              <a:path w="154305" h="660083">
                <a:moveTo>
                  <a:pt x="0" y="0"/>
                </a:moveTo>
                <a:lnTo>
                  <a:pt x="0" y="13652"/>
                </a:lnTo>
                <a:lnTo>
                  <a:pt x="2857" y="25294"/>
                </a:lnTo>
                <a:lnTo>
                  <a:pt x="7620" y="40675"/>
                </a:lnTo>
                <a:lnTo>
                  <a:pt x="26693" y="97357"/>
                </a:lnTo>
                <a:lnTo>
                  <a:pt x="30178" y="108720"/>
                </a:lnTo>
                <a:lnTo>
                  <a:pt x="36590" y="131505"/>
                </a:lnTo>
                <a:lnTo>
                  <a:pt x="40585" y="148630"/>
                </a:lnTo>
                <a:lnTo>
                  <a:pt x="50105" y="193057"/>
                </a:lnTo>
                <a:lnTo>
                  <a:pt x="66175" y="276171"/>
                </a:lnTo>
                <a:lnTo>
                  <a:pt x="69834" y="301271"/>
                </a:lnTo>
                <a:lnTo>
                  <a:pt x="72273" y="323720"/>
                </a:lnTo>
                <a:lnTo>
                  <a:pt x="73900" y="344401"/>
                </a:lnTo>
                <a:lnTo>
                  <a:pt x="75936" y="363903"/>
                </a:lnTo>
                <a:lnTo>
                  <a:pt x="80739" y="400812"/>
                </a:lnTo>
                <a:lnTo>
                  <a:pt x="86049" y="433726"/>
                </a:lnTo>
                <a:lnTo>
                  <a:pt x="92536" y="468992"/>
                </a:lnTo>
                <a:lnTo>
                  <a:pt x="101770" y="516416"/>
                </a:lnTo>
                <a:lnTo>
                  <a:pt x="106899" y="538587"/>
                </a:lnTo>
                <a:lnTo>
                  <a:pt x="112223" y="559083"/>
                </a:lnTo>
                <a:lnTo>
                  <a:pt x="117678" y="578462"/>
                </a:lnTo>
                <a:lnTo>
                  <a:pt x="122266" y="593286"/>
                </a:lnTo>
                <a:lnTo>
                  <a:pt x="126279" y="605074"/>
                </a:lnTo>
                <a:lnTo>
                  <a:pt x="133276" y="624204"/>
                </a:lnTo>
                <a:lnTo>
                  <a:pt x="139561" y="642231"/>
                </a:lnTo>
                <a:lnTo>
                  <a:pt x="142571" y="648181"/>
                </a:lnTo>
                <a:lnTo>
                  <a:pt x="145529" y="652148"/>
                </a:lnTo>
                <a:lnTo>
                  <a:pt x="154304" y="660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7"/>
          <p:cNvSpPr/>
          <p:nvPr/>
        </p:nvSpPr>
        <p:spPr>
          <a:xfrm>
            <a:off x="3989070" y="2833295"/>
            <a:ext cx="660083" cy="709890"/>
          </a:xfrm>
          <a:custGeom>
            <a:avLst/>
            <a:gdLst/>
            <a:ahLst/>
            <a:cxnLst/>
            <a:rect l="0" t="0" r="0" b="0"/>
            <a:pathLst>
              <a:path w="660083" h="709890">
                <a:moveTo>
                  <a:pt x="0" y="407110"/>
                </a:moveTo>
                <a:lnTo>
                  <a:pt x="19579" y="394374"/>
                </a:lnTo>
                <a:lnTo>
                  <a:pt x="37974" y="383757"/>
                </a:lnTo>
                <a:lnTo>
                  <a:pt x="53072" y="374188"/>
                </a:lnTo>
                <a:lnTo>
                  <a:pt x="77637" y="358091"/>
                </a:lnTo>
                <a:lnTo>
                  <a:pt x="88906" y="349665"/>
                </a:lnTo>
                <a:lnTo>
                  <a:pt x="116666" y="327604"/>
                </a:lnTo>
                <a:lnTo>
                  <a:pt x="135880" y="310291"/>
                </a:lnTo>
                <a:lnTo>
                  <a:pt x="182628" y="265654"/>
                </a:lnTo>
                <a:lnTo>
                  <a:pt x="203667" y="242321"/>
                </a:lnTo>
                <a:lnTo>
                  <a:pt x="222455" y="219146"/>
                </a:lnTo>
                <a:lnTo>
                  <a:pt x="239743" y="196075"/>
                </a:lnTo>
                <a:lnTo>
                  <a:pt x="269112" y="155202"/>
                </a:lnTo>
                <a:lnTo>
                  <a:pt x="317096" y="85435"/>
                </a:lnTo>
                <a:lnTo>
                  <a:pt x="330162" y="66023"/>
                </a:lnTo>
                <a:lnTo>
                  <a:pt x="339778" y="47870"/>
                </a:lnTo>
                <a:lnTo>
                  <a:pt x="348180" y="30278"/>
                </a:lnTo>
                <a:lnTo>
                  <a:pt x="358264" y="12934"/>
                </a:lnTo>
                <a:lnTo>
                  <a:pt x="366555" y="3321"/>
                </a:lnTo>
                <a:lnTo>
                  <a:pt x="370100" y="757"/>
                </a:lnTo>
                <a:lnTo>
                  <a:pt x="373416" y="0"/>
                </a:lnTo>
                <a:lnTo>
                  <a:pt x="376579" y="448"/>
                </a:lnTo>
                <a:lnTo>
                  <a:pt x="379640" y="1699"/>
                </a:lnTo>
                <a:lnTo>
                  <a:pt x="381681" y="3486"/>
                </a:lnTo>
                <a:lnTo>
                  <a:pt x="383041" y="5630"/>
                </a:lnTo>
                <a:lnTo>
                  <a:pt x="389776" y="25016"/>
                </a:lnTo>
                <a:lnTo>
                  <a:pt x="402085" y="61804"/>
                </a:lnTo>
                <a:lnTo>
                  <a:pt x="405216" y="79751"/>
                </a:lnTo>
                <a:lnTo>
                  <a:pt x="407304" y="100288"/>
                </a:lnTo>
                <a:lnTo>
                  <a:pt x="408696" y="122552"/>
                </a:lnTo>
                <a:lnTo>
                  <a:pt x="424307" y="294962"/>
                </a:lnTo>
                <a:lnTo>
                  <a:pt x="434008" y="386794"/>
                </a:lnTo>
                <a:lnTo>
                  <a:pt x="437929" y="419283"/>
                </a:lnTo>
                <a:lnTo>
                  <a:pt x="440542" y="449515"/>
                </a:lnTo>
                <a:lnTo>
                  <a:pt x="442285" y="478243"/>
                </a:lnTo>
                <a:lnTo>
                  <a:pt x="443447" y="505967"/>
                </a:lnTo>
                <a:lnTo>
                  <a:pt x="444737" y="564711"/>
                </a:lnTo>
                <a:lnTo>
                  <a:pt x="445709" y="690732"/>
                </a:lnTo>
                <a:lnTo>
                  <a:pt x="444777" y="699061"/>
                </a:lnTo>
                <a:lnTo>
                  <a:pt x="443202" y="704614"/>
                </a:lnTo>
                <a:lnTo>
                  <a:pt x="441201" y="708316"/>
                </a:lnTo>
                <a:lnTo>
                  <a:pt x="439867" y="709831"/>
                </a:lnTo>
                <a:lnTo>
                  <a:pt x="438976" y="709889"/>
                </a:lnTo>
                <a:lnTo>
                  <a:pt x="437035" y="707413"/>
                </a:lnTo>
                <a:lnTo>
                  <a:pt x="432998" y="703138"/>
                </a:lnTo>
                <a:lnTo>
                  <a:pt x="431540" y="699712"/>
                </a:lnTo>
                <a:lnTo>
                  <a:pt x="426660" y="680525"/>
                </a:lnTo>
                <a:lnTo>
                  <a:pt x="424457" y="675112"/>
                </a:lnTo>
                <a:lnTo>
                  <a:pt x="422010" y="658937"/>
                </a:lnTo>
                <a:lnTo>
                  <a:pt x="420922" y="639048"/>
                </a:lnTo>
                <a:lnTo>
                  <a:pt x="420439" y="617508"/>
                </a:lnTo>
                <a:lnTo>
                  <a:pt x="422215" y="602620"/>
                </a:lnTo>
                <a:lnTo>
                  <a:pt x="425304" y="585075"/>
                </a:lnTo>
                <a:lnTo>
                  <a:pt x="432863" y="549071"/>
                </a:lnTo>
                <a:lnTo>
                  <a:pt x="439399" y="520368"/>
                </a:lnTo>
                <a:lnTo>
                  <a:pt x="444380" y="505476"/>
                </a:lnTo>
                <a:lnTo>
                  <a:pt x="450558" y="489832"/>
                </a:lnTo>
                <a:lnTo>
                  <a:pt x="457534" y="473688"/>
                </a:lnTo>
                <a:lnTo>
                  <a:pt x="465043" y="460067"/>
                </a:lnTo>
                <a:lnTo>
                  <a:pt x="472906" y="448130"/>
                </a:lnTo>
                <a:lnTo>
                  <a:pt x="506057" y="403888"/>
                </a:lnTo>
                <a:lnTo>
                  <a:pt x="520507" y="388850"/>
                </a:lnTo>
                <a:lnTo>
                  <a:pt x="527027" y="383507"/>
                </a:lnTo>
                <a:lnTo>
                  <a:pt x="539351" y="377569"/>
                </a:lnTo>
                <a:lnTo>
                  <a:pt x="557000" y="374227"/>
                </a:lnTo>
                <a:lnTo>
                  <a:pt x="575479" y="373098"/>
                </a:lnTo>
                <a:lnTo>
                  <a:pt x="584698" y="375483"/>
                </a:lnTo>
                <a:lnTo>
                  <a:pt x="589824" y="377453"/>
                </a:lnTo>
                <a:lnTo>
                  <a:pt x="594193" y="380671"/>
                </a:lnTo>
                <a:lnTo>
                  <a:pt x="615657" y="404910"/>
                </a:lnTo>
                <a:lnTo>
                  <a:pt x="619035" y="411358"/>
                </a:lnTo>
                <a:lnTo>
                  <a:pt x="622789" y="426143"/>
                </a:lnTo>
                <a:lnTo>
                  <a:pt x="626997" y="452399"/>
                </a:lnTo>
                <a:lnTo>
                  <a:pt x="629453" y="468735"/>
                </a:lnTo>
                <a:lnTo>
                  <a:pt x="631090" y="482483"/>
                </a:lnTo>
                <a:lnTo>
                  <a:pt x="632182" y="494506"/>
                </a:lnTo>
                <a:lnTo>
                  <a:pt x="632909" y="505379"/>
                </a:lnTo>
                <a:lnTo>
                  <a:pt x="633718" y="550480"/>
                </a:lnTo>
                <a:lnTo>
                  <a:pt x="633933" y="579842"/>
                </a:lnTo>
                <a:lnTo>
                  <a:pt x="635982" y="602275"/>
                </a:lnTo>
                <a:lnTo>
                  <a:pt x="639253" y="620088"/>
                </a:lnTo>
                <a:lnTo>
                  <a:pt x="643338" y="634820"/>
                </a:lnTo>
                <a:lnTo>
                  <a:pt x="647878" y="653729"/>
                </a:lnTo>
                <a:lnTo>
                  <a:pt x="660082" y="68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8"/>
          <p:cNvSpPr/>
          <p:nvPr/>
        </p:nvSpPr>
        <p:spPr>
          <a:xfrm>
            <a:off x="4753747" y="3156631"/>
            <a:ext cx="195444" cy="331847"/>
          </a:xfrm>
          <a:custGeom>
            <a:avLst/>
            <a:gdLst/>
            <a:ahLst/>
            <a:cxnLst/>
            <a:rect l="0" t="0" r="0" b="0"/>
            <a:pathLst>
              <a:path w="195444" h="331847">
                <a:moveTo>
                  <a:pt x="92573" y="15194"/>
                </a:moveTo>
                <a:lnTo>
                  <a:pt x="77811" y="432"/>
                </a:lnTo>
                <a:lnTo>
                  <a:pt x="75112" y="590"/>
                </a:lnTo>
                <a:lnTo>
                  <a:pt x="71406" y="1648"/>
                </a:lnTo>
                <a:lnTo>
                  <a:pt x="67032" y="3306"/>
                </a:lnTo>
                <a:lnTo>
                  <a:pt x="63163" y="5363"/>
                </a:lnTo>
                <a:lnTo>
                  <a:pt x="59631" y="7688"/>
                </a:lnTo>
                <a:lnTo>
                  <a:pt x="56324" y="10189"/>
                </a:lnTo>
                <a:lnTo>
                  <a:pt x="53167" y="13763"/>
                </a:lnTo>
                <a:lnTo>
                  <a:pt x="47119" y="22813"/>
                </a:lnTo>
                <a:lnTo>
                  <a:pt x="43220" y="29798"/>
                </a:lnTo>
                <a:lnTo>
                  <a:pt x="33808" y="47719"/>
                </a:lnTo>
                <a:lnTo>
                  <a:pt x="29584" y="57833"/>
                </a:lnTo>
                <a:lnTo>
                  <a:pt x="25815" y="68384"/>
                </a:lnTo>
                <a:lnTo>
                  <a:pt x="12923" y="108144"/>
                </a:lnTo>
                <a:lnTo>
                  <a:pt x="9945" y="120976"/>
                </a:lnTo>
                <a:lnTo>
                  <a:pt x="7008" y="136198"/>
                </a:lnTo>
                <a:lnTo>
                  <a:pt x="4097" y="153013"/>
                </a:lnTo>
                <a:lnTo>
                  <a:pt x="2156" y="169938"/>
                </a:lnTo>
                <a:lnTo>
                  <a:pt x="862" y="186937"/>
                </a:lnTo>
                <a:lnTo>
                  <a:pt x="0" y="203984"/>
                </a:lnTo>
                <a:lnTo>
                  <a:pt x="377" y="221064"/>
                </a:lnTo>
                <a:lnTo>
                  <a:pt x="1582" y="238166"/>
                </a:lnTo>
                <a:lnTo>
                  <a:pt x="3337" y="255282"/>
                </a:lnTo>
                <a:lnTo>
                  <a:pt x="5460" y="268597"/>
                </a:lnTo>
                <a:lnTo>
                  <a:pt x="7827" y="279379"/>
                </a:lnTo>
                <a:lnTo>
                  <a:pt x="10358" y="288472"/>
                </a:lnTo>
                <a:lnTo>
                  <a:pt x="12998" y="295487"/>
                </a:lnTo>
                <a:lnTo>
                  <a:pt x="18471" y="305821"/>
                </a:lnTo>
                <a:lnTo>
                  <a:pt x="24079" y="313589"/>
                </a:lnTo>
                <a:lnTo>
                  <a:pt x="29746" y="320216"/>
                </a:lnTo>
                <a:lnTo>
                  <a:pt x="35440" y="326337"/>
                </a:lnTo>
                <a:lnTo>
                  <a:pt x="38291" y="328350"/>
                </a:lnTo>
                <a:lnTo>
                  <a:pt x="44000" y="330587"/>
                </a:lnTo>
                <a:lnTo>
                  <a:pt x="48018" y="331846"/>
                </a:lnTo>
                <a:lnTo>
                  <a:pt x="54038" y="329600"/>
                </a:lnTo>
                <a:lnTo>
                  <a:pt x="58310" y="327668"/>
                </a:lnTo>
                <a:lnTo>
                  <a:pt x="61159" y="324475"/>
                </a:lnTo>
                <a:lnTo>
                  <a:pt x="63057" y="320441"/>
                </a:lnTo>
                <a:lnTo>
                  <a:pt x="66120" y="310879"/>
                </a:lnTo>
                <a:lnTo>
                  <a:pt x="68270" y="305662"/>
                </a:lnTo>
                <a:lnTo>
                  <a:pt x="70656" y="300280"/>
                </a:lnTo>
                <a:lnTo>
                  <a:pt x="73199" y="293833"/>
                </a:lnTo>
                <a:lnTo>
                  <a:pt x="78564" y="279051"/>
                </a:lnTo>
                <a:lnTo>
                  <a:pt x="81329" y="264441"/>
                </a:lnTo>
                <a:lnTo>
                  <a:pt x="84124" y="245176"/>
                </a:lnTo>
                <a:lnTo>
                  <a:pt x="86940" y="222808"/>
                </a:lnTo>
                <a:lnTo>
                  <a:pt x="89770" y="205038"/>
                </a:lnTo>
                <a:lnTo>
                  <a:pt x="92609" y="190334"/>
                </a:lnTo>
                <a:lnTo>
                  <a:pt x="95455" y="177674"/>
                </a:lnTo>
                <a:lnTo>
                  <a:pt x="97352" y="165424"/>
                </a:lnTo>
                <a:lnTo>
                  <a:pt x="98616" y="153447"/>
                </a:lnTo>
                <a:lnTo>
                  <a:pt x="99459" y="141652"/>
                </a:lnTo>
                <a:lnTo>
                  <a:pt x="100973" y="130932"/>
                </a:lnTo>
                <a:lnTo>
                  <a:pt x="102936" y="120928"/>
                </a:lnTo>
                <a:lnTo>
                  <a:pt x="105196" y="111400"/>
                </a:lnTo>
                <a:lnTo>
                  <a:pt x="106703" y="102192"/>
                </a:lnTo>
                <a:lnTo>
                  <a:pt x="107708" y="93195"/>
                </a:lnTo>
                <a:lnTo>
                  <a:pt x="108377" y="84339"/>
                </a:lnTo>
                <a:lnTo>
                  <a:pt x="108824" y="75578"/>
                </a:lnTo>
                <a:lnTo>
                  <a:pt x="109321" y="58224"/>
                </a:lnTo>
                <a:lnTo>
                  <a:pt x="109694" y="0"/>
                </a:lnTo>
                <a:lnTo>
                  <a:pt x="109708" y="6536"/>
                </a:lnTo>
                <a:lnTo>
                  <a:pt x="112253" y="16426"/>
                </a:lnTo>
                <a:lnTo>
                  <a:pt x="114265" y="21730"/>
                </a:lnTo>
                <a:lnTo>
                  <a:pt x="116559" y="27171"/>
                </a:lnTo>
                <a:lnTo>
                  <a:pt x="119042" y="32704"/>
                </a:lnTo>
                <a:lnTo>
                  <a:pt x="121649" y="38297"/>
                </a:lnTo>
                <a:lnTo>
                  <a:pt x="123387" y="43931"/>
                </a:lnTo>
                <a:lnTo>
                  <a:pt x="124545" y="49592"/>
                </a:lnTo>
                <a:lnTo>
                  <a:pt x="125318" y="55271"/>
                </a:lnTo>
                <a:lnTo>
                  <a:pt x="126785" y="60961"/>
                </a:lnTo>
                <a:lnTo>
                  <a:pt x="128716" y="66661"/>
                </a:lnTo>
                <a:lnTo>
                  <a:pt x="130956" y="72365"/>
                </a:lnTo>
                <a:lnTo>
                  <a:pt x="133401" y="81883"/>
                </a:lnTo>
                <a:lnTo>
                  <a:pt x="135984" y="93943"/>
                </a:lnTo>
                <a:lnTo>
                  <a:pt x="138659" y="107698"/>
                </a:lnTo>
                <a:lnTo>
                  <a:pt x="151524" y="186218"/>
                </a:lnTo>
                <a:lnTo>
                  <a:pt x="162851" y="260601"/>
                </a:lnTo>
                <a:lnTo>
                  <a:pt x="166095" y="276906"/>
                </a:lnTo>
                <a:lnTo>
                  <a:pt x="169210" y="288728"/>
                </a:lnTo>
                <a:lnTo>
                  <a:pt x="172239" y="297563"/>
                </a:lnTo>
                <a:lnTo>
                  <a:pt x="174259" y="304405"/>
                </a:lnTo>
                <a:lnTo>
                  <a:pt x="176502" y="314547"/>
                </a:lnTo>
                <a:lnTo>
                  <a:pt x="178053" y="317632"/>
                </a:lnTo>
                <a:lnTo>
                  <a:pt x="180040" y="319690"/>
                </a:lnTo>
                <a:lnTo>
                  <a:pt x="182316" y="321061"/>
                </a:lnTo>
                <a:lnTo>
                  <a:pt x="187387" y="322585"/>
                </a:lnTo>
                <a:lnTo>
                  <a:pt x="195443" y="3238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9"/>
          <p:cNvSpPr/>
          <p:nvPr/>
        </p:nvSpPr>
        <p:spPr>
          <a:xfrm>
            <a:off x="4983479" y="3091248"/>
            <a:ext cx="274322" cy="397760"/>
          </a:xfrm>
          <a:custGeom>
            <a:avLst/>
            <a:gdLst/>
            <a:ahLst/>
            <a:cxnLst/>
            <a:rect l="0" t="0" r="0" b="0"/>
            <a:pathLst>
              <a:path w="274322" h="397760">
                <a:moveTo>
                  <a:pt x="0" y="80577"/>
                </a:moveTo>
                <a:lnTo>
                  <a:pt x="0" y="99889"/>
                </a:lnTo>
                <a:lnTo>
                  <a:pt x="2541" y="108528"/>
                </a:lnTo>
                <a:lnTo>
                  <a:pt x="5892" y="118717"/>
                </a:lnTo>
                <a:lnTo>
                  <a:pt x="7382" y="129595"/>
                </a:lnTo>
                <a:lnTo>
                  <a:pt x="9684" y="138973"/>
                </a:lnTo>
                <a:lnTo>
                  <a:pt x="13123" y="150940"/>
                </a:lnTo>
                <a:lnTo>
                  <a:pt x="24526" y="187468"/>
                </a:lnTo>
                <a:lnTo>
                  <a:pt x="45651" y="251760"/>
                </a:lnTo>
                <a:lnTo>
                  <a:pt x="47579" y="260421"/>
                </a:lnTo>
                <a:lnTo>
                  <a:pt x="48864" y="269053"/>
                </a:lnTo>
                <a:lnTo>
                  <a:pt x="49721" y="277665"/>
                </a:lnTo>
                <a:lnTo>
                  <a:pt x="51245" y="285311"/>
                </a:lnTo>
                <a:lnTo>
                  <a:pt x="53214" y="292314"/>
                </a:lnTo>
                <a:lnTo>
                  <a:pt x="55478" y="298888"/>
                </a:lnTo>
                <a:lnTo>
                  <a:pt x="57995" y="311271"/>
                </a:lnTo>
                <a:lnTo>
                  <a:pt x="60066" y="323125"/>
                </a:lnTo>
                <a:lnTo>
                  <a:pt x="64161" y="334743"/>
                </a:lnTo>
                <a:lnTo>
                  <a:pt x="66616" y="346257"/>
                </a:lnTo>
                <a:lnTo>
                  <a:pt x="67708" y="354867"/>
                </a:lnTo>
                <a:lnTo>
                  <a:pt x="67999" y="355829"/>
                </a:lnTo>
                <a:lnTo>
                  <a:pt x="68193" y="355518"/>
                </a:lnTo>
                <a:lnTo>
                  <a:pt x="62612" y="348176"/>
                </a:lnTo>
                <a:lnTo>
                  <a:pt x="61165" y="343019"/>
                </a:lnTo>
                <a:lnTo>
                  <a:pt x="60522" y="335013"/>
                </a:lnTo>
                <a:lnTo>
                  <a:pt x="60351" y="330211"/>
                </a:lnTo>
                <a:lnTo>
                  <a:pt x="60110" y="291597"/>
                </a:lnTo>
                <a:lnTo>
                  <a:pt x="61028" y="278406"/>
                </a:lnTo>
                <a:lnTo>
                  <a:pt x="62593" y="266755"/>
                </a:lnTo>
                <a:lnTo>
                  <a:pt x="71948" y="218424"/>
                </a:lnTo>
                <a:lnTo>
                  <a:pt x="75588" y="205812"/>
                </a:lnTo>
                <a:lnTo>
                  <a:pt x="79920" y="193594"/>
                </a:lnTo>
                <a:lnTo>
                  <a:pt x="90765" y="167001"/>
                </a:lnTo>
                <a:lnTo>
                  <a:pt x="105110" y="132958"/>
                </a:lnTo>
                <a:lnTo>
                  <a:pt x="118471" y="103222"/>
                </a:lnTo>
                <a:lnTo>
                  <a:pt x="124701" y="89959"/>
                </a:lnTo>
                <a:lnTo>
                  <a:pt x="132664" y="76354"/>
                </a:lnTo>
                <a:lnTo>
                  <a:pt x="141783" y="62521"/>
                </a:lnTo>
                <a:lnTo>
                  <a:pt x="151672" y="48537"/>
                </a:lnTo>
                <a:lnTo>
                  <a:pt x="160170" y="38262"/>
                </a:lnTo>
                <a:lnTo>
                  <a:pt x="167740" y="30459"/>
                </a:lnTo>
                <a:lnTo>
                  <a:pt x="180279" y="19250"/>
                </a:lnTo>
                <a:lnTo>
                  <a:pt x="189026" y="11093"/>
                </a:lnTo>
                <a:lnTo>
                  <a:pt x="193646" y="7584"/>
                </a:lnTo>
                <a:lnTo>
                  <a:pt x="198630" y="4292"/>
                </a:lnTo>
                <a:lnTo>
                  <a:pt x="203857" y="1145"/>
                </a:lnTo>
                <a:lnTo>
                  <a:pt x="208295" y="0"/>
                </a:lnTo>
                <a:lnTo>
                  <a:pt x="212206" y="189"/>
                </a:lnTo>
                <a:lnTo>
                  <a:pt x="219092" y="1986"/>
                </a:lnTo>
                <a:lnTo>
                  <a:pt x="225327" y="2785"/>
                </a:lnTo>
                <a:lnTo>
                  <a:pt x="228323" y="3951"/>
                </a:lnTo>
                <a:lnTo>
                  <a:pt x="234192" y="7785"/>
                </a:lnTo>
                <a:lnTo>
                  <a:pt x="239976" y="15205"/>
                </a:lnTo>
                <a:lnTo>
                  <a:pt x="245721" y="24852"/>
                </a:lnTo>
                <a:lnTo>
                  <a:pt x="251450" y="35490"/>
                </a:lnTo>
                <a:lnTo>
                  <a:pt x="254311" y="42899"/>
                </a:lnTo>
                <a:lnTo>
                  <a:pt x="257171" y="51648"/>
                </a:lnTo>
                <a:lnTo>
                  <a:pt x="260030" y="61291"/>
                </a:lnTo>
                <a:lnTo>
                  <a:pt x="262889" y="74387"/>
                </a:lnTo>
                <a:lnTo>
                  <a:pt x="265747" y="89785"/>
                </a:lnTo>
                <a:lnTo>
                  <a:pt x="268605" y="106718"/>
                </a:lnTo>
                <a:lnTo>
                  <a:pt x="270510" y="125627"/>
                </a:lnTo>
                <a:lnTo>
                  <a:pt x="271780" y="145853"/>
                </a:lnTo>
                <a:lnTo>
                  <a:pt x="272627" y="166956"/>
                </a:lnTo>
                <a:lnTo>
                  <a:pt x="273568" y="218345"/>
                </a:lnTo>
                <a:lnTo>
                  <a:pt x="274321" y="397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that mean subtraction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29"/>
          <p:cNvSpPr/>
          <p:nvPr/>
        </p:nvSpPr>
        <p:spPr>
          <a:xfrm>
            <a:off x="6038782" y="1851660"/>
            <a:ext cx="513466" cy="471488"/>
          </a:xfrm>
          <a:custGeom>
            <a:avLst/>
            <a:gdLst/>
            <a:ahLst/>
            <a:cxnLst/>
            <a:rect l="0" t="0" r="0" b="0"/>
            <a:pathLst>
              <a:path w="513466" h="471488">
                <a:moveTo>
                  <a:pt x="41977" y="0"/>
                </a:moveTo>
                <a:lnTo>
                  <a:pt x="34596" y="7380"/>
                </a:lnTo>
                <a:lnTo>
                  <a:pt x="33758" y="17321"/>
                </a:lnTo>
                <a:lnTo>
                  <a:pt x="33510" y="59636"/>
                </a:lnTo>
                <a:lnTo>
                  <a:pt x="34427" y="78810"/>
                </a:lnTo>
                <a:lnTo>
                  <a:pt x="35992" y="99212"/>
                </a:lnTo>
                <a:lnTo>
                  <a:pt x="37987" y="120434"/>
                </a:lnTo>
                <a:lnTo>
                  <a:pt x="58864" y="308445"/>
                </a:lnTo>
                <a:lnTo>
                  <a:pt x="61808" y="344695"/>
                </a:lnTo>
                <a:lnTo>
                  <a:pt x="65951" y="414869"/>
                </a:lnTo>
                <a:lnTo>
                  <a:pt x="66532" y="428027"/>
                </a:lnTo>
                <a:lnTo>
                  <a:pt x="65967" y="436799"/>
                </a:lnTo>
                <a:lnTo>
                  <a:pt x="64638" y="442646"/>
                </a:lnTo>
                <a:lnTo>
                  <a:pt x="61574" y="450097"/>
                </a:lnTo>
                <a:lnTo>
                  <a:pt x="60212" y="456583"/>
                </a:lnTo>
                <a:lnTo>
                  <a:pt x="58896" y="457741"/>
                </a:lnTo>
                <a:lnTo>
                  <a:pt x="57067" y="457560"/>
                </a:lnTo>
                <a:lnTo>
                  <a:pt x="54895" y="456488"/>
                </a:lnTo>
                <a:lnTo>
                  <a:pt x="49941" y="445136"/>
                </a:lnTo>
                <a:lnTo>
                  <a:pt x="47286" y="436775"/>
                </a:lnTo>
                <a:lnTo>
                  <a:pt x="39257" y="407164"/>
                </a:lnTo>
                <a:lnTo>
                  <a:pt x="34449" y="388600"/>
                </a:lnTo>
                <a:lnTo>
                  <a:pt x="30291" y="370509"/>
                </a:lnTo>
                <a:lnTo>
                  <a:pt x="23131" y="335168"/>
                </a:lnTo>
                <a:lnTo>
                  <a:pt x="9194" y="255836"/>
                </a:lnTo>
                <a:lnTo>
                  <a:pt x="5834" y="231517"/>
                </a:lnTo>
                <a:lnTo>
                  <a:pt x="3595" y="210542"/>
                </a:lnTo>
                <a:lnTo>
                  <a:pt x="2101" y="191796"/>
                </a:lnTo>
                <a:lnTo>
                  <a:pt x="1106" y="174537"/>
                </a:lnTo>
                <a:lnTo>
                  <a:pt x="0" y="142659"/>
                </a:lnTo>
                <a:lnTo>
                  <a:pt x="657" y="129396"/>
                </a:lnTo>
                <a:lnTo>
                  <a:pt x="2048" y="117696"/>
                </a:lnTo>
                <a:lnTo>
                  <a:pt x="3928" y="107039"/>
                </a:lnTo>
                <a:lnTo>
                  <a:pt x="7086" y="98029"/>
                </a:lnTo>
                <a:lnTo>
                  <a:pt x="11097" y="90118"/>
                </a:lnTo>
                <a:lnTo>
                  <a:pt x="15675" y="82938"/>
                </a:lnTo>
                <a:lnTo>
                  <a:pt x="19680" y="75295"/>
                </a:lnTo>
                <a:lnTo>
                  <a:pt x="23303" y="67341"/>
                </a:lnTo>
                <a:lnTo>
                  <a:pt x="26670" y="59182"/>
                </a:lnTo>
                <a:lnTo>
                  <a:pt x="31773" y="50884"/>
                </a:lnTo>
                <a:lnTo>
                  <a:pt x="38032" y="42495"/>
                </a:lnTo>
                <a:lnTo>
                  <a:pt x="45062" y="34045"/>
                </a:lnTo>
                <a:lnTo>
                  <a:pt x="55413" y="22116"/>
                </a:lnTo>
                <a:lnTo>
                  <a:pt x="66596" y="10045"/>
                </a:lnTo>
                <a:lnTo>
                  <a:pt x="69820" y="6697"/>
                </a:lnTo>
                <a:lnTo>
                  <a:pt x="73874" y="4464"/>
                </a:lnTo>
                <a:lnTo>
                  <a:pt x="83459" y="1984"/>
                </a:lnTo>
                <a:lnTo>
                  <a:pt x="95014" y="587"/>
                </a:lnTo>
                <a:lnTo>
                  <a:pt x="103967" y="2801"/>
                </a:lnTo>
                <a:lnTo>
                  <a:pt x="113343" y="6960"/>
                </a:lnTo>
                <a:lnTo>
                  <a:pt x="120686" y="11983"/>
                </a:lnTo>
                <a:lnTo>
                  <a:pt x="127124" y="19930"/>
                </a:lnTo>
                <a:lnTo>
                  <a:pt x="134113" y="30765"/>
                </a:lnTo>
                <a:lnTo>
                  <a:pt x="143569" y="45106"/>
                </a:lnTo>
                <a:lnTo>
                  <a:pt x="147805" y="52930"/>
                </a:lnTo>
                <a:lnTo>
                  <a:pt x="151582" y="61004"/>
                </a:lnTo>
                <a:lnTo>
                  <a:pt x="155053" y="69244"/>
                </a:lnTo>
                <a:lnTo>
                  <a:pt x="158318" y="78548"/>
                </a:lnTo>
                <a:lnTo>
                  <a:pt x="161448" y="88560"/>
                </a:lnTo>
                <a:lnTo>
                  <a:pt x="167465" y="109845"/>
                </a:lnTo>
                <a:lnTo>
                  <a:pt x="173315" y="132005"/>
                </a:lnTo>
                <a:lnTo>
                  <a:pt x="191065" y="193206"/>
                </a:lnTo>
                <a:lnTo>
                  <a:pt x="195661" y="212624"/>
                </a:lnTo>
                <a:lnTo>
                  <a:pt x="198726" y="229379"/>
                </a:lnTo>
                <a:lnTo>
                  <a:pt x="200769" y="244359"/>
                </a:lnTo>
                <a:lnTo>
                  <a:pt x="203083" y="258156"/>
                </a:lnTo>
                <a:lnTo>
                  <a:pt x="205579" y="271164"/>
                </a:lnTo>
                <a:lnTo>
                  <a:pt x="210892" y="295777"/>
                </a:lnTo>
                <a:lnTo>
                  <a:pt x="216428" y="319416"/>
                </a:lnTo>
                <a:lnTo>
                  <a:pt x="218285" y="330101"/>
                </a:lnTo>
                <a:lnTo>
                  <a:pt x="219523" y="340082"/>
                </a:lnTo>
                <a:lnTo>
                  <a:pt x="220349" y="349594"/>
                </a:lnTo>
                <a:lnTo>
                  <a:pt x="221852" y="358793"/>
                </a:lnTo>
                <a:lnTo>
                  <a:pt x="223806" y="367783"/>
                </a:lnTo>
                <a:lnTo>
                  <a:pt x="226062" y="376633"/>
                </a:lnTo>
                <a:lnTo>
                  <a:pt x="238338" y="420945"/>
                </a:lnTo>
                <a:lnTo>
                  <a:pt x="238606" y="420648"/>
                </a:lnTo>
                <a:lnTo>
                  <a:pt x="231286" y="389837"/>
                </a:lnTo>
                <a:lnTo>
                  <a:pt x="228191" y="372286"/>
                </a:lnTo>
                <a:lnTo>
                  <a:pt x="226127" y="355823"/>
                </a:lnTo>
                <a:lnTo>
                  <a:pt x="224751" y="340085"/>
                </a:lnTo>
                <a:lnTo>
                  <a:pt x="223834" y="319116"/>
                </a:lnTo>
                <a:lnTo>
                  <a:pt x="222815" y="267877"/>
                </a:lnTo>
                <a:lnTo>
                  <a:pt x="223496" y="244307"/>
                </a:lnTo>
                <a:lnTo>
                  <a:pt x="224902" y="222879"/>
                </a:lnTo>
                <a:lnTo>
                  <a:pt x="226792" y="202878"/>
                </a:lnTo>
                <a:lnTo>
                  <a:pt x="229005" y="185734"/>
                </a:lnTo>
                <a:lnTo>
                  <a:pt x="231433" y="170495"/>
                </a:lnTo>
                <a:lnTo>
                  <a:pt x="242172" y="114111"/>
                </a:lnTo>
                <a:lnTo>
                  <a:pt x="245926" y="101791"/>
                </a:lnTo>
                <a:lnTo>
                  <a:pt x="250333" y="90721"/>
                </a:lnTo>
                <a:lnTo>
                  <a:pt x="255177" y="80483"/>
                </a:lnTo>
                <a:lnTo>
                  <a:pt x="260310" y="71753"/>
                </a:lnTo>
                <a:lnTo>
                  <a:pt x="265637" y="64027"/>
                </a:lnTo>
                <a:lnTo>
                  <a:pt x="275684" y="50364"/>
                </a:lnTo>
                <a:lnTo>
                  <a:pt x="283325" y="37941"/>
                </a:lnTo>
                <a:lnTo>
                  <a:pt x="292435" y="28610"/>
                </a:lnTo>
                <a:lnTo>
                  <a:pt x="308275" y="18002"/>
                </a:lnTo>
                <a:lnTo>
                  <a:pt x="318447" y="12763"/>
                </a:lnTo>
                <a:lnTo>
                  <a:pt x="326143" y="10435"/>
                </a:lnTo>
                <a:lnTo>
                  <a:pt x="340382" y="9124"/>
                </a:lnTo>
                <a:lnTo>
                  <a:pt x="344736" y="9893"/>
                </a:lnTo>
                <a:lnTo>
                  <a:pt x="356368" y="15525"/>
                </a:lnTo>
                <a:lnTo>
                  <a:pt x="366174" y="20552"/>
                </a:lnTo>
                <a:lnTo>
                  <a:pt x="370503" y="24179"/>
                </a:lnTo>
                <a:lnTo>
                  <a:pt x="377854" y="33288"/>
                </a:lnTo>
                <a:lnTo>
                  <a:pt x="384296" y="46227"/>
                </a:lnTo>
                <a:lnTo>
                  <a:pt x="390334" y="60550"/>
                </a:lnTo>
                <a:lnTo>
                  <a:pt x="396193" y="73266"/>
                </a:lnTo>
                <a:lnTo>
                  <a:pt x="399089" y="81229"/>
                </a:lnTo>
                <a:lnTo>
                  <a:pt x="401972" y="90347"/>
                </a:lnTo>
                <a:lnTo>
                  <a:pt x="404846" y="100236"/>
                </a:lnTo>
                <a:lnTo>
                  <a:pt x="423147" y="170859"/>
                </a:lnTo>
                <a:lnTo>
                  <a:pt x="455857" y="301088"/>
                </a:lnTo>
                <a:lnTo>
                  <a:pt x="464367" y="340191"/>
                </a:lnTo>
                <a:lnTo>
                  <a:pt x="469303" y="363954"/>
                </a:lnTo>
                <a:lnTo>
                  <a:pt x="473546" y="382653"/>
                </a:lnTo>
                <a:lnTo>
                  <a:pt x="477328" y="397977"/>
                </a:lnTo>
                <a:lnTo>
                  <a:pt x="480801" y="411050"/>
                </a:lnTo>
                <a:lnTo>
                  <a:pt x="484069" y="421671"/>
                </a:lnTo>
                <a:lnTo>
                  <a:pt x="487201" y="430656"/>
                </a:lnTo>
                <a:lnTo>
                  <a:pt x="493220" y="444768"/>
                </a:lnTo>
                <a:lnTo>
                  <a:pt x="501963" y="458067"/>
                </a:lnTo>
                <a:lnTo>
                  <a:pt x="513465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0"/>
          <p:cNvSpPr/>
          <p:nvPr/>
        </p:nvSpPr>
        <p:spPr>
          <a:xfrm>
            <a:off x="6603682" y="1937385"/>
            <a:ext cx="120016" cy="377191"/>
          </a:xfrm>
          <a:custGeom>
            <a:avLst/>
            <a:gdLst/>
            <a:ahLst/>
            <a:cxnLst/>
            <a:rect l="0" t="0" r="0" b="0"/>
            <a:pathLst>
              <a:path w="120016" h="377191">
                <a:moveTo>
                  <a:pt x="0" y="0"/>
                </a:moveTo>
                <a:lnTo>
                  <a:pt x="4551" y="13652"/>
                </a:lnTo>
                <a:lnTo>
                  <a:pt x="11865" y="33055"/>
                </a:lnTo>
                <a:lnTo>
                  <a:pt x="16482" y="44896"/>
                </a:lnTo>
                <a:lnTo>
                  <a:pt x="20513" y="56601"/>
                </a:lnTo>
                <a:lnTo>
                  <a:pt x="24153" y="68214"/>
                </a:lnTo>
                <a:lnTo>
                  <a:pt x="27533" y="79766"/>
                </a:lnTo>
                <a:lnTo>
                  <a:pt x="54439" y="164663"/>
                </a:lnTo>
                <a:lnTo>
                  <a:pt x="90376" y="284585"/>
                </a:lnTo>
                <a:lnTo>
                  <a:pt x="97398" y="306881"/>
                </a:lnTo>
                <a:lnTo>
                  <a:pt x="102080" y="323650"/>
                </a:lnTo>
                <a:lnTo>
                  <a:pt x="105200" y="336734"/>
                </a:lnTo>
                <a:lnTo>
                  <a:pt x="107282" y="347362"/>
                </a:lnTo>
                <a:lnTo>
                  <a:pt x="109621" y="355399"/>
                </a:lnTo>
                <a:lnTo>
                  <a:pt x="112133" y="361710"/>
                </a:lnTo>
                <a:lnTo>
                  <a:pt x="120015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1"/>
          <p:cNvSpPr/>
          <p:nvPr/>
        </p:nvSpPr>
        <p:spPr>
          <a:xfrm>
            <a:off x="6620827" y="179165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2"/>
          <p:cNvSpPr/>
          <p:nvPr/>
        </p:nvSpPr>
        <p:spPr>
          <a:xfrm>
            <a:off x="6826567" y="1911667"/>
            <a:ext cx="342901" cy="409870"/>
          </a:xfrm>
          <a:custGeom>
            <a:avLst/>
            <a:gdLst/>
            <a:ahLst/>
            <a:cxnLst/>
            <a:rect l="0" t="0" r="0" b="0"/>
            <a:pathLst>
              <a:path w="342901" h="409870">
                <a:moveTo>
                  <a:pt x="0" y="0"/>
                </a:moveTo>
                <a:lnTo>
                  <a:pt x="0" y="18203"/>
                </a:lnTo>
                <a:lnTo>
                  <a:pt x="953" y="29280"/>
                </a:lnTo>
                <a:lnTo>
                  <a:pt x="2540" y="42380"/>
                </a:lnTo>
                <a:lnTo>
                  <a:pt x="4551" y="56829"/>
                </a:lnTo>
                <a:lnTo>
                  <a:pt x="9325" y="85582"/>
                </a:lnTo>
                <a:lnTo>
                  <a:pt x="11931" y="99917"/>
                </a:lnTo>
                <a:lnTo>
                  <a:pt x="13670" y="114237"/>
                </a:lnTo>
                <a:lnTo>
                  <a:pt x="14828" y="128545"/>
                </a:lnTo>
                <a:lnTo>
                  <a:pt x="15600" y="142847"/>
                </a:lnTo>
                <a:lnTo>
                  <a:pt x="20877" y="171431"/>
                </a:lnTo>
                <a:lnTo>
                  <a:pt x="39441" y="253992"/>
                </a:lnTo>
                <a:lnTo>
                  <a:pt x="53407" y="311005"/>
                </a:lnTo>
                <a:lnTo>
                  <a:pt x="62789" y="345870"/>
                </a:lnTo>
                <a:lnTo>
                  <a:pt x="70134" y="370890"/>
                </a:lnTo>
                <a:lnTo>
                  <a:pt x="79623" y="401041"/>
                </a:lnTo>
                <a:lnTo>
                  <a:pt x="83014" y="409063"/>
                </a:lnTo>
                <a:lnTo>
                  <a:pt x="83917" y="409869"/>
                </a:lnTo>
                <a:lnTo>
                  <a:pt x="82381" y="398064"/>
                </a:lnTo>
                <a:lnTo>
                  <a:pt x="80639" y="388248"/>
                </a:lnTo>
                <a:lnTo>
                  <a:pt x="69084" y="315273"/>
                </a:lnTo>
                <a:lnTo>
                  <a:pt x="66058" y="290192"/>
                </a:lnTo>
                <a:lnTo>
                  <a:pt x="64041" y="267757"/>
                </a:lnTo>
                <a:lnTo>
                  <a:pt x="62697" y="247084"/>
                </a:lnTo>
                <a:lnTo>
                  <a:pt x="61203" y="208875"/>
                </a:lnTo>
                <a:lnTo>
                  <a:pt x="60804" y="190685"/>
                </a:lnTo>
                <a:lnTo>
                  <a:pt x="61491" y="174748"/>
                </a:lnTo>
                <a:lnTo>
                  <a:pt x="62902" y="160314"/>
                </a:lnTo>
                <a:lnTo>
                  <a:pt x="64795" y="146881"/>
                </a:lnTo>
                <a:lnTo>
                  <a:pt x="67009" y="134116"/>
                </a:lnTo>
                <a:lnTo>
                  <a:pt x="69438" y="121795"/>
                </a:lnTo>
                <a:lnTo>
                  <a:pt x="72009" y="109772"/>
                </a:lnTo>
                <a:lnTo>
                  <a:pt x="75629" y="98899"/>
                </a:lnTo>
                <a:lnTo>
                  <a:pt x="79947" y="88793"/>
                </a:lnTo>
                <a:lnTo>
                  <a:pt x="96014" y="56592"/>
                </a:lnTo>
                <a:lnTo>
                  <a:pt x="104902" y="46425"/>
                </a:lnTo>
                <a:lnTo>
                  <a:pt x="109940" y="42380"/>
                </a:lnTo>
                <a:lnTo>
                  <a:pt x="116156" y="38731"/>
                </a:lnTo>
                <a:lnTo>
                  <a:pt x="123157" y="35345"/>
                </a:lnTo>
                <a:lnTo>
                  <a:pt x="130682" y="32136"/>
                </a:lnTo>
                <a:lnTo>
                  <a:pt x="136652" y="29997"/>
                </a:lnTo>
                <a:lnTo>
                  <a:pt x="145825" y="27619"/>
                </a:lnTo>
                <a:lnTo>
                  <a:pt x="151509" y="27938"/>
                </a:lnTo>
                <a:lnTo>
                  <a:pt x="158156" y="29103"/>
                </a:lnTo>
                <a:lnTo>
                  <a:pt x="165445" y="30832"/>
                </a:lnTo>
                <a:lnTo>
                  <a:pt x="172209" y="32937"/>
                </a:lnTo>
                <a:lnTo>
                  <a:pt x="178624" y="35293"/>
                </a:lnTo>
                <a:lnTo>
                  <a:pt x="184805" y="37816"/>
                </a:lnTo>
                <a:lnTo>
                  <a:pt x="190831" y="41403"/>
                </a:lnTo>
                <a:lnTo>
                  <a:pt x="196753" y="45700"/>
                </a:lnTo>
                <a:lnTo>
                  <a:pt x="202606" y="50469"/>
                </a:lnTo>
                <a:lnTo>
                  <a:pt x="208413" y="57458"/>
                </a:lnTo>
                <a:lnTo>
                  <a:pt x="214190" y="65928"/>
                </a:lnTo>
                <a:lnTo>
                  <a:pt x="219946" y="75385"/>
                </a:lnTo>
                <a:lnTo>
                  <a:pt x="224735" y="85499"/>
                </a:lnTo>
                <a:lnTo>
                  <a:pt x="228881" y="96052"/>
                </a:lnTo>
                <a:lnTo>
                  <a:pt x="232597" y="106897"/>
                </a:lnTo>
                <a:lnTo>
                  <a:pt x="236027" y="118890"/>
                </a:lnTo>
                <a:lnTo>
                  <a:pt x="239266" y="131647"/>
                </a:lnTo>
                <a:lnTo>
                  <a:pt x="245405" y="158522"/>
                </a:lnTo>
                <a:lnTo>
                  <a:pt x="251309" y="186342"/>
                </a:lnTo>
                <a:lnTo>
                  <a:pt x="259648" y="234901"/>
                </a:lnTo>
                <a:lnTo>
                  <a:pt x="268752" y="289186"/>
                </a:lnTo>
                <a:lnTo>
                  <a:pt x="275973" y="326012"/>
                </a:lnTo>
                <a:lnTo>
                  <a:pt x="279232" y="339261"/>
                </a:lnTo>
                <a:lnTo>
                  <a:pt x="282357" y="349999"/>
                </a:lnTo>
                <a:lnTo>
                  <a:pt x="285393" y="359063"/>
                </a:lnTo>
                <a:lnTo>
                  <a:pt x="289322" y="367010"/>
                </a:lnTo>
                <a:lnTo>
                  <a:pt x="293846" y="374214"/>
                </a:lnTo>
                <a:lnTo>
                  <a:pt x="303001" y="385392"/>
                </a:lnTo>
                <a:lnTo>
                  <a:pt x="306775" y="388373"/>
                </a:lnTo>
                <a:lnTo>
                  <a:pt x="310245" y="390360"/>
                </a:lnTo>
                <a:lnTo>
                  <a:pt x="319179" y="392569"/>
                </a:lnTo>
                <a:lnTo>
                  <a:pt x="328548" y="393550"/>
                </a:lnTo>
                <a:lnTo>
                  <a:pt x="332379" y="393812"/>
                </a:lnTo>
                <a:lnTo>
                  <a:pt x="342900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3"/>
          <p:cNvSpPr/>
          <p:nvPr/>
        </p:nvSpPr>
        <p:spPr>
          <a:xfrm>
            <a:off x="7255192" y="1928812"/>
            <a:ext cx="274321" cy="415572"/>
          </a:xfrm>
          <a:custGeom>
            <a:avLst/>
            <a:gdLst/>
            <a:ahLst/>
            <a:cxnLst/>
            <a:rect l="0" t="0" r="0" b="0"/>
            <a:pathLst>
              <a:path w="274321" h="415572">
                <a:moveTo>
                  <a:pt x="0" y="0"/>
                </a:moveTo>
                <a:lnTo>
                  <a:pt x="4551" y="18203"/>
                </a:lnTo>
                <a:lnTo>
                  <a:pt x="6844" y="30233"/>
                </a:lnTo>
                <a:lnTo>
                  <a:pt x="11931" y="61379"/>
                </a:lnTo>
                <a:lnTo>
                  <a:pt x="13670" y="81877"/>
                </a:lnTo>
                <a:lnTo>
                  <a:pt x="14828" y="105067"/>
                </a:lnTo>
                <a:lnTo>
                  <a:pt x="16116" y="152424"/>
                </a:lnTo>
                <a:lnTo>
                  <a:pt x="16687" y="192522"/>
                </a:lnTo>
                <a:lnTo>
                  <a:pt x="17792" y="215978"/>
                </a:lnTo>
                <a:lnTo>
                  <a:pt x="21560" y="269980"/>
                </a:lnTo>
                <a:lnTo>
                  <a:pt x="23899" y="291429"/>
                </a:lnTo>
                <a:lnTo>
                  <a:pt x="26410" y="308586"/>
                </a:lnTo>
                <a:lnTo>
                  <a:pt x="29037" y="322882"/>
                </a:lnTo>
                <a:lnTo>
                  <a:pt x="31740" y="335270"/>
                </a:lnTo>
                <a:lnTo>
                  <a:pt x="34495" y="346385"/>
                </a:lnTo>
                <a:lnTo>
                  <a:pt x="37284" y="356654"/>
                </a:lnTo>
                <a:lnTo>
                  <a:pt x="41049" y="365404"/>
                </a:lnTo>
                <a:lnTo>
                  <a:pt x="45463" y="373143"/>
                </a:lnTo>
                <a:lnTo>
                  <a:pt x="53544" y="385869"/>
                </a:lnTo>
                <a:lnTo>
                  <a:pt x="57135" y="394700"/>
                </a:lnTo>
                <a:lnTo>
                  <a:pt x="59045" y="396483"/>
                </a:lnTo>
                <a:lnTo>
                  <a:pt x="61270" y="396720"/>
                </a:lnTo>
                <a:lnTo>
                  <a:pt x="66284" y="395395"/>
                </a:lnTo>
                <a:lnTo>
                  <a:pt x="71687" y="394806"/>
                </a:lnTo>
                <a:lnTo>
                  <a:pt x="74461" y="392744"/>
                </a:lnTo>
                <a:lnTo>
                  <a:pt x="80084" y="385373"/>
                </a:lnTo>
                <a:lnTo>
                  <a:pt x="85758" y="373207"/>
                </a:lnTo>
                <a:lnTo>
                  <a:pt x="88604" y="365962"/>
                </a:lnTo>
                <a:lnTo>
                  <a:pt x="90502" y="358275"/>
                </a:lnTo>
                <a:lnTo>
                  <a:pt x="91768" y="350292"/>
                </a:lnTo>
                <a:lnTo>
                  <a:pt x="92611" y="342113"/>
                </a:lnTo>
                <a:lnTo>
                  <a:pt x="94126" y="332850"/>
                </a:lnTo>
                <a:lnTo>
                  <a:pt x="96088" y="322865"/>
                </a:lnTo>
                <a:lnTo>
                  <a:pt x="98349" y="312399"/>
                </a:lnTo>
                <a:lnTo>
                  <a:pt x="100809" y="294943"/>
                </a:lnTo>
                <a:lnTo>
                  <a:pt x="108821" y="226032"/>
                </a:lnTo>
                <a:lnTo>
                  <a:pt x="111600" y="206886"/>
                </a:lnTo>
                <a:lnTo>
                  <a:pt x="117227" y="172912"/>
                </a:lnTo>
                <a:lnTo>
                  <a:pt x="128602" y="112296"/>
                </a:lnTo>
                <a:lnTo>
                  <a:pt x="131454" y="97724"/>
                </a:lnTo>
                <a:lnTo>
                  <a:pt x="133357" y="87057"/>
                </a:lnTo>
                <a:lnTo>
                  <a:pt x="134625" y="78993"/>
                </a:lnTo>
                <a:lnTo>
                  <a:pt x="135470" y="72664"/>
                </a:lnTo>
                <a:lnTo>
                  <a:pt x="138949" y="63093"/>
                </a:lnTo>
                <a:lnTo>
                  <a:pt x="141210" y="59207"/>
                </a:lnTo>
                <a:lnTo>
                  <a:pt x="142718" y="57569"/>
                </a:lnTo>
                <a:lnTo>
                  <a:pt x="143723" y="57429"/>
                </a:lnTo>
                <a:lnTo>
                  <a:pt x="144392" y="58289"/>
                </a:lnTo>
                <a:lnTo>
                  <a:pt x="147677" y="69404"/>
                </a:lnTo>
                <a:lnTo>
                  <a:pt x="149886" y="77702"/>
                </a:lnTo>
                <a:lnTo>
                  <a:pt x="154881" y="94542"/>
                </a:lnTo>
                <a:lnTo>
                  <a:pt x="157547" y="103033"/>
                </a:lnTo>
                <a:lnTo>
                  <a:pt x="161228" y="121076"/>
                </a:lnTo>
                <a:lnTo>
                  <a:pt x="176465" y="205631"/>
                </a:lnTo>
                <a:lnTo>
                  <a:pt x="190824" y="273637"/>
                </a:lnTo>
                <a:lnTo>
                  <a:pt x="201651" y="319736"/>
                </a:lnTo>
                <a:lnTo>
                  <a:pt x="205871" y="336030"/>
                </a:lnTo>
                <a:lnTo>
                  <a:pt x="210591" y="349750"/>
                </a:lnTo>
                <a:lnTo>
                  <a:pt x="215641" y="361754"/>
                </a:lnTo>
                <a:lnTo>
                  <a:pt x="232885" y="397001"/>
                </a:lnTo>
                <a:lnTo>
                  <a:pt x="237171" y="401827"/>
                </a:lnTo>
                <a:lnTo>
                  <a:pt x="241934" y="405045"/>
                </a:lnTo>
                <a:lnTo>
                  <a:pt x="247015" y="407190"/>
                </a:lnTo>
                <a:lnTo>
                  <a:pt x="252307" y="409572"/>
                </a:lnTo>
                <a:lnTo>
                  <a:pt x="263266" y="414760"/>
                </a:lnTo>
                <a:lnTo>
                  <a:pt x="266951" y="415571"/>
                </a:lnTo>
                <a:lnTo>
                  <a:pt x="269407" y="415160"/>
                </a:lnTo>
                <a:lnTo>
                  <a:pt x="27432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4"/>
          <p:cNvSpPr/>
          <p:nvPr/>
        </p:nvSpPr>
        <p:spPr>
          <a:xfrm>
            <a:off x="7615237" y="1902424"/>
            <a:ext cx="204155" cy="515022"/>
          </a:xfrm>
          <a:custGeom>
            <a:avLst/>
            <a:gdLst/>
            <a:ahLst/>
            <a:cxnLst/>
            <a:rect l="0" t="0" r="0" b="0"/>
            <a:pathLst>
              <a:path w="204155" h="515022">
                <a:moveTo>
                  <a:pt x="60007" y="17815"/>
                </a:moveTo>
                <a:lnTo>
                  <a:pt x="64559" y="4163"/>
                </a:lnTo>
                <a:lnTo>
                  <a:pt x="66852" y="1094"/>
                </a:lnTo>
                <a:lnTo>
                  <a:pt x="69333" y="0"/>
                </a:lnTo>
                <a:lnTo>
                  <a:pt x="71939" y="224"/>
                </a:lnTo>
                <a:lnTo>
                  <a:pt x="73677" y="1325"/>
                </a:lnTo>
                <a:lnTo>
                  <a:pt x="74836" y="3012"/>
                </a:lnTo>
                <a:lnTo>
                  <a:pt x="75608" y="5089"/>
                </a:lnTo>
                <a:lnTo>
                  <a:pt x="75170" y="8379"/>
                </a:lnTo>
                <a:lnTo>
                  <a:pt x="70956" y="23063"/>
                </a:lnTo>
                <a:lnTo>
                  <a:pt x="69636" y="37293"/>
                </a:lnTo>
                <a:lnTo>
                  <a:pt x="67380" y="47945"/>
                </a:lnTo>
                <a:lnTo>
                  <a:pt x="63970" y="60762"/>
                </a:lnTo>
                <a:lnTo>
                  <a:pt x="59791" y="75022"/>
                </a:lnTo>
                <a:lnTo>
                  <a:pt x="56053" y="92148"/>
                </a:lnTo>
                <a:lnTo>
                  <a:pt x="52609" y="111186"/>
                </a:lnTo>
                <a:lnTo>
                  <a:pt x="49360" y="131497"/>
                </a:lnTo>
                <a:lnTo>
                  <a:pt x="47194" y="146943"/>
                </a:lnTo>
                <a:lnTo>
                  <a:pt x="45751" y="159146"/>
                </a:lnTo>
                <a:lnTo>
                  <a:pt x="44788" y="169186"/>
                </a:lnTo>
                <a:lnTo>
                  <a:pt x="46051" y="177784"/>
                </a:lnTo>
                <a:lnTo>
                  <a:pt x="48799" y="185421"/>
                </a:lnTo>
                <a:lnTo>
                  <a:pt x="59227" y="205271"/>
                </a:lnTo>
                <a:lnTo>
                  <a:pt x="62344" y="211366"/>
                </a:lnTo>
                <a:lnTo>
                  <a:pt x="66328" y="216382"/>
                </a:lnTo>
                <a:lnTo>
                  <a:pt x="70889" y="220678"/>
                </a:lnTo>
                <a:lnTo>
                  <a:pt x="75834" y="224495"/>
                </a:lnTo>
                <a:lnTo>
                  <a:pt x="86751" y="230849"/>
                </a:lnTo>
                <a:lnTo>
                  <a:pt x="119201" y="248070"/>
                </a:lnTo>
                <a:lnTo>
                  <a:pt x="132807" y="256091"/>
                </a:lnTo>
                <a:lnTo>
                  <a:pt x="143783" y="263343"/>
                </a:lnTo>
                <a:lnTo>
                  <a:pt x="153005" y="270083"/>
                </a:lnTo>
                <a:lnTo>
                  <a:pt x="161059" y="276481"/>
                </a:lnTo>
                <a:lnTo>
                  <a:pt x="168332" y="282652"/>
                </a:lnTo>
                <a:lnTo>
                  <a:pt x="175086" y="288671"/>
                </a:lnTo>
                <a:lnTo>
                  <a:pt x="187671" y="300438"/>
                </a:lnTo>
                <a:lnTo>
                  <a:pt x="193694" y="306243"/>
                </a:lnTo>
                <a:lnTo>
                  <a:pt x="197710" y="312018"/>
                </a:lnTo>
                <a:lnTo>
                  <a:pt x="202171" y="323515"/>
                </a:lnTo>
                <a:lnTo>
                  <a:pt x="204154" y="337515"/>
                </a:lnTo>
                <a:lnTo>
                  <a:pt x="204083" y="353261"/>
                </a:lnTo>
                <a:lnTo>
                  <a:pt x="202730" y="361461"/>
                </a:lnTo>
                <a:lnTo>
                  <a:pt x="200876" y="369785"/>
                </a:lnTo>
                <a:lnTo>
                  <a:pt x="197734" y="379145"/>
                </a:lnTo>
                <a:lnTo>
                  <a:pt x="193735" y="389194"/>
                </a:lnTo>
                <a:lnTo>
                  <a:pt x="189165" y="399704"/>
                </a:lnTo>
                <a:lnTo>
                  <a:pt x="184213" y="409568"/>
                </a:lnTo>
                <a:lnTo>
                  <a:pt x="179006" y="419001"/>
                </a:lnTo>
                <a:lnTo>
                  <a:pt x="173630" y="428148"/>
                </a:lnTo>
                <a:lnTo>
                  <a:pt x="167188" y="436150"/>
                </a:lnTo>
                <a:lnTo>
                  <a:pt x="160037" y="443390"/>
                </a:lnTo>
                <a:lnTo>
                  <a:pt x="152412" y="450122"/>
                </a:lnTo>
                <a:lnTo>
                  <a:pt x="144470" y="456515"/>
                </a:lnTo>
                <a:lnTo>
                  <a:pt x="136319" y="462682"/>
                </a:lnTo>
                <a:lnTo>
                  <a:pt x="128026" y="468698"/>
                </a:lnTo>
                <a:lnTo>
                  <a:pt x="118689" y="474614"/>
                </a:lnTo>
                <a:lnTo>
                  <a:pt x="108653" y="480463"/>
                </a:lnTo>
                <a:lnTo>
                  <a:pt x="98153" y="486267"/>
                </a:lnTo>
                <a:lnTo>
                  <a:pt x="88295" y="491089"/>
                </a:lnTo>
                <a:lnTo>
                  <a:pt x="78866" y="495256"/>
                </a:lnTo>
                <a:lnTo>
                  <a:pt x="69722" y="498987"/>
                </a:lnTo>
                <a:lnTo>
                  <a:pt x="61722" y="501474"/>
                </a:lnTo>
                <a:lnTo>
                  <a:pt x="54483" y="503132"/>
                </a:lnTo>
                <a:lnTo>
                  <a:pt x="47752" y="504238"/>
                </a:lnTo>
                <a:lnTo>
                  <a:pt x="40408" y="505927"/>
                </a:lnTo>
                <a:lnTo>
                  <a:pt x="32653" y="508006"/>
                </a:lnTo>
                <a:lnTo>
                  <a:pt x="24626" y="510344"/>
                </a:lnTo>
                <a:lnTo>
                  <a:pt x="18322" y="511903"/>
                </a:lnTo>
                <a:lnTo>
                  <a:pt x="13167" y="512942"/>
                </a:lnTo>
                <a:lnTo>
                  <a:pt x="0" y="5150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5"/>
          <p:cNvSpPr/>
          <p:nvPr/>
        </p:nvSpPr>
        <p:spPr>
          <a:xfrm>
            <a:off x="5943600" y="2443162"/>
            <a:ext cx="385763" cy="556908"/>
          </a:xfrm>
          <a:custGeom>
            <a:avLst/>
            <a:gdLst/>
            <a:ahLst/>
            <a:cxnLst/>
            <a:rect l="0" t="0" r="0" b="0"/>
            <a:pathLst>
              <a:path w="385763" h="556908">
                <a:moveTo>
                  <a:pt x="0" y="0"/>
                </a:moveTo>
                <a:lnTo>
                  <a:pt x="5891" y="12735"/>
                </a:lnTo>
                <a:lnTo>
                  <a:pt x="8730" y="24305"/>
                </a:lnTo>
                <a:lnTo>
                  <a:pt x="12770" y="37472"/>
                </a:lnTo>
                <a:lnTo>
                  <a:pt x="20399" y="60950"/>
                </a:lnTo>
                <a:lnTo>
                  <a:pt x="23124" y="73019"/>
                </a:lnTo>
                <a:lnTo>
                  <a:pt x="25894" y="87732"/>
                </a:lnTo>
                <a:lnTo>
                  <a:pt x="28693" y="104208"/>
                </a:lnTo>
                <a:lnTo>
                  <a:pt x="30558" y="124717"/>
                </a:lnTo>
                <a:lnTo>
                  <a:pt x="31802" y="147915"/>
                </a:lnTo>
                <a:lnTo>
                  <a:pt x="32631" y="172905"/>
                </a:lnTo>
                <a:lnTo>
                  <a:pt x="34136" y="194327"/>
                </a:lnTo>
                <a:lnTo>
                  <a:pt x="36093" y="213371"/>
                </a:lnTo>
                <a:lnTo>
                  <a:pt x="38349" y="230830"/>
                </a:lnTo>
                <a:lnTo>
                  <a:pt x="39853" y="248184"/>
                </a:lnTo>
                <a:lnTo>
                  <a:pt x="40856" y="265469"/>
                </a:lnTo>
                <a:lnTo>
                  <a:pt x="41525" y="282707"/>
                </a:lnTo>
                <a:lnTo>
                  <a:pt x="44828" y="308486"/>
                </a:lnTo>
                <a:lnTo>
                  <a:pt x="49888" y="339960"/>
                </a:lnTo>
                <a:lnTo>
                  <a:pt x="56119" y="375230"/>
                </a:lnTo>
                <a:lnTo>
                  <a:pt x="62177" y="402553"/>
                </a:lnTo>
                <a:lnTo>
                  <a:pt x="68121" y="424579"/>
                </a:lnTo>
                <a:lnTo>
                  <a:pt x="86798" y="482753"/>
                </a:lnTo>
                <a:lnTo>
                  <a:pt x="90250" y="492333"/>
                </a:lnTo>
                <a:lnTo>
                  <a:pt x="96627" y="508057"/>
                </a:lnTo>
                <a:lnTo>
                  <a:pt x="105175" y="521396"/>
                </a:lnTo>
                <a:lnTo>
                  <a:pt x="115324" y="533674"/>
                </a:lnTo>
                <a:lnTo>
                  <a:pt x="126185" y="545481"/>
                </a:lnTo>
                <a:lnTo>
                  <a:pt x="131748" y="549392"/>
                </a:lnTo>
                <a:lnTo>
                  <a:pt x="143010" y="553737"/>
                </a:lnTo>
                <a:lnTo>
                  <a:pt x="154364" y="555668"/>
                </a:lnTo>
                <a:lnTo>
                  <a:pt x="165761" y="556526"/>
                </a:lnTo>
                <a:lnTo>
                  <a:pt x="177176" y="556907"/>
                </a:lnTo>
                <a:lnTo>
                  <a:pt x="188600" y="554537"/>
                </a:lnTo>
                <a:lnTo>
                  <a:pt x="200027" y="550308"/>
                </a:lnTo>
                <a:lnTo>
                  <a:pt x="211456" y="545254"/>
                </a:lnTo>
                <a:lnTo>
                  <a:pt x="222885" y="537293"/>
                </a:lnTo>
                <a:lnTo>
                  <a:pt x="234315" y="526452"/>
                </a:lnTo>
                <a:lnTo>
                  <a:pt x="245745" y="512108"/>
                </a:lnTo>
                <a:lnTo>
                  <a:pt x="254635" y="498749"/>
                </a:lnTo>
                <a:lnTo>
                  <a:pt x="262713" y="485509"/>
                </a:lnTo>
                <a:lnTo>
                  <a:pt x="272653" y="470099"/>
                </a:lnTo>
                <a:lnTo>
                  <a:pt x="277972" y="458180"/>
                </a:lnTo>
                <a:lnTo>
                  <a:pt x="283421" y="443565"/>
                </a:lnTo>
                <a:lnTo>
                  <a:pt x="301306" y="390407"/>
                </a:lnTo>
                <a:lnTo>
                  <a:pt x="310443" y="360522"/>
                </a:lnTo>
                <a:lnTo>
                  <a:pt x="315547" y="343218"/>
                </a:lnTo>
                <a:lnTo>
                  <a:pt x="318949" y="329777"/>
                </a:lnTo>
                <a:lnTo>
                  <a:pt x="321218" y="318911"/>
                </a:lnTo>
                <a:lnTo>
                  <a:pt x="322730" y="309762"/>
                </a:lnTo>
                <a:lnTo>
                  <a:pt x="323739" y="298901"/>
                </a:lnTo>
                <a:lnTo>
                  <a:pt x="324410" y="286897"/>
                </a:lnTo>
                <a:lnTo>
                  <a:pt x="324859" y="274132"/>
                </a:lnTo>
                <a:lnTo>
                  <a:pt x="322817" y="257409"/>
                </a:lnTo>
                <a:lnTo>
                  <a:pt x="318734" y="246802"/>
                </a:lnTo>
                <a:lnTo>
                  <a:pt x="313744" y="238912"/>
                </a:lnTo>
                <a:lnTo>
                  <a:pt x="311080" y="236427"/>
                </a:lnTo>
                <a:lnTo>
                  <a:pt x="308352" y="234771"/>
                </a:lnTo>
                <a:lnTo>
                  <a:pt x="301680" y="232112"/>
                </a:lnTo>
                <a:lnTo>
                  <a:pt x="300179" y="232846"/>
                </a:lnTo>
                <a:lnTo>
                  <a:pt x="288388" y="243409"/>
                </a:lnTo>
                <a:lnTo>
                  <a:pt x="279620" y="252962"/>
                </a:lnTo>
                <a:lnTo>
                  <a:pt x="272548" y="263558"/>
                </a:lnTo>
                <a:lnTo>
                  <a:pt x="266230" y="277157"/>
                </a:lnTo>
                <a:lnTo>
                  <a:pt x="263211" y="284784"/>
                </a:lnTo>
                <a:lnTo>
                  <a:pt x="260247" y="295583"/>
                </a:lnTo>
                <a:lnTo>
                  <a:pt x="257318" y="308498"/>
                </a:lnTo>
                <a:lnTo>
                  <a:pt x="254412" y="322823"/>
                </a:lnTo>
                <a:lnTo>
                  <a:pt x="252476" y="336183"/>
                </a:lnTo>
                <a:lnTo>
                  <a:pt x="251185" y="348899"/>
                </a:lnTo>
                <a:lnTo>
                  <a:pt x="250324" y="361187"/>
                </a:lnTo>
                <a:lnTo>
                  <a:pt x="249750" y="372236"/>
                </a:lnTo>
                <a:lnTo>
                  <a:pt x="249112" y="392134"/>
                </a:lnTo>
                <a:lnTo>
                  <a:pt x="248753" y="433053"/>
                </a:lnTo>
                <a:lnTo>
                  <a:pt x="249655" y="444912"/>
                </a:lnTo>
                <a:lnTo>
                  <a:pt x="251209" y="454723"/>
                </a:lnTo>
                <a:lnTo>
                  <a:pt x="255476" y="471656"/>
                </a:lnTo>
                <a:lnTo>
                  <a:pt x="260547" y="488708"/>
                </a:lnTo>
                <a:lnTo>
                  <a:pt x="264185" y="495350"/>
                </a:lnTo>
                <a:lnTo>
                  <a:pt x="273308" y="505271"/>
                </a:lnTo>
                <a:lnTo>
                  <a:pt x="289154" y="520762"/>
                </a:lnTo>
                <a:lnTo>
                  <a:pt x="300280" y="529265"/>
                </a:lnTo>
                <a:lnTo>
                  <a:pt x="305915" y="532866"/>
                </a:lnTo>
                <a:lnTo>
                  <a:pt x="317254" y="536867"/>
                </a:lnTo>
                <a:lnTo>
                  <a:pt x="322945" y="537934"/>
                </a:lnTo>
                <a:lnTo>
                  <a:pt x="329596" y="538645"/>
                </a:lnTo>
                <a:lnTo>
                  <a:pt x="336889" y="539119"/>
                </a:lnTo>
                <a:lnTo>
                  <a:pt x="351658" y="539646"/>
                </a:lnTo>
                <a:lnTo>
                  <a:pt x="385762" y="5400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6"/>
          <p:cNvSpPr/>
          <p:nvPr/>
        </p:nvSpPr>
        <p:spPr>
          <a:xfrm>
            <a:off x="6458161" y="2623185"/>
            <a:ext cx="212132" cy="375790"/>
          </a:xfrm>
          <a:custGeom>
            <a:avLst/>
            <a:gdLst/>
            <a:ahLst/>
            <a:cxnLst/>
            <a:rect l="0" t="0" r="0" b="0"/>
            <a:pathLst>
              <a:path w="212132" h="375790">
                <a:moveTo>
                  <a:pt x="68369" y="0"/>
                </a:moveTo>
                <a:lnTo>
                  <a:pt x="59267" y="4551"/>
                </a:lnTo>
                <a:lnTo>
                  <a:pt x="55633" y="8748"/>
                </a:lnTo>
                <a:lnTo>
                  <a:pt x="52258" y="14405"/>
                </a:lnTo>
                <a:lnTo>
                  <a:pt x="49056" y="21033"/>
                </a:lnTo>
                <a:lnTo>
                  <a:pt x="45969" y="28309"/>
                </a:lnTo>
                <a:lnTo>
                  <a:pt x="42958" y="36018"/>
                </a:lnTo>
                <a:lnTo>
                  <a:pt x="39998" y="44014"/>
                </a:lnTo>
                <a:lnTo>
                  <a:pt x="35167" y="55060"/>
                </a:lnTo>
                <a:lnTo>
                  <a:pt x="22180" y="82573"/>
                </a:lnTo>
                <a:lnTo>
                  <a:pt x="16621" y="95054"/>
                </a:lnTo>
                <a:lnTo>
                  <a:pt x="11963" y="106231"/>
                </a:lnTo>
                <a:lnTo>
                  <a:pt x="7905" y="116541"/>
                </a:lnTo>
                <a:lnTo>
                  <a:pt x="5199" y="125319"/>
                </a:lnTo>
                <a:lnTo>
                  <a:pt x="3396" y="133076"/>
                </a:lnTo>
                <a:lnTo>
                  <a:pt x="2193" y="140152"/>
                </a:lnTo>
                <a:lnTo>
                  <a:pt x="857" y="150555"/>
                </a:lnTo>
                <a:lnTo>
                  <a:pt x="105" y="161766"/>
                </a:lnTo>
                <a:lnTo>
                  <a:pt x="0" y="164994"/>
                </a:lnTo>
                <a:lnTo>
                  <a:pt x="1834" y="167146"/>
                </a:lnTo>
                <a:lnTo>
                  <a:pt x="4963" y="168581"/>
                </a:lnTo>
                <a:lnTo>
                  <a:pt x="8953" y="169537"/>
                </a:lnTo>
                <a:lnTo>
                  <a:pt x="12566" y="170174"/>
                </a:lnTo>
                <a:lnTo>
                  <a:pt x="19119" y="170883"/>
                </a:lnTo>
                <a:lnTo>
                  <a:pt x="24106" y="171072"/>
                </a:lnTo>
                <a:lnTo>
                  <a:pt x="37266" y="171282"/>
                </a:lnTo>
                <a:lnTo>
                  <a:pt x="43823" y="170385"/>
                </a:lnTo>
                <a:lnTo>
                  <a:pt x="50100" y="168835"/>
                </a:lnTo>
                <a:lnTo>
                  <a:pt x="56190" y="166849"/>
                </a:lnTo>
                <a:lnTo>
                  <a:pt x="66917" y="165525"/>
                </a:lnTo>
                <a:lnTo>
                  <a:pt x="80736" y="164642"/>
                </a:lnTo>
                <a:lnTo>
                  <a:pt x="110060" y="163662"/>
                </a:lnTo>
                <a:lnTo>
                  <a:pt x="132618" y="163226"/>
                </a:lnTo>
                <a:lnTo>
                  <a:pt x="141681" y="164062"/>
                </a:lnTo>
                <a:lnTo>
                  <a:pt x="149629" y="165572"/>
                </a:lnTo>
                <a:lnTo>
                  <a:pt x="156832" y="167531"/>
                </a:lnTo>
                <a:lnTo>
                  <a:pt x="164492" y="170742"/>
                </a:lnTo>
                <a:lnTo>
                  <a:pt x="172456" y="174788"/>
                </a:lnTo>
                <a:lnTo>
                  <a:pt x="180622" y="179390"/>
                </a:lnTo>
                <a:lnTo>
                  <a:pt x="187020" y="184363"/>
                </a:lnTo>
                <a:lnTo>
                  <a:pt x="192236" y="189584"/>
                </a:lnTo>
                <a:lnTo>
                  <a:pt x="196667" y="194969"/>
                </a:lnTo>
                <a:lnTo>
                  <a:pt x="200574" y="201417"/>
                </a:lnTo>
                <a:lnTo>
                  <a:pt x="204130" y="208573"/>
                </a:lnTo>
                <a:lnTo>
                  <a:pt x="207454" y="216201"/>
                </a:lnTo>
                <a:lnTo>
                  <a:pt x="209669" y="224144"/>
                </a:lnTo>
                <a:lnTo>
                  <a:pt x="211147" y="232297"/>
                </a:lnTo>
                <a:lnTo>
                  <a:pt x="212131" y="240589"/>
                </a:lnTo>
                <a:lnTo>
                  <a:pt x="211835" y="248975"/>
                </a:lnTo>
                <a:lnTo>
                  <a:pt x="210686" y="257423"/>
                </a:lnTo>
                <a:lnTo>
                  <a:pt x="208966" y="265913"/>
                </a:lnTo>
                <a:lnTo>
                  <a:pt x="205915" y="274430"/>
                </a:lnTo>
                <a:lnTo>
                  <a:pt x="201977" y="282966"/>
                </a:lnTo>
                <a:lnTo>
                  <a:pt x="197445" y="291514"/>
                </a:lnTo>
                <a:lnTo>
                  <a:pt x="192520" y="300070"/>
                </a:lnTo>
                <a:lnTo>
                  <a:pt x="187331" y="308631"/>
                </a:lnTo>
                <a:lnTo>
                  <a:pt x="181967" y="317197"/>
                </a:lnTo>
                <a:lnTo>
                  <a:pt x="176486" y="324812"/>
                </a:lnTo>
                <a:lnTo>
                  <a:pt x="170927" y="331794"/>
                </a:lnTo>
                <a:lnTo>
                  <a:pt x="165316" y="338353"/>
                </a:lnTo>
                <a:lnTo>
                  <a:pt x="158718" y="345583"/>
                </a:lnTo>
                <a:lnTo>
                  <a:pt x="143766" y="361238"/>
                </a:lnTo>
                <a:lnTo>
                  <a:pt x="137684" y="366555"/>
                </a:lnTo>
                <a:lnTo>
                  <a:pt x="132677" y="370100"/>
                </a:lnTo>
                <a:lnTo>
                  <a:pt x="128385" y="372463"/>
                </a:lnTo>
                <a:lnTo>
                  <a:pt x="124572" y="374039"/>
                </a:lnTo>
                <a:lnTo>
                  <a:pt x="121077" y="375089"/>
                </a:lnTo>
                <a:lnTo>
                  <a:pt x="117795" y="375789"/>
                </a:lnTo>
                <a:lnTo>
                  <a:pt x="115607" y="375304"/>
                </a:lnTo>
                <a:lnTo>
                  <a:pt x="114148" y="374027"/>
                </a:lnTo>
                <a:lnTo>
                  <a:pt x="111231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7"/>
          <p:cNvSpPr/>
          <p:nvPr/>
        </p:nvSpPr>
        <p:spPr>
          <a:xfrm>
            <a:off x="6775860" y="2666047"/>
            <a:ext cx="221461" cy="383920"/>
          </a:xfrm>
          <a:custGeom>
            <a:avLst/>
            <a:gdLst/>
            <a:ahLst/>
            <a:cxnLst/>
            <a:rect l="0" t="0" r="0" b="0"/>
            <a:pathLst>
              <a:path w="221461" h="383920">
                <a:moveTo>
                  <a:pt x="67852" y="0"/>
                </a:moveTo>
                <a:lnTo>
                  <a:pt x="72403" y="4551"/>
                </a:lnTo>
                <a:lnTo>
                  <a:pt x="72790" y="7797"/>
                </a:lnTo>
                <a:lnTo>
                  <a:pt x="70682" y="16483"/>
                </a:lnTo>
                <a:lnTo>
                  <a:pt x="66882" y="22418"/>
                </a:lnTo>
                <a:lnTo>
                  <a:pt x="61490" y="29233"/>
                </a:lnTo>
                <a:lnTo>
                  <a:pt x="55038" y="36634"/>
                </a:lnTo>
                <a:lnTo>
                  <a:pt x="49785" y="44425"/>
                </a:lnTo>
                <a:lnTo>
                  <a:pt x="45330" y="52477"/>
                </a:lnTo>
                <a:lnTo>
                  <a:pt x="41407" y="60702"/>
                </a:lnTo>
                <a:lnTo>
                  <a:pt x="35935" y="69995"/>
                </a:lnTo>
                <a:lnTo>
                  <a:pt x="29429" y="80001"/>
                </a:lnTo>
                <a:lnTo>
                  <a:pt x="22234" y="90482"/>
                </a:lnTo>
                <a:lnTo>
                  <a:pt x="16485" y="99374"/>
                </a:lnTo>
                <a:lnTo>
                  <a:pt x="11700" y="107206"/>
                </a:lnTo>
                <a:lnTo>
                  <a:pt x="7557" y="114334"/>
                </a:lnTo>
                <a:lnTo>
                  <a:pt x="2954" y="124792"/>
                </a:lnTo>
                <a:lnTo>
                  <a:pt x="909" y="133568"/>
                </a:lnTo>
                <a:lnTo>
                  <a:pt x="0" y="143819"/>
                </a:lnTo>
                <a:lnTo>
                  <a:pt x="1662" y="147314"/>
                </a:lnTo>
                <a:lnTo>
                  <a:pt x="4675" y="149644"/>
                </a:lnTo>
                <a:lnTo>
                  <a:pt x="8590" y="151198"/>
                </a:lnTo>
                <a:lnTo>
                  <a:pt x="15478" y="152924"/>
                </a:lnTo>
                <a:lnTo>
                  <a:pt x="18649" y="153384"/>
                </a:lnTo>
                <a:lnTo>
                  <a:pt x="27430" y="153691"/>
                </a:lnTo>
                <a:lnTo>
                  <a:pt x="54967" y="154032"/>
                </a:lnTo>
                <a:lnTo>
                  <a:pt x="67834" y="155076"/>
                </a:lnTo>
                <a:lnTo>
                  <a:pt x="79271" y="156724"/>
                </a:lnTo>
                <a:lnTo>
                  <a:pt x="89752" y="158775"/>
                </a:lnTo>
                <a:lnTo>
                  <a:pt x="100549" y="160143"/>
                </a:lnTo>
                <a:lnTo>
                  <a:pt x="111558" y="161054"/>
                </a:lnTo>
                <a:lnTo>
                  <a:pt x="122707" y="161662"/>
                </a:lnTo>
                <a:lnTo>
                  <a:pt x="132997" y="163020"/>
                </a:lnTo>
                <a:lnTo>
                  <a:pt x="142714" y="164877"/>
                </a:lnTo>
                <a:lnTo>
                  <a:pt x="152050" y="167068"/>
                </a:lnTo>
                <a:lnTo>
                  <a:pt x="161132" y="169481"/>
                </a:lnTo>
                <a:lnTo>
                  <a:pt x="178842" y="174703"/>
                </a:lnTo>
                <a:lnTo>
                  <a:pt x="186614" y="178381"/>
                </a:lnTo>
                <a:lnTo>
                  <a:pt x="193699" y="182738"/>
                </a:lnTo>
                <a:lnTo>
                  <a:pt x="200327" y="187548"/>
                </a:lnTo>
                <a:lnTo>
                  <a:pt x="205699" y="192659"/>
                </a:lnTo>
                <a:lnTo>
                  <a:pt x="210232" y="197972"/>
                </a:lnTo>
                <a:lnTo>
                  <a:pt x="214207" y="203419"/>
                </a:lnTo>
                <a:lnTo>
                  <a:pt x="216858" y="209908"/>
                </a:lnTo>
                <a:lnTo>
                  <a:pt x="218623" y="217091"/>
                </a:lnTo>
                <a:lnTo>
                  <a:pt x="219802" y="224737"/>
                </a:lnTo>
                <a:lnTo>
                  <a:pt x="220587" y="232692"/>
                </a:lnTo>
                <a:lnTo>
                  <a:pt x="221111" y="240853"/>
                </a:lnTo>
                <a:lnTo>
                  <a:pt x="221460" y="249151"/>
                </a:lnTo>
                <a:lnTo>
                  <a:pt x="219787" y="257541"/>
                </a:lnTo>
                <a:lnTo>
                  <a:pt x="216767" y="265992"/>
                </a:lnTo>
                <a:lnTo>
                  <a:pt x="212849" y="274483"/>
                </a:lnTo>
                <a:lnTo>
                  <a:pt x="208331" y="283001"/>
                </a:lnTo>
                <a:lnTo>
                  <a:pt x="203415" y="291537"/>
                </a:lnTo>
                <a:lnTo>
                  <a:pt x="198232" y="300086"/>
                </a:lnTo>
                <a:lnTo>
                  <a:pt x="190967" y="310547"/>
                </a:lnTo>
                <a:lnTo>
                  <a:pt x="182314" y="322284"/>
                </a:lnTo>
                <a:lnTo>
                  <a:pt x="172735" y="334871"/>
                </a:lnTo>
                <a:lnTo>
                  <a:pt x="164444" y="344215"/>
                </a:lnTo>
                <a:lnTo>
                  <a:pt x="157012" y="351397"/>
                </a:lnTo>
                <a:lnTo>
                  <a:pt x="150152" y="357137"/>
                </a:lnTo>
                <a:lnTo>
                  <a:pt x="144626" y="361916"/>
                </a:lnTo>
                <a:lnTo>
                  <a:pt x="135946" y="369767"/>
                </a:lnTo>
                <a:lnTo>
                  <a:pt x="131346" y="373194"/>
                </a:lnTo>
                <a:lnTo>
                  <a:pt x="126374" y="376431"/>
                </a:lnTo>
                <a:lnTo>
                  <a:pt x="121154" y="379541"/>
                </a:lnTo>
                <a:lnTo>
                  <a:pt x="116722" y="381615"/>
                </a:lnTo>
                <a:lnTo>
                  <a:pt x="112814" y="382998"/>
                </a:lnTo>
                <a:lnTo>
                  <a:pt x="109257" y="383919"/>
                </a:lnTo>
                <a:lnTo>
                  <a:pt x="105933" y="383581"/>
                </a:lnTo>
                <a:lnTo>
                  <a:pt x="102765" y="382403"/>
                </a:lnTo>
                <a:lnTo>
                  <a:pt x="99700" y="380666"/>
                </a:lnTo>
                <a:lnTo>
                  <a:pt x="97656" y="378555"/>
                </a:lnTo>
                <a:lnTo>
                  <a:pt x="96294" y="376195"/>
                </a:lnTo>
                <a:lnTo>
                  <a:pt x="84997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8"/>
          <p:cNvSpPr/>
          <p:nvPr/>
        </p:nvSpPr>
        <p:spPr>
          <a:xfrm>
            <a:off x="7109459" y="2571750"/>
            <a:ext cx="120017" cy="505778"/>
          </a:xfrm>
          <a:custGeom>
            <a:avLst/>
            <a:gdLst/>
            <a:ahLst/>
            <a:cxnLst/>
            <a:rect l="0" t="0" r="0" b="0"/>
            <a:pathLst>
              <a:path w="120017" h="505778">
                <a:moveTo>
                  <a:pt x="0" y="0"/>
                </a:moveTo>
                <a:lnTo>
                  <a:pt x="13653" y="9101"/>
                </a:lnTo>
                <a:lnTo>
                  <a:pt x="18627" y="13687"/>
                </a:lnTo>
                <a:lnTo>
                  <a:pt x="22896" y="18650"/>
                </a:lnTo>
                <a:lnTo>
                  <a:pt x="26694" y="23863"/>
                </a:lnTo>
                <a:lnTo>
                  <a:pt x="30179" y="29244"/>
                </a:lnTo>
                <a:lnTo>
                  <a:pt x="33454" y="34736"/>
                </a:lnTo>
                <a:lnTo>
                  <a:pt x="36590" y="40302"/>
                </a:lnTo>
                <a:lnTo>
                  <a:pt x="39634" y="46870"/>
                </a:lnTo>
                <a:lnTo>
                  <a:pt x="42616" y="54107"/>
                </a:lnTo>
                <a:lnTo>
                  <a:pt x="45556" y="61789"/>
                </a:lnTo>
                <a:lnTo>
                  <a:pt x="48468" y="74530"/>
                </a:lnTo>
                <a:lnTo>
                  <a:pt x="51362" y="90644"/>
                </a:lnTo>
                <a:lnTo>
                  <a:pt x="57118" y="126011"/>
                </a:lnTo>
                <a:lnTo>
                  <a:pt x="62852" y="157605"/>
                </a:lnTo>
                <a:lnTo>
                  <a:pt x="65713" y="177460"/>
                </a:lnTo>
                <a:lnTo>
                  <a:pt x="71434" y="224921"/>
                </a:lnTo>
                <a:lnTo>
                  <a:pt x="74293" y="245197"/>
                </a:lnTo>
                <a:lnTo>
                  <a:pt x="77151" y="262525"/>
                </a:lnTo>
                <a:lnTo>
                  <a:pt x="80009" y="277886"/>
                </a:lnTo>
                <a:lnTo>
                  <a:pt x="82867" y="296700"/>
                </a:lnTo>
                <a:lnTo>
                  <a:pt x="88583" y="340464"/>
                </a:lnTo>
                <a:lnTo>
                  <a:pt x="90488" y="358421"/>
                </a:lnTo>
                <a:lnTo>
                  <a:pt x="91758" y="373250"/>
                </a:lnTo>
                <a:lnTo>
                  <a:pt x="92604" y="385993"/>
                </a:lnTo>
                <a:lnTo>
                  <a:pt x="94122" y="397346"/>
                </a:lnTo>
                <a:lnTo>
                  <a:pt x="96085" y="407772"/>
                </a:lnTo>
                <a:lnTo>
                  <a:pt x="98347" y="417580"/>
                </a:lnTo>
                <a:lnTo>
                  <a:pt x="100807" y="426024"/>
                </a:lnTo>
                <a:lnTo>
                  <a:pt x="103400" y="433559"/>
                </a:lnTo>
                <a:lnTo>
                  <a:pt x="106081" y="440487"/>
                </a:lnTo>
                <a:lnTo>
                  <a:pt x="107869" y="448915"/>
                </a:lnTo>
                <a:lnTo>
                  <a:pt x="109060" y="458344"/>
                </a:lnTo>
                <a:lnTo>
                  <a:pt x="120016" y="5057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9"/>
          <p:cNvSpPr/>
          <p:nvPr/>
        </p:nvSpPr>
        <p:spPr>
          <a:xfrm>
            <a:off x="7065927" y="2552011"/>
            <a:ext cx="660754" cy="474082"/>
          </a:xfrm>
          <a:custGeom>
            <a:avLst/>
            <a:gdLst/>
            <a:ahLst/>
            <a:cxnLst/>
            <a:rect l="0" t="0" r="0" b="0"/>
            <a:pathLst>
              <a:path w="660754" h="474082">
                <a:moveTo>
                  <a:pt x="17815" y="276914"/>
                </a:moveTo>
                <a:lnTo>
                  <a:pt x="4163" y="272363"/>
                </a:lnTo>
                <a:lnTo>
                  <a:pt x="1093" y="270070"/>
                </a:lnTo>
                <a:lnTo>
                  <a:pt x="0" y="267588"/>
                </a:lnTo>
                <a:lnTo>
                  <a:pt x="223" y="264982"/>
                </a:lnTo>
                <a:lnTo>
                  <a:pt x="1325" y="262292"/>
                </a:lnTo>
                <a:lnTo>
                  <a:pt x="5089" y="256762"/>
                </a:lnTo>
                <a:lnTo>
                  <a:pt x="12477" y="251130"/>
                </a:lnTo>
                <a:lnTo>
                  <a:pt x="29886" y="240064"/>
                </a:lnTo>
                <a:lnTo>
                  <a:pt x="46040" y="231009"/>
                </a:lnTo>
                <a:lnTo>
                  <a:pt x="65919" y="223809"/>
                </a:lnTo>
                <a:lnTo>
                  <a:pt x="84175" y="213888"/>
                </a:lnTo>
                <a:lnTo>
                  <a:pt x="107775" y="199654"/>
                </a:lnTo>
                <a:lnTo>
                  <a:pt x="134938" y="182545"/>
                </a:lnTo>
                <a:lnTo>
                  <a:pt x="156857" y="168281"/>
                </a:lnTo>
                <a:lnTo>
                  <a:pt x="191371" y="144812"/>
                </a:lnTo>
                <a:lnTo>
                  <a:pt x="219412" y="124857"/>
                </a:lnTo>
                <a:lnTo>
                  <a:pt x="243621" y="107416"/>
                </a:lnTo>
                <a:lnTo>
                  <a:pt x="263906" y="93313"/>
                </a:lnTo>
                <a:lnTo>
                  <a:pt x="274268" y="84029"/>
                </a:lnTo>
                <a:lnTo>
                  <a:pt x="284987" y="73076"/>
                </a:lnTo>
                <a:lnTo>
                  <a:pt x="295942" y="61012"/>
                </a:lnTo>
                <a:lnTo>
                  <a:pt x="304197" y="51064"/>
                </a:lnTo>
                <a:lnTo>
                  <a:pt x="310655" y="42527"/>
                </a:lnTo>
                <a:lnTo>
                  <a:pt x="319416" y="27962"/>
                </a:lnTo>
                <a:lnTo>
                  <a:pt x="323310" y="15138"/>
                </a:lnTo>
                <a:lnTo>
                  <a:pt x="327580" y="5629"/>
                </a:lnTo>
                <a:lnTo>
                  <a:pt x="330053" y="1760"/>
                </a:lnTo>
                <a:lnTo>
                  <a:pt x="331702" y="133"/>
                </a:lnTo>
                <a:lnTo>
                  <a:pt x="332800" y="0"/>
                </a:lnTo>
                <a:lnTo>
                  <a:pt x="333532" y="865"/>
                </a:lnTo>
                <a:lnTo>
                  <a:pt x="333068" y="3346"/>
                </a:lnTo>
                <a:lnTo>
                  <a:pt x="328816" y="15940"/>
                </a:lnTo>
                <a:lnTo>
                  <a:pt x="327488" y="26305"/>
                </a:lnTo>
                <a:lnTo>
                  <a:pt x="326897" y="39802"/>
                </a:lnTo>
                <a:lnTo>
                  <a:pt x="326740" y="47402"/>
                </a:lnTo>
                <a:lnTo>
                  <a:pt x="325683" y="59136"/>
                </a:lnTo>
                <a:lnTo>
                  <a:pt x="321968" y="89954"/>
                </a:lnTo>
                <a:lnTo>
                  <a:pt x="321549" y="104649"/>
                </a:lnTo>
                <a:lnTo>
                  <a:pt x="322222" y="118255"/>
                </a:lnTo>
                <a:lnTo>
                  <a:pt x="330146" y="194774"/>
                </a:lnTo>
                <a:lnTo>
                  <a:pt x="332715" y="215486"/>
                </a:lnTo>
                <a:lnTo>
                  <a:pt x="335381" y="234057"/>
                </a:lnTo>
                <a:lnTo>
                  <a:pt x="338111" y="251200"/>
                </a:lnTo>
                <a:lnTo>
                  <a:pt x="346224" y="293108"/>
                </a:lnTo>
                <a:lnTo>
                  <a:pt x="351054" y="316285"/>
                </a:lnTo>
                <a:lnTo>
                  <a:pt x="356180" y="335546"/>
                </a:lnTo>
                <a:lnTo>
                  <a:pt x="361501" y="352197"/>
                </a:lnTo>
                <a:lnTo>
                  <a:pt x="366954" y="367107"/>
                </a:lnTo>
                <a:lnTo>
                  <a:pt x="370589" y="379905"/>
                </a:lnTo>
                <a:lnTo>
                  <a:pt x="373013" y="391295"/>
                </a:lnTo>
                <a:lnTo>
                  <a:pt x="374628" y="401745"/>
                </a:lnTo>
                <a:lnTo>
                  <a:pt x="377611" y="413475"/>
                </a:lnTo>
                <a:lnTo>
                  <a:pt x="381504" y="426057"/>
                </a:lnTo>
                <a:lnTo>
                  <a:pt x="386004" y="439207"/>
                </a:lnTo>
                <a:lnTo>
                  <a:pt x="389957" y="449879"/>
                </a:lnTo>
                <a:lnTo>
                  <a:pt x="393545" y="458899"/>
                </a:lnTo>
                <a:lnTo>
                  <a:pt x="396889" y="466817"/>
                </a:lnTo>
                <a:lnTo>
                  <a:pt x="399118" y="470191"/>
                </a:lnTo>
                <a:lnTo>
                  <a:pt x="400605" y="470535"/>
                </a:lnTo>
                <a:lnTo>
                  <a:pt x="401596" y="468860"/>
                </a:lnTo>
                <a:lnTo>
                  <a:pt x="402697" y="461918"/>
                </a:lnTo>
                <a:lnTo>
                  <a:pt x="403186" y="447720"/>
                </a:lnTo>
                <a:lnTo>
                  <a:pt x="403403" y="419185"/>
                </a:lnTo>
                <a:lnTo>
                  <a:pt x="404414" y="405099"/>
                </a:lnTo>
                <a:lnTo>
                  <a:pt x="406040" y="391898"/>
                </a:lnTo>
                <a:lnTo>
                  <a:pt x="408077" y="379287"/>
                </a:lnTo>
                <a:lnTo>
                  <a:pt x="410387" y="367070"/>
                </a:lnTo>
                <a:lnTo>
                  <a:pt x="415494" y="343336"/>
                </a:lnTo>
                <a:lnTo>
                  <a:pt x="420094" y="332625"/>
                </a:lnTo>
                <a:lnTo>
                  <a:pt x="426018" y="322627"/>
                </a:lnTo>
                <a:lnTo>
                  <a:pt x="432826" y="313104"/>
                </a:lnTo>
                <a:lnTo>
                  <a:pt x="439269" y="302946"/>
                </a:lnTo>
                <a:lnTo>
                  <a:pt x="445470" y="292363"/>
                </a:lnTo>
                <a:lnTo>
                  <a:pt x="451508" y="281498"/>
                </a:lnTo>
                <a:lnTo>
                  <a:pt x="458392" y="272350"/>
                </a:lnTo>
                <a:lnTo>
                  <a:pt x="465838" y="264346"/>
                </a:lnTo>
                <a:lnTo>
                  <a:pt x="481731" y="250373"/>
                </a:lnTo>
                <a:lnTo>
                  <a:pt x="498320" y="237813"/>
                </a:lnTo>
                <a:lnTo>
                  <a:pt x="517758" y="230960"/>
                </a:lnTo>
                <a:lnTo>
                  <a:pt x="537191" y="227915"/>
                </a:lnTo>
                <a:lnTo>
                  <a:pt x="552180" y="226561"/>
                </a:lnTo>
                <a:lnTo>
                  <a:pt x="567731" y="225960"/>
                </a:lnTo>
                <a:lnTo>
                  <a:pt x="584167" y="226645"/>
                </a:lnTo>
                <a:lnTo>
                  <a:pt x="600997" y="230124"/>
                </a:lnTo>
                <a:lnTo>
                  <a:pt x="607580" y="233338"/>
                </a:lnTo>
                <a:lnTo>
                  <a:pt x="617435" y="241989"/>
                </a:lnTo>
                <a:lnTo>
                  <a:pt x="627531" y="254724"/>
                </a:lnTo>
                <a:lnTo>
                  <a:pt x="632889" y="262121"/>
                </a:lnTo>
                <a:lnTo>
                  <a:pt x="636462" y="269909"/>
                </a:lnTo>
                <a:lnTo>
                  <a:pt x="638844" y="277959"/>
                </a:lnTo>
                <a:lnTo>
                  <a:pt x="640432" y="286183"/>
                </a:lnTo>
                <a:lnTo>
                  <a:pt x="642443" y="294523"/>
                </a:lnTo>
                <a:lnTo>
                  <a:pt x="644736" y="302941"/>
                </a:lnTo>
                <a:lnTo>
                  <a:pt x="647217" y="311410"/>
                </a:lnTo>
                <a:lnTo>
                  <a:pt x="648871" y="320866"/>
                </a:lnTo>
                <a:lnTo>
                  <a:pt x="649974" y="330980"/>
                </a:lnTo>
                <a:lnTo>
                  <a:pt x="650710" y="341533"/>
                </a:lnTo>
                <a:lnTo>
                  <a:pt x="650247" y="350473"/>
                </a:lnTo>
                <a:lnTo>
                  <a:pt x="648987" y="358338"/>
                </a:lnTo>
                <a:lnTo>
                  <a:pt x="645998" y="373110"/>
                </a:lnTo>
                <a:lnTo>
                  <a:pt x="645201" y="381050"/>
                </a:lnTo>
                <a:lnTo>
                  <a:pt x="644671" y="389200"/>
                </a:lnTo>
                <a:lnTo>
                  <a:pt x="645268" y="399396"/>
                </a:lnTo>
                <a:lnTo>
                  <a:pt x="646620" y="410956"/>
                </a:lnTo>
                <a:lnTo>
                  <a:pt x="648474" y="423425"/>
                </a:lnTo>
                <a:lnTo>
                  <a:pt x="650662" y="433643"/>
                </a:lnTo>
                <a:lnTo>
                  <a:pt x="653073" y="442360"/>
                </a:lnTo>
                <a:lnTo>
                  <a:pt x="657340" y="456173"/>
                </a:lnTo>
                <a:lnTo>
                  <a:pt x="658477" y="461190"/>
                </a:lnTo>
                <a:lnTo>
                  <a:pt x="660753" y="4740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0"/>
          <p:cNvSpPr/>
          <p:nvPr/>
        </p:nvSpPr>
        <p:spPr>
          <a:xfrm>
            <a:off x="7781221" y="2754155"/>
            <a:ext cx="262642" cy="305167"/>
          </a:xfrm>
          <a:custGeom>
            <a:avLst/>
            <a:gdLst/>
            <a:ahLst/>
            <a:cxnLst/>
            <a:rect l="0" t="0" r="0" b="0"/>
            <a:pathLst>
              <a:path w="262642" h="305167">
                <a:moveTo>
                  <a:pt x="108336" y="14762"/>
                </a:moveTo>
                <a:lnTo>
                  <a:pt x="103785" y="5661"/>
                </a:lnTo>
                <a:lnTo>
                  <a:pt x="101492" y="2979"/>
                </a:lnTo>
                <a:lnTo>
                  <a:pt x="99011" y="1192"/>
                </a:lnTo>
                <a:lnTo>
                  <a:pt x="96405" y="0"/>
                </a:lnTo>
                <a:lnTo>
                  <a:pt x="93714" y="1111"/>
                </a:lnTo>
                <a:lnTo>
                  <a:pt x="90968" y="3756"/>
                </a:lnTo>
                <a:lnTo>
                  <a:pt x="85377" y="11775"/>
                </a:lnTo>
                <a:lnTo>
                  <a:pt x="82553" y="16581"/>
                </a:lnTo>
                <a:lnTo>
                  <a:pt x="79717" y="21690"/>
                </a:lnTo>
                <a:lnTo>
                  <a:pt x="75922" y="27953"/>
                </a:lnTo>
                <a:lnTo>
                  <a:pt x="66624" y="42532"/>
                </a:lnTo>
                <a:lnTo>
                  <a:pt x="59573" y="55183"/>
                </a:lnTo>
                <a:lnTo>
                  <a:pt x="41579" y="89559"/>
                </a:lnTo>
                <a:lnTo>
                  <a:pt x="34304" y="105584"/>
                </a:lnTo>
                <a:lnTo>
                  <a:pt x="28501" y="120078"/>
                </a:lnTo>
                <a:lnTo>
                  <a:pt x="23680" y="133550"/>
                </a:lnTo>
                <a:lnTo>
                  <a:pt x="18561" y="150152"/>
                </a:lnTo>
                <a:lnTo>
                  <a:pt x="7794" y="188918"/>
                </a:lnTo>
                <a:lnTo>
                  <a:pt x="4161" y="205161"/>
                </a:lnTo>
                <a:lnTo>
                  <a:pt x="1738" y="218847"/>
                </a:lnTo>
                <a:lnTo>
                  <a:pt x="124" y="230829"/>
                </a:lnTo>
                <a:lnTo>
                  <a:pt x="0" y="243579"/>
                </a:lnTo>
                <a:lnTo>
                  <a:pt x="869" y="256842"/>
                </a:lnTo>
                <a:lnTo>
                  <a:pt x="2402" y="270446"/>
                </a:lnTo>
                <a:lnTo>
                  <a:pt x="4375" y="280468"/>
                </a:lnTo>
                <a:lnTo>
                  <a:pt x="6644" y="288102"/>
                </a:lnTo>
                <a:lnTo>
                  <a:pt x="9108" y="294144"/>
                </a:lnTo>
                <a:lnTo>
                  <a:pt x="12657" y="298172"/>
                </a:lnTo>
                <a:lnTo>
                  <a:pt x="16928" y="300857"/>
                </a:lnTo>
                <a:lnTo>
                  <a:pt x="21680" y="302647"/>
                </a:lnTo>
                <a:lnTo>
                  <a:pt x="29499" y="304636"/>
                </a:lnTo>
                <a:lnTo>
                  <a:pt x="32919" y="305166"/>
                </a:lnTo>
                <a:lnTo>
                  <a:pt x="36150" y="304567"/>
                </a:lnTo>
                <a:lnTo>
                  <a:pt x="42281" y="301362"/>
                </a:lnTo>
                <a:lnTo>
                  <a:pt x="60190" y="289651"/>
                </a:lnTo>
                <a:lnTo>
                  <a:pt x="65761" y="283746"/>
                </a:lnTo>
                <a:lnTo>
                  <a:pt x="70428" y="276953"/>
                </a:lnTo>
                <a:lnTo>
                  <a:pt x="74491" y="269566"/>
                </a:lnTo>
                <a:lnTo>
                  <a:pt x="93864" y="231864"/>
                </a:lnTo>
                <a:lnTo>
                  <a:pt x="99640" y="218552"/>
                </a:lnTo>
                <a:lnTo>
                  <a:pt x="104443" y="205867"/>
                </a:lnTo>
                <a:lnTo>
                  <a:pt x="108598" y="193600"/>
                </a:lnTo>
                <a:lnTo>
                  <a:pt x="113273" y="174945"/>
                </a:lnTo>
                <a:lnTo>
                  <a:pt x="118295" y="152031"/>
                </a:lnTo>
                <a:lnTo>
                  <a:pt x="123548" y="126277"/>
                </a:lnTo>
                <a:lnTo>
                  <a:pt x="127049" y="104346"/>
                </a:lnTo>
                <a:lnTo>
                  <a:pt x="129384" y="84962"/>
                </a:lnTo>
                <a:lnTo>
                  <a:pt x="130941" y="67277"/>
                </a:lnTo>
                <a:lnTo>
                  <a:pt x="131978" y="52629"/>
                </a:lnTo>
                <a:lnTo>
                  <a:pt x="133643" y="18749"/>
                </a:lnTo>
                <a:lnTo>
                  <a:pt x="133972" y="15550"/>
                </a:lnTo>
                <a:lnTo>
                  <a:pt x="134029" y="24097"/>
                </a:lnTo>
                <a:lnTo>
                  <a:pt x="134047" y="38695"/>
                </a:lnTo>
                <a:lnTo>
                  <a:pt x="135002" y="45005"/>
                </a:lnTo>
                <a:lnTo>
                  <a:pt x="136590" y="52069"/>
                </a:lnTo>
                <a:lnTo>
                  <a:pt x="138602" y="59636"/>
                </a:lnTo>
                <a:lnTo>
                  <a:pt x="140896" y="71348"/>
                </a:lnTo>
                <a:lnTo>
                  <a:pt x="148676" y="116830"/>
                </a:lnTo>
                <a:lnTo>
                  <a:pt x="154204" y="143311"/>
                </a:lnTo>
                <a:lnTo>
                  <a:pt x="157965" y="157611"/>
                </a:lnTo>
                <a:lnTo>
                  <a:pt x="162377" y="172860"/>
                </a:lnTo>
                <a:lnTo>
                  <a:pt x="167224" y="188740"/>
                </a:lnTo>
                <a:lnTo>
                  <a:pt x="173312" y="203138"/>
                </a:lnTo>
                <a:lnTo>
                  <a:pt x="180228" y="216546"/>
                </a:lnTo>
                <a:lnTo>
                  <a:pt x="193628" y="239699"/>
                </a:lnTo>
                <a:lnTo>
                  <a:pt x="202759" y="256339"/>
                </a:lnTo>
                <a:lnTo>
                  <a:pt x="207479" y="262491"/>
                </a:lnTo>
                <a:lnTo>
                  <a:pt x="212532" y="267545"/>
                </a:lnTo>
                <a:lnTo>
                  <a:pt x="217805" y="271866"/>
                </a:lnTo>
                <a:lnTo>
                  <a:pt x="222272" y="273795"/>
                </a:lnTo>
                <a:lnTo>
                  <a:pt x="226204" y="274128"/>
                </a:lnTo>
                <a:lnTo>
                  <a:pt x="229777" y="273398"/>
                </a:lnTo>
                <a:lnTo>
                  <a:pt x="236288" y="270046"/>
                </a:lnTo>
                <a:lnTo>
                  <a:pt x="239356" y="267819"/>
                </a:lnTo>
                <a:lnTo>
                  <a:pt x="245308" y="260264"/>
                </a:lnTo>
                <a:lnTo>
                  <a:pt x="262641" y="2290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1"/>
          <p:cNvSpPr/>
          <p:nvPr/>
        </p:nvSpPr>
        <p:spPr>
          <a:xfrm>
            <a:off x="8078152" y="2722619"/>
            <a:ext cx="274321" cy="363482"/>
          </a:xfrm>
          <a:custGeom>
            <a:avLst/>
            <a:gdLst/>
            <a:ahLst/>
            <a:cxnLst/>
            <a:rect l="0" t="0" r="0" b="0"/>
            <a:pathLst>
              <a:path w="274321" h="363482">
                <a:moveTo>
                  <a:pt x="0" y="46298"/>
                </a:moveTo>
                <a:lnTo>
                  <a:pt x="4551" y="59951"/>
                </a:lnTo>
                <a:lnTo>
                  <a:pt x="5891" y="66830"/>
                </a:lnTo>
                <a:lnTo>
                  <a:pt x="6785" y="74273"/>
                </a:lnTo>
                <a:lnTo>
                  <a:pt x="7382" y="82093"/>
                </a:lnTo>
                <a:lnTo>
                  <a:pt x="8731" y="90164"/>
                </a:lnTo>
                <a:lnTo>
                  <a:pt x="10582" y="98402"/>
                </a:lnTo>
                <a:lnTo>
                  <a:pt x="24951" y="154909"/>
                </a:lnTo>
                <a:lnTo>
                  <a:pt x="29016" y="176808"/>
                </a:lnTo>
                <a:lnTo>
                  <a:pt x="32680" y="200932"/>
                </a:lnTo>
                <a:lnTo>
                  <a:pt x="36073" y="226540"/>
                </a:lnTo>
                <a:lnTo>
                  <a:pt x="39289" y="245517"/>
                </a:lnTo>
                <a:lnTo>
                  <a:pt x="42385" y="260073"/>
                </a:lnTo>
                <a:lnTo>
                  <a:pt x="50906" y="292862"/>
                </a:lnTo>
                <a:lnTo>
                  <a:pt x="51199" y="286375"/>
                </a:lnTo>
                <a:lnTo>
                  <a:pt x="51421" y="229844"/>
                </a:lnTo>
                <a:lnTo>
                  <a:pt x="52379" y="215334"/>
                </a:lnTo>
                <a:lnTo>
                  <a:pt x="55982" y="178893"/>
                </a:lnTo>
                <a:lnTo>
                  <a:pt x="59229" y="162317"/>
                </a:lnTo>
                <a:lnTo>
                  <a:pt x="63299" y="147457"/>
                </a:lnTo>
                <a:lnTo>
                  <a:pt x="67917" y="133739"/>
                </a:lnTo>
                <a:lnTo>
                  <a:pt x="71948" y="120785"/>
                </a:lnTo>
                <a:lnTo>
                  <a:pt x="78967" y="96231"/>
                </a:lnTo>
                <a:lnTo>
                  <a:pt x="83125" y="85302"/>
                </a:lnTo>
                <a:lnTo>
                  <a:pt x="87801" y="75158"/>
                </a:lnTo>
                <a:lnTo>
                  <a:pt x="92824" y="65538"/>
                </a:lnTo>
                <a:lnTo>
                  <a:pt x="99031" y="57220"/>
                </a:lnTo>
                <a:lnTo>
                  <a:pt x="106025" y="49769"/>
                </a:lnTo>
                <a:lnTo>
                  <a:pt x="120465" y="36411"/>
                </a:lnTo>
                <a:lnTo>
                  <a:pt x="133232" y="24124"/>
                </a:lnTo>
                <a:lnTo>
                  <a:pt x="140257" y="19133"/>
                </a:lnTo>
                <a:lnTo>
                  <a:pt x="147797" y="14853"/>
                </a:lnTo>
                <a:lnTo>
                  <a:pt x="175879" y="1140"/>
                </a:lnTo>
                <a:lnTo>
                  <a:pt x="182023" y="0"/>
                </a:lnTo>
                <a:lnTo>
                  <a:pt x="188024" y="193"/>
                </a:lnTo>
                <a:lnTo>
                  <a:pt x="193930" y="1274"/>
                </a:lnTo>
                <a:lnTo>
                  <a:pt x="199771" y="2947"/>
                </a:lnTo>
                <a:lnTo>
                  <a:pt x="205571" y="5015"/>
                </a:lnTo>
                <a:lnTo>
                  <a:pt x="211343" y="7346"/>
                </a:lnTo>
                <a:lnTo>
                  <a:pt x="217095" y="9852"/>
                </a:lnTo>
                <a:lnTo>
                  <a:pt x="228566" y="15178"/>
                </a:lnTo>
                <a:lnTo>
                  <a:pt x="234292" y="19836"/>
                </a:lnTo>
                <a:lnTo>
                  <a:pt x="240016" y="25799"/>
                </a:lnTo>
                <a:lnTo>
                  <a:pt x="245736" y="32632"/>
                </a:lnTo>
                <a:lnTo>
                  <a:pt x="250501" y="40045"/>
                </a:lnTo>
                <a:lnTo>
                  <a:pt x="254631" y="47845"/>
                </a:lnTo>
                <a:lnTo>
                  <a:pt x="258336" y="55902"/>
                </a:lnTo>
                <a:lnTo>
                  <a:pt x="261759" y="68893"/>
                </a:lnTo>
                <a:lnTo>
                  <a:pt x="264994" y="85174"/>
                </a:lnTo>
                <a:lnTo>
                  <a:pt x="268103" y="103648"/>
                </a:lnTo>
                <a:lnTo>
                  <a:pt x="270175" y="120726"/>
                </a:lnTo>
                <a:lnTo>
                  <a:pt x="271557" y="136874"/>
                </a:lnTo>
                <a:lnTo>
                  <a:pt x="272477" y="152402"/>
                </a:lnTo>
                <a:lnTo>
                  <a:pt x="273502" y="189976"/>
                </a:lnTo>
                <a:lnTo>
                  <a:pt x="274320" y="363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2"/>
          <p:cNvSpPr/>
          <p:nvPr/>
        </p:nvSpPr>
        <p:spPr>
          <a:xfrm>
            <a:off x="5986891" y="3299559"/>
            <a:ext cx="513922" cy="553087"/>
          </a:xfrm>
          <a:custGeom>
            <a:avLst/>
            <a:gdLst/>
            <a:ahLst/>
            <a:cxnLst/>
            <a:rect l="0" t="0" r="0" b="0"/>
            <a:pathLst>
              <a:path w="513922" h="553087">
                <a:moveTo>
                  <a:pt x="68151" y="172303"/>
                </a:moveTo>
                <a:lnTo>
                  <a:pt x="54499" y="181405"/>
                </a:lnTo>
                <a:lnTo>
                  <a:pt x="41458" y="191616"/>
                </a:lnTo>
                <a:lnTo>
                  <a:pt x="34697" y="202794"/>
                </a:lnTo>
                <a:lnTo>
                  <a:pt x="27565" y="217287"/>
                </a:lnTo>
                <a:lnTo>
                  <a:pt x="18045" y="233254"/>
                </a:lnTo>
                <a:lnTo>
                  <a:pt x="12544" y="249875"/>
                </a:lnTo>
                <a:lnTo>
                  <a:pt x="11078" y="258307"/>
                </a:lnTo>
                <a:lnTo>
                  <a:pt x="9147" y="267739"/>
                </a:lnTo>
                <a:lnTo>
                  <a:pt x="4462" y="288379"/>
                </a:lnTo>
                <a:lnTo>
                  <a:pt x="2832" y="302075"/>
                </a:lnTo>
                <a:lnTo>
                  <a:pt x="1745" y="317872"/>
                </a:lnTo>
                <a:lnTo>
                  <a:pt x="1020" y="335072"/>
                </a:lnTo>
                <a:lnTo>
                  <a:pt x="215" y="377042"/>
                </a:lnTo>
                <a:lnTo>
                  <a:pt x="0" y="400236"/>
                </a:lnTo>
                <a:lnTo>
                  <a:pt x="810" y="419508"/>
                </a:lnTo>
                <a:lnTo>
                  <a:pt x="2302" y="436167"/>
                </a:lnTo>
                <a:lnTo>
                  <a:pt x="4249" y="451082"/>
                </a:lnTo>
                <a:lnTo>
                  <a:pt x="6500" y="463883"/>
                </a:lnTo>
                <a:lnTo>
                  <a:pt x="8953" y="475275"/>
                </a:lnTo>
                <a:lnTo>
                  <a:pt x="11541" y="485727"/>
                </a:lnTo>
                <a:lnTo>
                  <a:pt x="15171" y="495552"/>
                </a:lnTo>
                <a:lnTo>
                  <a:pt x="19496" y="504960"/>
                </a:lnTo>
                <a:lnTo>
                  <a:pt x="28429" y="521128"/>
                </a:lnTo>
                <a:lnTo>
                  <a:pt x="35575" y="531489"/>
                </a:lnTo>
                <a:lnTo>
                  <a:pt x="44465" y="539269"/>
                </a:lnTo>
                <a:lnTo>
                  <a:pt x="60181" y="549004"/>
                </a:lnTo>
                <a:lnTo>
                  <a:pt x="65695" y="552024"/>
                </a:lnTo>
                <a:lnTo>
                  <a:pt x="70323" y="553086"/>
                </a:lnTo>
                <a:lnTo>
                  <a:pt x="74362" y="552841"/>
                </a:lnTo>
                <a:lnTo>
                  <a:pt x="78007" y="551725"/>
                </a:lnTo>
                <a:lnTo>
                  <a:pt x="84596" y="547945"/>
                </a:lnTo>
                <a:lnTo>
                  <a:pt x="96202" y="537922"/>
                </a:lnTo>
                <a:lnTo>
                  <a:pt x="105383" y="528158"/>
                </a:lnTo>
                <a:lnTo>
                  <a:pt x="112639" y="517468"/>
                </a:lnTo>
                <a:lnTo>
                  <a:pt x="116498" y="503827"/>
                </a:lnTo>
                <a:lnTo>
                  <a:pt x="119166" y="487287"/>
                </a:lnTo>
                <a:lnTo>
                  <a:pt x="121211" y="477543"/>
                </a:lnTo>
                <a:lnTo>
                  <a:pt x="123527" y="467236"/>
                </a:lnTo>
                <a:lnTo>
                  <a:pt x="125071" y="456555"/>
                </a:lnTo>
                <a:lnTo>
                  <a:pt x="126100" y="445624"/>
                </a:lnTo>
                <a:lnTo>
                  <a:pt x="126786" y="434527"/>
                </a:lnTo>
                <a:lnTo>
                  <a:pt x="128196" y="422367"/>
                </a:lnTo>
                <a:lnTo>
                  <a:pt x="130089" y="409497"/>
                </a:lnTo>
                <a:lnTo>
                  <a:pt x="132303" y="396155"/>
                </a:lnTo>
                <a:lnTo>
                  <a:pt x="133779" y="373925"/>
                </a:lnTo>
                <a:lnTo>
                  <a:pt x="134763" y="345770"/>
                </a:lnTo>
                <a:lnTo>
                  <a:pt x="136342" y="222972"/>
                </a:lnTo>
                <a:lnTo>
                  <a:pt x="135519" y="195605"/>
                </a:lnTo>
                <a:lnTo>
                  <a:pt x="134018" y="169740"/>
                </a:lnTo>
                <a:lnTo>
                  <a:pt x="132065" y="144877"/>
                </a:lnTo>
                <a:lnTo>
                  <a:pt x="129810" y="125444"/>
                </a:lnTo>
                <a:lnTo>
                  <a:pt x="127355" y="109631"/>
                </a:lnTo>
                <a:lnTo>
                  <a:pt x="124765" y="96232"/>
                </a:lnTo>
                <a:lnTo>
                  <a:pt x="122086" y="84441"/>
                </a:lnTo>
                <a:lnTo>
                  <a:pt x="119348" y="73724"/>
                </a:lnTo>
                <a:lnTo>
                  <a:pt x="116570" y="63721"/>
                </a:lnTo>
                <a:lnTo>
                  <a:pt x="110943" y="47527"/>
                </a:lnTo>
                <a:lnTo>
                  <a:pt x="105267" y="33979"/>
                </a:lnTo>
                <a:lnTo>
                  <a:pt x="99570" y="21608"/>
                </a:lnTo>
                <a:lnTo>
                  <a:pt x="91322" y="9760"/>
                </a:lnTo>
                <a:lnTo>
                  <a:pt x="83212" y="1002"/>
                </a:lnTo>
                <a:lnTo>
                  <a:pt x="81049" y="0"/>
                </a:lnTo>
                <a:lnTo>
                  <a:pt x="79608" y="284"/>
                </a:lnTo>
                <a:lnTo>
                  <a:pt x="79599" y="4284"/>
                </a:lnTo>
                <a:lnTo>
                  <a:pt x="82129" y="18888"/>
                </a:lnTo>
                <a:lnTo>
                  <a:pt x="83888" y="35538"/>
                </a:lnTo>
                <a:lnTo>
                  <a:pt x="84357" y="43979"/>
                </a:lnTo>
                <a:lnTo>
                  <a:pt x="85623" y="53416"/>
                </a:lnTo>
                <a:lnTo>
                  <a:pt x="87419" y="63518"/>
                </a:lnTo>
                <a:lnTo>
                  <a:pt x="89569" y="74062"/>
                </a:lnTo>
                <a:lnTo>
                  <a:pt x="91002" y="84902"/>
                </a:lnTo>
                <a:lnTo>
                  <a:pt x="91958" y="95938"/>
                </a:lnTo>
                <a:lnTo>
                  <a:pt x="92594" y="107105"/>
                </a:lnTo>
                <a:lnTo>
                  <a:pt x="94924" y="124075"/>
                </a:lnTo>
                <a:lnTo>
                  <a:pt x="102593" y="168331"/>
                </a:lnTo>
                <a:lnTo>
                  <a:pt x="107305" y="188705"/>
                </a:lnTo>
                <a:lnTo>
                  <a:pt x="112351" y="207050"/>
                </a:lnTo>
                <a:lnTo>
                  <a:pt x="117620" y="224043"/>
                </a:lnTo>
                <a:lnTo>
                  <a:pt x="123038" y="244896"/>
                </a:lnTo>
                <a:lnTo>
                  <a:pt x="134138" y="293467"/>
                </a:lnTo>
                <a:lnTo>
                  <a:pt x="140717" y="314039"/>
                </a:lnTo>
                <a:lnTo>
                  <a:pt x="147961" y="331563"/>
                </a:lnTo>
                <a:lnTo>
                  <a:pt x="155648" y="347057"/>
                </a:lnTo>
                <a:lnTo>
                  <a:pt x="161725" y="360243"/>
                </a:lnTo>
                <a:lnTo>
                  <a:pt x="166729" y="371892"/>
                </a:lnTo>
                <a:lnTo>
                  <a:pt x="171017" y="382515"/>
                </a:lnTo>
                <a:lnTo>
                  <a:pt x="176733" y="392454"/>
                </a:lnTo>
                <a:lnTo>
                  <a:pt x="183402" y="401938"/>
                </a:lnTo>
                <a:lnTo>
                  <a:pt x="196526" y="419143"/>
                </a:lnTo>
                <a:lnTo>
                  <a:pt x="205534" y="433140"/>
                </a:lnTo>
                <a:lnTo>
                  <a:pt x="217793" y="445711"/>
                </a:lnTo>
                <a:lnTo>
                  <a:pt x="231813" y="456695"/>
                </a:lnTo>
                <a:lnTo>
                  <a:pt x="244395" y="464752"/>
                </a:lnTo>
                <a:lnTo>
                  <a:pt x="256337" y="468968"/>
                </a:lnTo>
                <a:lnTo>
                  <a:pt x="262188" y="470092"/>
                </a:lnTo>
                <a:lnTo>
                  <a:pt x="267994" y="469889"/>
                </a:lnTo>
                <a:lnTo>
                  <a:pt x="279525" y="467123"/>
                </a:lnTo>
                <a:lnTo>
                  <a:pt x="288460" y="462719"/>
                </a:lnTo>
                <a:lnTo>
                  <a:pt x="301386" y="452345"/>
                </a:lnTo>
                <a:lnTo>
                  <a:pt x="317280" y="437206"/>
                </a:lnTo>
                <a:lnTo>
                  <a:pt x="327465" y="426245"/>
                </a:lnTo>
                <a:lnTo>
                  <a:pt x="335167" y="415024"/>
                </a:lnTo>
                <a:lnTo>
                  <a:pt x="341765" y="398607"/>
                </a:lnTo>
                <a:lnTo>
                  <a:pt x="344857" y="388894"/>
                </a:lnTo>
                <a:lnTo>
                  <a:pt x="349777" y="376705"/>
                </a:lnTo>
                <a:lnTo>
                  <a:pt x="355914" y="362863"/>
                </a:lnTo>
                <a:lnTo>
                  <a:pt x="362863" y="347921"/>
                </a:lnTo>
                <a:lnTo>
                  <a:pt x="367496" y="334149"/>
                </a:lnTo>
                <a:lnTo>
                  <a:pt x="370584" y="321158"/>
                </a:lnTo>
                <a:lnTo>
                  <a:pt x="380092" y="263831"/>
                </a:lnTo>
                <a:lnTo>
                  <a:pt x="381839" y="250466"/>
                </a:lnTo>
                <a:lnTo>
                  <a:pt x="383004" y="238700"/>
                </a:lnTo>
                <a:lnTo>
                  <a:pt x="383780" y="227997"/>
                </a:lnTo>
                <a:lnTo>
                  <a:pt x="384298" y="216100"/>
                </a:lnTo>
                <a:lnTo>
                  <a:pt x="385027" y="184222"/>
                </a:lnTo>
                <a:lnTo>
                  <a:pt x="385129" y="183106"/>
                </a:lnTo>
                <a:lnTo>
                  <a:pt x="385197" y="185220"/>
                </a:lnTo>
                <a:lnTo>
                  <a:pt x="390353" y="200269"/>
                </a:lnTo>
                <a:lnTo>
                  <a:pt x="398042" y="220927"/>
                </a:lnTo>
                <a:lnTo>
                  <a:pt x="404634" y="239634"/>
                </a:lnTo>
                <a:lnTo>
                  <a:pt x="413279" y="267633"/>
                </a:lnTo>
                <a:lnTo>
                  <a:pt x="418252" y="284434"/>
                </a:lnTo>
                <a:lnTo>
                  <a:pt x="423471" y="298492"/>
                </a:lnTo>
                <a:lnTo>
                  <a:pt x="428856" y="310721"/>
                </a:lnTo>
                <a:lnTo>
                  <a:pt x="434351" y="321732"/>
                </a:lnTo>
                <a:lnTo>
                  <a:pt x="438967" y="331930"/>
                </a:lnTo>
                <a:lnTo>
                  <a:pt x="442997" y="341586"/>
                </a:lnTo>
                <a:lnTo>
                  <a:pt x="446636" y="350881"/>
                </a:lnTo>
                <a:lnTo>
                  <a:pt x="453219" y="368829"/>
                </a:lnTo>
                <a:lnTo>
                  <a:pt x="456308" y="377615"/>
                </a:lnTo>
                <a:lnTo>
                  <a:pt x="461225" y="388235"/>
                </a:lnTo>
                <a:lnTo>
                  <a:pt x="467360" y="400078"/>
                </a:lnTo>
                <a:lnTo>
                  <a:pt x="474308" y="412736"/>
                </a:lnTo>
                <a:lnTo>
                  <a:pt x="480845" y="424031"/>
                </a:lnTo>
                <a:lnTo>
                  <a:pt x="493188" y="444202"/>
                </a:lnTo>
                <a:lnTo>
                  <a:pt x="502484" y="455072"/>
                </a:lnTo>
                <a:lnTo>
                  <a:pt x="513921" y="4637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3"/>
          <p:cNvSpPr/>
          <p:nvPr/>
        </p:nvSpPr>
        <p:spPr>
          <a:xfrm>
            <a:off x="6346507" y="3326129"/>
            <a:ext cx="17146" cy="34292"/>
          </a:xfrm>
          <a:custGeom>
            <a:avLst/>
            <a:gdLst/>
            <a:ahLst/>
            <a:cxnLst/>
            <a:rect l="0" t="0" r="0" b="0"/>
            <a:pathLst>
              <a:path w="17146" h="34292">
                <a:moveTo>
                  <a:pt x="17145" y="3429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4"/>
          <p:cNvSpPr/>
          <p:nvPr/>
        </p:nvSpPr>
        <p:spPr>
          <a:xfrm>
            <a:off x="6572063" y="3197542"/>
            <a:ext cx="117345" cy="582931"/>
          </a:xfrm>
          <a:custGeom>
            <a:avLst/>
            <a:gdLst/>
            <a:ahLst/>
            <a:cxnLst/>
            <a:rect l="0" t="0" r="0" b="0"/>
            <a:pathLst>
              <a:path w="117345" h="582931">
                <a:moveTo>
                  <a:pt x="117344" y="0"/>
                </a:moveTo>
                <a:lnTo>
                  <a:pt x="103692" y="9102"/>
                </a:lnTo>
                <a:lnTo>
                  <a:pt x="97765" y="13688"/>
                </a:lnTo>
                <a:lnTo>
                  <a:pt x="91909" y="18650"/>
                </a:lnTo>
                <a:lnTo>
                  <a:pt x="86100" y="23864"/>
                </a:lnTo>
                <a:lnTo>
                  <a:pt x="74565" y="34736"/>
                </a:lnTo>
                <a:lnTo>
                  <a:pt x="68823" y="40303"/>
                </a:lnTo>
                <a:lnTo>
                  <a:pt x="64041" y="45918"/>
                </a:lnTo>
                <a:lnTo>
                  <a:pt x="59901" y="51567"/>
                </a:lnTo>
                <a:lnTo>
                  <a:pt x="25552" y="103379"/>
                </a:lnTo>
                <a:lnTo>
                  <a:pt x="21860" y="112735"/>
                </a:lnTo>
                <a:lnTo>
                  <a:pt x="19398" y="122782"/>
                </a:lnTo>
                <a:lnTo>
                  <a:pt x="17757" y="133289"/>
                </a:lnTo>
                <a:lnTo>
                  <a:pt x="14758" y="146962"/>
                </a:lnTo>
                <a:lnTo>
                  <a:pt x="6345" y="179934"/>
                </a:lnTo>
                <a:lnTo>
                  <a:pt x="3340" y="195204"/>
                </a:lnTo>
                <a:lnTo>
                  <a:pt x="1336" y="209193"/>
                </a:lnTo>
                <a:lnTo>
                  <a:pt x="0" y="222330"/>
                </a:lnTo>
                <a:lnTo>
                  <a:pt x="62" y="239660"/>
                </a:lnTo>
                <a:lnTo>
                  <a:pt x="1056" y="259786"/>
                </a:lnTo>
                <a:lnTo>
                  <a:pt x="2671" y="281775"/>
                </a:lnTo>
                <a:lnTo>
                  <a:pt x="4701" y="301198"/>
                </a:lnTo>
                <a:lnTo>
                  <a:pt x="7006" y="318909"/>
                </a:lnTo>
                <a:lnTo>
                  <a:pt x="9495" y="335478"/>
                </a:lnTo>
                <a:lnTo>
                  <a:pt x="15917" y="357955"/>
                </a:lnTo>
                <a:lnTo>
                  <a:pt x="24962" y="384369"/>
                </a:lnTo>
                <a:lnTo>
                  <a:pt x="35753" y="413409"/>
                </a:lnTo>
                <a:lnTo>
                  <a:pt x="43900" y="436578"/>
                </a:lnTo>
                <a:lnTo>
                  <a:pt x="91627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5"/>
          <p:cNvSpPr/>
          <p:nvPr/>
        </p:nvSpPr>
        <p:spPr>
          <a:xfrm>
            <a:off x="6509384" y="3190686"/>
            <a:ext cx="420054" cy="658367"/>
          </a:xfrm>
          <a:custGeom>
            <a:avLst/>
            <a:gdLst/>
            <a:ahLst/>
            <a:cxnLst/>
            <a:rect l="0" t="0" r="0" b="0"/>
            <a:pathLst>
              <a:path w="420054" h="658367">
                <a:moveTo>
                  <a:pt x="0" y="426909"/>
                </a:moveTo>
                <a:lnTo>
                  <a:pt x="26694" y="400215"/>
                </a:lnTo>
                <a:lnTo>
                  <a:pt x="38534" y="390915"/>
                </a:lnTo>
                <a:lnTo>
                  <a:pt x="53322" y="380431"/>
                </a:lnTo>
                <a:lnTo>
                  <a:pt x="69419" y="369422"/>
                </a:lnTo>
                <a:lnTo>
                  <a:pt x="78665" y="363819"/>
                </a:lnTo>
                <a:lnTo>
                  <a:pt x="88638" y="358179"/>
                </a:lnTo>
                <a:lnTo>
                  <a:pt x="99097" y="352514"/>
                </a:lnTo>
                <a:lnTo>
                  <a:pt x="172978" y="308134"/>
                </a:lnTo>
                <a:lnTo>
                  <a:pt x="200092" y="290575"/>
                </a:lnTo>
                <a:lnTo>
                  <a:pt x="225787" y="273155"/>
                </a:lnTo>
                <a:lnTo>
                  <a:pt x="288198" y="228952"/>
                </a:lnTo>
                <a:lnTo>
                  <a:pt x="343420" y="188416"/>
                </a:lnTo>
                <a:lnTo>
                  <a:pt x="353724" y="179331"/>
                </a:lnTo>
                <a:lnTo>
                  <a:pt x="362499" y="170417"/>
                </a:lnTo>
                <a:lnTo>
                  <a:pt x="370253" y="161617"/>
                </a:lnTo>
                <a:lnTo>
                  <a:pt x="377328" y="152892"/>
                </a:lnTo>
                <a:lnTo>
                  <a:pt x="390270" y="135579"/>
                </a:lnTo>
                <a:lnTo>
                  <a:pt x="399831" y="120899"/>
                </a:lnTo>
                <a:lnTo>
                  <a:pt x="407255" y="107072"/>
                </a:lnTo>
                <a:lnTo>
                  <a:pt x="413730" y="91401"/>
                </a:lnTo>
                <a:lnTo>
                  <a:pt x="418180" y="71065"/>
                </a:lnTo>
                <a:lnTo>
                  <a:pt x="419220" y="56348"/>
                </a:lnTo>
                <a:lnTo>
                  <a:pt x="419807" y="37078"/>
                </a:lnTo>
                <a:lnTo>
                  <a:pt x="419889" y="32719"/>
                </a:lnTo>
                <a:lnTo>
                  <a:pt x="418991" y="28861"/>
                </a:lnTo>
                <a:lnTo>
                  <a:pt x="415454" y="22033"/>
                </a:lnTo>
                <a:lnTo>
                  <a:pt x="402679" y="6973"/>
                </a:lnTo>
                <a:lnTo>
                  <a:pt x="399898" y="4077"/>
                </a:lnTo>
                <a:lnTo>
                  <a:pt x="397092" y="2146"/>
                </a:lnTo>
                <a:lnTo>
                  <a:pt x="391433" y="0"/>
                </a:lnTo>
                <a:lnTo>
                  <a:pt x="388591" y="380"/>
                </a:lnTo>
                <a:lnTo>
                  <a:pt x="385743" y="1586"/>
                </a:lnTo>
                <a:lnTo>
                  <a:pt x="377185" y="7835"/>
                </a:lnTo>
                <a:lnTo>
                  <a:pt x="374329" y="10366"/>
                </a:lnTo>
                <a:lnTo>
                  <a:pt x="365759" y="23030"/>
                </a:lnTo>
                <a:lnTo>
                  <a:pt x="357188" y="43398"/>
                </a:lnTo>
                <a:lnTo>
                  <a:pt x="344065" y="81184"/>
                </a:lnTo>
                <a:lnTo>
                  <a:pt x="340819" y="94508"/>
                </a:lnTo>
                <a:lnTo>
                  <a:pt x="338656" y="107201"/>
                </a:lnTo>
                <a:lnTo>
                  <a:pt x="337213" y="119472"/>
                </a:lnTo>
                <a:lnTo>
                  <a:pt x="336251" y="131464"/>
                </a:lnTo>
                <a:lnTo>
                  <a:pt x="335610" y="143268"/>
                </a:lnTo>
                <a:lnTo>
                  <a:pt x="335183" y="154947"/>
                </a:lnTo>
                <a:lnTo>
                  <a:pt x="334581" y="235097"/>
                </a:lnTo>
                <a:lnTo>
                  <a:pt x="335450" y="260934"/>
                </a:lnTo>
                <a:lnTo>
                  <a:pt x="336981" y="282921"/>
                </a:lnTo>
                <a:lnTo>
                  <a:pt x="338954" y="302342"/>
                </a:lnTo>
                <a:lnTo>
                  <a:pt x="341222" y="319099"/>
                </a:lnTo>
                <a:lnTo>
                  <a:pt x="343687" y="334081"/>
                </a:lnTo>
                <a:lnTo>
                  <a:pt x="346282" y="347879"/>
                </a:lnTo>
                <a:lnTo>
                  <a:pt x="369074" y="459170"/>
                </a:lnTo>
                <a:lnTo>
                  <a:pt x="381348" y="526849"/>
                </a:lnTo>
                <a:lnTo>
                  <a:pt x="384724" y="542113"/>
                </a:lnTo>
                <a:lnTo>
                  <a:pt x="387928" y="555146"/>
                </a:lnTo>
                <a:lnTo>
                  <a:pt x="391016" y="566693"/>
                </a:lnTo>
                <a:lnTo>
                  <a:pt x="396988" y="587143"/>
                </a:lnTo>
                <a:lnTo>
                  <a:pt x="420053" y="6583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6"/>
          <p:cNvSpPr/>
          <p:nvPr/>
        </p:nvSpPr>
        <p:spPr>
          <a:xfrm>
            <a:off x="6792277" y="3411854"/>
            <a:ext cx="728664" cy="333752"/>
          </a:xfrm>
          <a:custGeom>
            <a:avLst/>
            <a:gdLst/>
            <a:ahLst/>
            <a:cxnLst/>
            <a:rect l="0" t="0" r="0" b="0"/>
            <a:pathLst>
              <a:path w="728664" h="333752">
                <a:moveTo>
                  <a:pt x="0" y="214313"/>
                </a:moveTo>
                <a:lnTo>
                  <a:pt x="9102" y="196110"/>
                </a:lnTo>
                <a:lnTo>
                  <a:pt x="14640" y="189795"/>
                </a:lnTo>
                <a:lnTo>
                  <a:pt x="28414" y="180239"/>
                </a:lnTo>
                <a:lnTo>
                  <a:pt x="44061" y="172817"/>
                </a:lnTo>
                <a:lnTo>
                  <a:pt x="118347" y="142087"/>
                </a:lnTo>
                <a:lnTo>
                  <a:pt x="158009" y="124745"/>
                </a:lnTo>
                <a:lnTo>
                  <a:pt x="191194" y="109735"/>
                </a:lnTo>
                <a:lnTo>
                  <a:pt x="228168" y="93539"/>
                </a:lnTo>
                <a:lnTo>
                  <a:pt x="245457" y="85220"/>
                </a:lnTo>
                <a:lnTo>
                  <a:pt x="261745" y="76816"/>
                </a:lnTo>
                <a:lnTo>
                  <a:pt x="277367" y="68356"/>
                </a:lnTo>
                <a:lnTo>
                  <a:pt x="290639" y="59858"/>
                </a:lnTo>
                <a:lnTo>
                  <a:pt x="302344" y="51336"/>
                </a:lnTo>
                <a:lnTo>
                  <a:pt x="313006" y="42796"/>
                </a:lnTo>
                <a:lnTo>
                  <a:pt x="321065" y="36151"/>
                </a:lnTo>
                <a:lnTo>
                  <a:pt x="332561" y="26228"/>
                </a:lnTo>
                <a:lnTo>
                  <a:pt x="338305" y="18642"/>
                </a:lnTo>
                <a:lnTo>
                  <a:pt x="341992" y="10562"/>
                </a:lnTo>
                <a:lnTo>
                  <a:pt x="341342" y="8946"/>
                </a:lnTo>
                <a:lnTo>
                  <a:pt x="335439" y="1367"/>
                </a:lnTo>
                <a:lnTo>
                  <a:pt x="321004" y="9507"/>
                </a:lnTo>
                <a:lnTo>
                  <a:pt x="303181" y="19433"/>
                </a:lnTo>
                <a:lnTo>
                  <a:pt x="291592" y="28005"/>
                </a:lnTo>
                <a:lnTo>
                  <a:pt x="281044" y="38164"/>
                </a:lnTo>
                <a:lnTo>
                  <a:pt x="276898" y="43541"/>
                </a:lnTo>
                <a:lnTo>
                  <a:pt x="273181" y="49030"/>
                </a:lnTo>
                <a:lnTo>
                  <a:pt x="261431" y="67829"/>
                </a:lnTo>
                <a:lnTo>
                  <a:pt x="254298" y="79510"/>
                </a:lnTo>
                <a:lnTo>
                  <a:pt x="248590" y="91106"/>
                </a:lnTo>
                <a:lnTo>
                  <a:pt x="243831" y="102648"/>
                </a:lnTo>
                <a:lnTo>
                  <a:pt x="239707" y="114152"/>
                </a:lnTo>
                <a:lnTo>
                  <a:pt x="236957" y="123727"/>
                </a:lnTo>
                <a:lnTo>
                  <a:pt x="235125" y="132015"/>
                </a:lnTo>
                <a:lnTo>
                  <a:pt x="233902" y="139445"/>
                </a:lnTo>
                <a:lnTo>
                  <a:pt x="232135" y="147256"/>
                </a:lnTo>
                <a:lnTo>
                  <a:pt x="230004" y="155321"/>
                </a:lnTo>
                <a:lnTo>
                  <a:pt x="227630" y="163555"/>
                </a:lnTo>
                <a:lnTo>
                  <a:pt x="227001" y="172854"/>
                </a:lnTo>
                <a:lnTo>
                  <a:pt x="227534" y="182864"/>
                </a:lnTo>
                <a:lnTo>
                  <a:pt x="228842" y="193347"/>
                </a:lnTo>
                <a:lnTo>
                  <a:pt x="230667" y="202241"/>
                </a:lnTo>
                <a:lnTo>
                  <a:pt x="232835" y="210075"/>
                </a:lnTo>
                <a:lnTo>
                  <a:pt x="243160" y="240886"/>
                </a:lnTo>
                <a:lnTo>
                  <a:pt x="251264" y="262636"/>
                </a:lnTo>
                <a:lnTo>
                  <a:pt x="256092" y="275103"/>
                </a:lnTo>
                <a:lnTo>
                  <a:pt x="261215" y="285320"/>
                </a:lnTo>
                <a:lnTo>
                  <a:pt x="266536" y="294036"/>
                </a:lnTo>
                <a:lnTo>
                  <a:pt x="271988" y="301752"/>
                </a:lnTo>
                <a:lnTo>
                  <a:pt x="277528" y="307848"/>
                </a:lnTo>
                <a:lnTo>
                  <a:pt x="288763" y="317162"/>
                </a:lnTo>
                <a:lnTo>
                  <a:pt x="300107" y="324476"/>
                </a:lnTo>
                <a:lnTo>
                  <a:pt x="305799" y="327760"/>
                </a:lnTo>
                <a:lnTo>
                  <a:pt x="317203" y="331409"/>
                </a:lnTo>
                <a:lnTo>
                  <a:pt x="334334" y="333463"/>
                </a:lnTo>
                <a:lnTo>
                  <a:pt x="340047" y="333751"/>
                </a:lnTo>
                <a:lnTo>
                  <a:pt x="361740" y="329607"/>
                </a:lnTo>
                <a:lnTo>
                  <a:pt x="375403" y="322387"/>
                </a:lnTo>
                <a:lnTo>
                  <a:pt x="388779" y="312829"/>
                </a:lnTo>
                <a:lnTo>
                  <a:pt x="404248" y="302230"/>
                </a:lnTo>
                <a:lnTo>
                  <a:pt x="411422" y="295785"/>
                </a:lnTo>
                <a:lnTo>
                  <a:pt x="418109" y="288630"/>
                </a:lnTo>
                <a:lnTo>
                  <a:pt x="424472" y="281003"/>
                </a:lnTo>
                <a:lnTo>
                  <a:pt x="430619" y="273060"/>
                </a:lnTo>
                <a:lnTo>
                  <a:pt x="436622" y="264908"/>
                </a:lnTo>
                <a:lnTo>
                  <a:pt x="442529" y="256615"/>
                </a:lnTo>
                <a:lnTo>
                  <a:pt x="469046" y="217640"/>
                </a:lnTo>
                <a:lnTo>
                  <a:pt x="477480" y="202244"/>
                </a:lnTo>
                <a:lnTo>
                  <a:pt x="485007" y="186264"/>
                </a:lnTo>
                <a:lnTo>
                  <a:pt x="491931" y="169896"/>
                </a:lnTo>
                <a:lnTo>
                  <a:pt x="497499" y="152317"/>
                </a:lnTo>
                <a:lnTo>
                  <a:pt x="502163" y="133930"/>
                </a:lnTo>
                <a:lnTo>
                  <a:pt x="506226" y="115004"/>
                </a:lnTo>
                <a:lnTo>
                  <a:pt x="508934" y="98577"/>
                </a:lnTo>
                <a:lnTo>
                  <a:pt x="510740" y="83816"/>
                </a:lnTo>
                <a:lnTo>
                  <a:pt x="512746" y="62017"/>
                </a:lnTo>
                <a:lnTo>
                  <a:pt x="513637" y="55503"/>
                </a:lnTo>
                <a:lnTo>
                  <a:pt x="513874" y="56052"/>
                </a:lnTo>
                <a:lnTo>
                  <a:pt x="514139" y="61742"/>
                </a:lnTo>
                <a:lnTo>
                  <a:pt x="515162" y="70690"/>
                </a:lnTo>
                <a:lnTo>
                  <a:pt x="518838" y="98410"/>
                </a:lnTo>
                <a:lnTo>
                  <a:pt x="524010" y="119900"/>
                </a:lnTo>
                <a:lnTo>
                  <a:pt x="531268" y="145656"/>
                </a:lnTo>
                <a:lnTo>
                  <a:pt x="554605" y="221275"/>
                </a:lnTo>
                <a:lnTo>
                  <a:pt x="561190" y="241814"/>
                </a:lnTo>
                <a:lnTo>
                  <a:pt x="567484" y="257412"/>
                </a:lnTo>
                <a:lnTo>
                  <a:pt x="573585" y="269716"/>
                </a:lnTo>
                <a:lnTo>
                  <a:pt x="579558" y="279823"/>
                </a:lnTo>
                <a:lnTo>
                  <a:pt x="585444" y="291324"/>
                </a:lnTo>
                <a:lnTo>
                  <a:pt x="591274" y="303754"/>
                </a:lnTo>
                <a:lnTo>
                  <a:pt x="597065" y="316803"/>
                </a:lnTo>
                <a:lnTo>
                  <a:pt x="600925" y="324550"/>
                </a:lnTo>
                <a:lnTo>
                  <a:pt x="603500" y="328761"/>
                </a:lnTo>
                <a:lnTo>
                  <a:pt x="605216" y="330617"/>
                </a:lnTo>
                <a:lnTo>
                  <a:pt x="605407" y="328996"/>
                </a:lnTo>
                <a:lnTo>
                  <a:pt x="603080" y="319576"/>
                </a:lnTo>
                <a:lnTo>
                  <a:pt x="601126" y="314016"/>
                </a:lnTo>
                <a:lnTo>
                  <a:pt x="598871" y="308404"/>
                </a:lnTo>
                <a:lnTo>
                  <a:pt x="596415" y="302758"/>
                </a:lnTo>
                <a:lnTo>
                  <a:pt x="593824" y="293279"/>
                </a:lnTo>
                <a:lnTo>
                  <a:pt x="591145" y="281244"/>
                </a:lnTo>
                <a:lnTo>
                  <a:pt x="588407" y="267506"/>
                </a:lnTo>
                <a:lnTo>
                  <a:pt x="586581" y="254538"/>
                </a:lnTo>
                <a:lnTo>
                  <a:pt x="585364" y="242082"/>
                </a:lnTo>
                <a:lnTo>
                  <a:pt x="584553" y="229968"/>
                </a:lnTo>
                <a:lnTo>
                  <a:pt x="584012" y="218082"/>
                </a:lnTo>
                <a:lnTo>
                  <a:pt x="583411" y="194716"/>
                </a:lnTo>
                <a:lnTo>
                  <a:pt x="584203" y="184103"/>
                </a:lnTo>
                <a:lnTo>
                  <a:pt x="585684" y="174171"/>
                </a:lnTo>
                <a:lnTo>
                  <a:pt x="587623" y="164692"/>
                </a:lnTo>
                <a:lnTo>
                  <a:pt x="592318" y="143999"/>
                </a:lnTo>
                <a:lnTo>
                  <a:pt x="594904" y="133147"/>
                </a:lnTo>
                <a:lnTo>
                  <a:pt x="600438" y="120197"/>
                </a:lnTo>
                <a:lnTo>
                  <a:pt x="607937" y="105849"/>
                </a:lnTo>
                <a:lnTo>
                  <a:pt x="616746" y="90569"/>
                </a:lnTo>
                <a:lnTo>
                  <a:pt x="624524" y="78477"/>
                </a:lnTo>
                <a:lnTo>
                  <a:pt x="631614" y="68511"/>
                </a:lnTo>
                <a:lnTo>
                  <a:pt x="638246" y="59961"/>
                </a:lnTo>
                <a:lnTo>
                  <a:pt x="645525" y="52357"/>
                </a:lnTo>
                <a:lnTo>
                  <a:pt x="653235" y="45383"/>
                </a:lnTo>
                <a:lnTo>
                  <a:pt x="661233" y="38828"/>
                </a:lnTo>
                <a:lnTo>
                  <a:pt x="668469" y="32553"/>
                </a:lnTo>
                <a:lnTo>
                  <a:pt x="675199" y="26465"/>
                </a:lnTo>
                <a:lnTo>
                  <a:pt x="681590" y="20501"/>
                </a:lnTo>
                <a:lnTo>
                  <a:pt x="693771" y="11334"/>
                </a:lnTo>
                <a:lnTo>
                  <a:pt x="699687" y="7557"/>
                </a:lnTo>
                <a:lnTo>
                  <a:pt x="711340" y="3359"/>
                </a:lnTo>
                <a:lnTo>
                  <a:pt x="7286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7"/>
          <p:cNvSpPr/>
          <p:nvPr/>
        </p:nvSpPr>
        <p:spPr>
          <a:xfrm>
            <a:off x="7520940" y="3435747"/>
            <a:ext cx="685801" cy="351408"/>
          </a:xfrm>
          <a:custGeom>
            <a:avLst/>
            <a:gdLst/>
            <a:ahLst/>
            <a:cxnLst/>
            <a:rect l="0" t="0" r="0" b="0"/>
            <a:pathLst>
              <a:path w="685801" h="351408">
                <a:moveTo>
                  <a:pt x="0" y="164703"/>
                </a:moveTo>
                <a:lnTo>
                  <a:pt x="9101" y="178355"/>
                </a:lnTo>
                <a:lnTo>
                  <a:pt x="12735" y="182377"/>
                </a:lnTo>
                <a:lnTo>
                  <a:pt x="16110" y="185058"/>
                </a:lnTo>
                <a:lnTo>
                  <a:pt x="19312" y="186845"/>
                </a:lnTo>
                <a:lnTo>
                  <a:pt x="23352" y="187084"/>
                </a:lnTo>
                <a:lnTo>
                  <a:pt x="44467" y="182725"/>
                </a:lnTo>
                <a:lnTo>
                  <a:pt x="58472" y="177557"/>
                </a:lnTo>
                <a:lnTo>
                  <a:pt x="71708" y="170098"/>
                </a:lnTo>
                <a:lnTo>
                  <a:pt x="86163" y="160433"/>
                </a:lnTo>
                <a:lnTo>
                  <a:pt x="105963" y="144282"/>
                </a:lnTo>
                <a:lnTo>
                  <a:pt x="113504" y="138706"/>
                </a:lnTo>
                <a:lnTo>
                  <a:pt x="121390" y="133084"/>
                </a:lnTo>
                <a:lnTo>
                  <a:pt x="130456" y="124574"/>
                </a:lnTo>
                <a:lnTo>
                  <a:pt x="140311" y="114137"/>
                </a:lnTo>
                <a:lnTo>
                  <a:pt x="150690" y="102418"/>
                </a:lnTo>
                <a:lnTo>
                  <a:pt x="158563" y="92699"/>
                </a:lnTo>
                <a:lnTo>
                  <a:pt x="164763" y="84316"/>
                </a:lnTo>
                <a:lnTo>
                  <a:pt x="186110" y="52621"/>
                </a:lnTo>
                <a:lnTo>
                  <a:pt x="189795" y="45214"/>
                </a:lnTo>
                <a:lnTo>
                  <a:pt x="192253" y="38371"/>
                </a:lnTo>
                <a:lnTo>
                  <a:pt x="193891" y="31904"/>
                </a:lnTo>
                <a:lnTo>
                  <a:pt x="194030" y="26640"/>
                </a:lnTo>
                <a:lnTo>
                  <a:pt x="193171" y="22179"/>
                </a:lnTo>
                <a:lnTo>
                  <a:pt x="191645" y="18251"/>
                </a:lnTo>
                <a:lnTo>
                  <a:pt x="188724" y="14681"/>
                </a:lnTo>
                <a:lnTo>
                  <a:pt x="180397" y="8174"/>
                </a:lnTo>
                <a:lnTo>
                  <a:pt x="172886" y="4647"/>
                </a:lnTo>
                <a:lnTo>
                  <a:pt x="169551" y="3706"/>
                </a:lnTo>
                <a:lnTo>
                  <a:pt x="165421" y="4032"/>
                </a:lnTo>
                <a:lnTo>
                  <a:pt x="155753" y="6933"/>
                </a:lnTo>
                <a:lnTo>
                  <a:pt x="145106" y="13938"/>
                </a:lnTo>
                <a:lnTo>
                  <a:pt x="134024" y="23401"/>
                </a:lnTo>
                <a:lnTo>
                  <a:pt x="122749" y="33957"/>
                </a:lnTo>
                <a:lnTo>
                  <a:pt x="116122" y="43249"/>
                </a:lnTo>
                <a:lnTo>
                  <a:pt x="108847" y="55158"/>
                </a:lnTo>
                <a:lnTo>
                  <a:pt x="101139" y="68813"/>
                </a:lnTo>
                <a:lnTo>
                  <a:pt x="95049" y="81726"/>
                </a:lnTo>
                <a:lnTo>
                  <a:pt x="90036" y="94145"/>
                </a:lnTo>
                <a:lnTo>
                  <a:pt x="75146" y="136901"/>
                </a:lnTo>
                <a:lnTo>
                  <a:pt x="72957" y="148073"/>
                </a:lnTo>
                <a:lnTo>
                  <a:pt x="71498" y="160284"/>
                </a:lnTo>
                <a:lnTo>
                  <a:pt x="70526" y="173187"/>
                </a:lnTo>
                <a:lnTo>
                  <a:pt x="69877" y="185599"/>
                </a:lnTo>
                <a:lnTo>
                  <a:pt x="69156" y="209550"/>
                </a:lnTo>
                <a:lnTo>
                  <a:pt x="70869" y="221271"/>
                </a:lnTo>
                <a:lnTo>
                  <a:pt x="73916" y="232894"/>
                </a:lnTo>
                <a:lnTo>
                  <a:pt x="87943" y="274375"/>
                </a:lnTo>
                <a:lnTo>
                  <a:pt x="91966" y="283538"/>
                </a:lnTo>
                <a:lnTo>
                  <a:pt x="96553" y="292503"/>
                </a:lnTo>
                <a:lnTo>
                  <a:pt x="101516" y="301338"/>
                </a:lnTo>
                <a:lnTo>
                  <a:pt x="106730" y="309133"/>
                </a:lnTo>
                <a:lnTo>
                  <a:pt x="112111" y="316234"/>
                </a:lnTo>
                <a:lnTo>
                  <a:pt x="117603" y="322874"/>
                </a:lnTo>
                <a:lnTo>
                  <a:pt x="128786" y="332791"/>
                </a:lnTo>
                <a:lnTo>
                  <a:pt x="141058" y="340374"/>
                </a:lnTo>
                <a:lnTo>
                  <a:pt x="156037" y="346919"/>
                </a:lnTo>
                <a:lnTo>
                  <a:pt x="172219" y="350462"/>
                </a:lnTo>
                <a:lnTo>
                  <a:pt x="180535" y="351407"/>
                </a:lnTo>
                <a:lnTo>
                  <a:pt x="197395" y="349918"/>
                </a:lnTo>
                <a:lnTo>
                  <a:pt x="214414" y="345128"/>
                </a:lnTo>
                <a:lnTo>
                  <a:pt x="231503" y="336649"/>
                </a:lnTo>
                <a:lnTo>
                  <a:pt x="246082" y="326531"/>
                </a:lnTo>
                <a:lnTo>
                  <a:pt x="252637" y="321165"/>
                </a:lnTo>
                <a:lnTo>
                  <a:pt x="258913" y="313779"/>
                </a:lnTo>
                <a:lnTo>
                  <a:pt x="265001" y="305044"/>
                </a:lnTo>
                <a:lnTo>
                  <a:pt x="276845" y="286132"/>
                </a:lnTo>
                <a:lnTo>
                  <a:pt x="288460" y="268201"/>
                </a:lnTo>
                <a:lnTo>
                  <a:pt x="293271" y="259419"/>
                </a:lnTo>
                <a:lnTo>
                  <a:pt x="297431" y="250707"/>
                </a:lnTo>
                <a:lnTo>
                  <a:pt x="301158" y="242041"/>
                </a:lnTo>
                <a:lnTo>
                  <a:pt x="304594" y="233407"/>
                </a:lnTo>
                <a:lnTo>
                  <a:pt x="310953" y="216193"/>
                </a:lnTo>
                <a:lnTo>
                  <a:pt x="314934" y="203792"/>
                </a:lnTo>
                <a:lnTo>
                  <a:pt x="324438" y="172233"/>
                </a:lnTo>
                <a:lnTo>
                  <a:pt x="328687" y="153530"/>
                </a:lnTo>
                <a:lnTo>
                  <a:pt x="332472" y="133442"/>
                </a:lnTo>
                <a:lnTo>
                  <a:pt x="335948" y="112430"/>
                </a:lnTo>
                <a:lnTo>
                  <a:pt x="338265" y="95564"/>
                </a:lnTo>
                <a:lnTo>
                  <a:pt x="339810" y="81463"/>
                </a:lnTo>
                <a:lnTo>
                  <a:pt x="340840" y="69204"/>
                </a:lnTo>
                <a:lnTo>
                  <a:pt x="342480" y="57222"/>
                </a:lnTo>
                <a:lnTo>
                  <a:pt x="344524" y="45424"/>
                </a:lnTo>
                <a:lnTo>
                  <a:pt x="346840" y="33748"/>
                </a:lnTo>
                <a:lnTo>
                  <a:pt x="349337" y="25013"/>
                </a:lnTo>
                <a:lnTo>
                  <a:pt x="351953" y="18236"/>
                </a:lnTo>
                <a:lnTo>
                  <a:pt x="357401" y="8166"/>
                </a:lnTo>
                <a:lnTo>
                  <a:pt x="362998" y="516"/>
                </a:lnTo>
                <a:lnTo>
                  <a:pt x="365823" y="0"/>
                </a:lnTo>
                <a:lnTo>
                  <a:pt x="368660" y="1561"/>
                </a:lnTo>
                <a:lnTo>
                  <a:pt x="380056" y="13203"/>
                </a:lnTo>
                <a:lnTo>
                  <a:pt x="385766" y="21487"/>
                </a:lnTo>
                <a:lnTo>
                  <a:pt x="388622" y="26363"/>
                </a:lnTo>
                <a:lnTo>
                  <a:pt x="390526" y="32471"/>
                </a:lnTo>
                <a:lnTo>
                  <a:pt x="391796" y="39401"/>
                </a:lnTo>
                <a:lnTo>
                  <a:pt x="392642" y="46878"/>
                </a:lnTo>
                <a:lnTo>
                  <a:pt x="395111" y="59483"/>
                </a:lnTo>
                <a:lnTo>
                  <a:pt x="402936" y="93808"/>
                </a:lnTo>
                <a:lnTo>
                  <a:pt x="450678" y="278921"/>
                </a:lnTo>
                <a:lnTo>
                  <a:pt x="451898" y="282758"/>
                </a:lnTo>
                <a:lnTo>
                  <a:pt x="452714" y="284364"/>
                </a:lnTo>
                <a:lnTo>
                  <a:pt x="453256" y="284482"/>
                </a:lnTo>
                <a:lnTo>
                  <a:pt x="453618" y="283608"/>
                </a:lnTo>
                <a:lnTo>
                  <a:pt x="454021" y="280097"/>
                </a:lnTo>
                <a:lnTo>
                  <a:pt x="451659" y="272821"/>
                </a:lnTo>
                <a:lnTo>
                  <a:pt x="449695" y="268214"/>
                </a:lnTo>
                <a:lnTo>
                  <a:pt x="448388" y="258475"/>
                </a:lnTo>
                <a:lnTo>
                  <a:pt x="447515" y="245315"/>
                </a:lnTo>
                <a:lnTo>
                  <a:pt x="446933" y="229874"/>
                </a:lnTo>
                <a:lnTo>
                  <a:pt x="447497" y="215771"/>
                </a:lnTo>
                <a:lnTo>
                  <a:pt x="448827" y="202558"/>
                </a:lnTo>
                <a:lnTo>
                  <a:pt x="450666" y="189939"/>
                </a:lnTo>
                <a:lnTo>
                  <a:pt x="453796" y="173907"/>
                </a:lnTo>
                <a:lnTo>
                  <a:pt x="462354" y="135774"/>
                </a:lnTo>
                <a:lnTo>
                  <a:pt x="467304" y="119699"/>
                </a:lnTo>
                <a:lnTo>
                  <a:pt x="472508" y="106125"/>
                </a:lnTo>
                <a:lnTo>
                  <a:pt x="477883" y="94218"/>
                </a:lnTo>
                <a:lnTo>
                  <a:pt x="483372" y="83423"/>
                </a:lnTo>
                <a:lnTo>
                  <a:pt x="488934" y="73369"/>
                </a:lnTo>
                <a:lnTo>
                  <a:pt x="494549" y="63809"/>
                </a:lnTo>
                <a:lnTo>
                  <a:pt x="501149" y="55530"/>
                </a:lnTo>
                <a:lnTo>
                  <a:pt x="508407" y="48106"/>
                </a:lnTo>
                <a:lnTo>
                  <a:pt x="516102" y="41251"/>
                </a:lnTo>
                <a:lnTo>
                  <a:pt x="529733" y="28555"/>
                </a:lnTo>
                <a:lnTo>
                  <a:pt x="536036" y="22503"/>
                </a:lnTo>
                <a:lnTo>
                  <a:pt x="542142" y="18468"/>
                </a:lnTo>
                <a:lnTo>
                  <a:pt x="560789" y="11836"/>
                </a:lnTo>
                <a:lnTo>
                  <a:pt x="575947" y="6909"/>
                </a:lnTo>
                <a:lnTo>
                  <a:pt x="583037" y="6167"/>
                </a:lnTo>
                <a:lnTo>
                  <a:pt x="595994" y="7883"/>
                </a:lnTo>
                <a:lnTo>
                  <a:pt x="613999" y="14203"/>
                </a:lnTo>
                <a:lnTo>
                  <a:pt x="618884" y="17697"/>
                </a:lnTo>
                <a:lnTo>
                  <a:pt x="626849" y="26659"/>
                </a:lnTo>
                <a:lnTo>
                  <a:pt x="630306" y="32669"/>
                </a:lnTo>
                <a:lnTo>
                  <a:pt x="633564" y="39533"/>
                </a:lnTo>
                <a:lnTo>
                  <a:pt x="636689" y="46966"/>
                </a:lnTo>
                <a:lnTo>
                  <a:pt x="639724" y="54779"/>
                </a:lnTo>
                <a:lnTo>
                  <a:pt x="645637" y="71080"/>
                </a:lnTo>
                <a:lnTo>
                  <a:pt x="648547" y="80380"/>
                </a:lnTo>
                <a:lnTo>
                  <a:pt x="654320" y="100873"/>
                </a:lnTo>
                <a:lnTo>
                  <a:pt x="656242" y="110720"/>
                </a:lnTo>
                <a:lnTo>
                  <a:pt x="657522" y="120142"/>
                </a:lnTo>
                <a:lnTo>
                  <a:pt x="658375" y="129280"/>
                </a:lnTo>
                <a:lnTo>
                  <a:pt x="658943" y="139183"/>
                </a:lnTo>
                <a:lnTo>
                  <a:pt x="659576" y="160345"/>
                </a:lnTo>
                <a:lnTo>
                  <a:pt x="660037" y="223136"/>
                </a:lnTo>
                <a:lnTo>
                  <a:pt x="661005" y="235090"/>
                </a:lnTo>
                <a:lnTo>
                  <a:pt x="662602" y="248776"/>
                </a:lnTo>
                <a:lnTo>
                  <a:pt x="664620" y="263614"/>
                </a:lnTo>
                <a:lnTo>
                  <a:pt x="666917" y="274459"/>
                </a:lnTo>
                <a:lnTo>
                  <a:pt x="669401" y="282641"/>
                </a:lnTo>
                <a:lnTo>
                  <a:pt x="672011" y="289048"/>
                </a:lnTo>
                <a:lnTo>
                  <a:pt x="674702" y="295224"/>
                </a:lnTo>
                <a:lnTo>
                  <a:pt x="685800" y="3190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8"/>
          <p:cNvSpPr/>
          <p:nvPr/>
        </p:nvSpPr>
        <p:spPr>
          <a:xfrm>
            <a:off x="8301037" y="3421003"/>
            <a:ext cx="505779" cy="307968"/>
          </a:xfrm>
          <a:custGeom>
            <a:avLst/>
            <a:gdLst/>
            <a:ahLst/>
            <a:cxnLst/>
            <a:rect l="0" t="0" r="0" b="0"/>
            <a:pathLst>
              <a:path w="505779" h="307968">
                <a:moveTo>
                  <a:pt x="0" y="128012"/>
                </a:moveTo>
                <a:lnTo>
                  <a:pt x="9102" y="114359"/>
                </a:lnTo>
                <a:lnTo>
                  <a:pt x="13688" y="105575"/>
                </a:lnTo>
                <a:lnTo>
                  <a:pt x="18650" y="94956"/>
                </a:lnTo>
                <a:lnTo>
                  <a:pt x="23863" y="83115"/>
                </a:lnTo>
                <a:lnTo>
                  <a:pt x="27339" y="74268"/>
                </a:lnTo>
                <a:lnTo>
                  <a:pt x="29656" y="67418"/>
                </a:lnTo>
                <a:lnTo>
                  <a:pt x="31201" y="61898"/>
                </a:lnTo>
                <a:lnTo>
                  <a:pt x="32917" y="53226"/>
                </a:lnTo>
                <a:lnTo>
                  <a:pt x="34019" y="44447"/>
                </a:lnTo>
                <a:lnTo>
                  <a:pt x="33157" y="43727"/>
                </a:lnTo>
                <a:lnTo>
                  <a:pt x="29659" y="42927"/>
                </a:lnTo>
                <a:lnTo>
                  <a:pt x="28345" y="43666"/>
                </a:lnTo>
                <a:lnTo>
                  <a:pt x="27470" y="45111"/>
                </a:lnTo>
                <a:lnTo>
                  <a:pt x="24592" y="54019"/>
                </a:lnTo>
                <a:lnTo>
                  <a:pt x="16962" y="77029"/>
                </a:lnTo>
                <a:lnTo>
                  <a:pt x="14166" y="87356"/>
                </a:lnTo>
                <a:lnTo>
                  <a:pt x="12301" y="96145"/>
                </a:lnTo>
                <a:lnTo>
                  <a:pt x="11059" y="103910"/>
                </a:lnTo>
                <a:lnTo>
                  <a:pt x="10230" y="118611"/>
                </a:lnTo>
                <a:lnTo>
                  <a:pt x="9310" y="160346"/>
                </a:lnTo>
                <a:lnTo>
                  <a:pt x="10016" y="180048"/>
                </a:lnTo>
                <a:lnTo>
                  <a:pt x="11440" y="197945"/>
                </a:lnTo>
                <a:lnTo>
                  <a:pt x="13343" y="214639"/>
                </a:lnTo>
                <a:lnTo>
                  <a:pt x="16515" y="229578"/>
                </a:lnTo>
                <a:lnTo>
                  <a:pt x="20534" y="243348"/>
                </a:lnTo>
                <a:lnTo>
                  <a:pt x="25120" y="256337"/>
                </a:lnTo>
                <a:lnTo>
                  <a:pt x="29129" y="266902"/>
                </a:lnTo>
                <a:lnTo>
                  <a:pt x="32755" y="275850"/>
                </a:lnTo>
                <a:lnTo>
                  <a:pt x="36123" y="283721"/>
                </a:lnTo>
                <a:lnTo>
                  <a:pt x="39322" y="289920"/>
                </a:lnTo>
                <a:lnTo>
                  <a:pt x="45417" y="299348"/>
                </a:lnTo>
                <a:lnTo>
                  <a:pt x="49327" y="302244"/>
                </a:lnTo>
                <a:lnTo>
                  <a:pt x="53841" y="304174"/>
                </a:lnTo>
                <a:lnTo>
                  <a:pt x="63934" y="306319"/>
                </a:lnTo>
                <a:lnTo>
                  <a:pt x="79374" y="307526"/>
                </a:lnTo>
                <a:lnTo>
                  <a:pt x="93608" y="307934"/>
                </a:lnTo>
                <a:lnTo>
                  <a:pt x="96695" y="307967"/>
                </a:lnTo>
                <a:lnTo>
                  <a:pt x="100658" y="306085"/>
                </a:lnTo>
                <a:lnTo>
                  <a:pt x="110142" y="298913"/>
                </a:lnTo>
                <a:lnTo>
                  <a:pt x="118167" y="291915"/>
                </a:lnTo>
                <a:lnTo>
                  <a:pt x="125861" y="284678"/>
                </a:lnTo>
                <a:lnTo>
                  <a:pt x="176090" y="234800"/>
                </a:lnTo>
                <a:lnTo>
                  <a:pt x="182163" y="227779"/>
                </a:lnTo>
                <a:lnTo>
                  <a:pt x="188117" y="220241"/>
                </a:lnTo>
                <a:lnTo>
                  <a:pt x="222998" y="173283"/>
                </a:lnTo>
                <a:lnTo>
                  <a:pt x="235953" y="154800"/>
                </a:lnTo>
                <a:lnTo>
                  <a:pt x="244932" y="140155"/>
                </a:lnTo>
                <a:lnTo>
                  <a:pt x="267608" y="101024"/>
                </a:lnTo>
                <a:lnTo>
                  <a:pt x="276513" y="84302"/>
                </a:lnTo>
                <a:lnTo>
                  <a:pt x="283402" y="70297"/>
                </a:lnTo>
                <a:lnTo>
                  <a:pt x="288947" y="58103"/>
                </a:lnTo>
                <a:lnTo>
                  <a:pt x="292644" y="48068"/>
                </a:lnTo>
                <a:lnTo>
                  <a:pt x="295109" y="39473"/>
                </a:lnTo>
                <a:lnTo>
                  <a:pt x="296752" y="31839"/>
                </a:lnTo>
                <a:lnTo>
                  <a:pt x="297848" y="25796"/>
                </a:lnTo>
                <a:lnTo>
                  <a:pt x="299065" y="16542"/>
                </a:lnTo>
                <a:lnTo>
                  <a:pt x="299606" y="9255"/>
                </a:lnTo>
                <a:lnTo>
                  <a:pt x="299750" y="5978"/>
                </a:lnTo>
                <a:lnTo>
                  <a:pt x="297941" y="3793"/>
                </a:lnTo>
                <a:lnTo>
                  <a:pt x="294829" y="2337"/>
                </a:lnTo>
                <a:lnTo>
                  <a:pt x="283890" y="287"/>
                </a:lnTo>
                <a:lnTo>
                  <a:pt x="280700" y="0"/>
                </a:lnTo>
                <a:lnTo>
                  <a:pt x="277620" y="1713"/>
                </a:lnTo>
                <a:lnTo>
                  <a:pt x="271660" y="8696"/>
                </a:lnTo>
                <a:lnTo>
                  <a:pt x="263296" y="18150"/>
                </a:lnTo>
                <a:lnTo>
                  <a:pt x="258398" y="23338"/>
                </a:lnTo>
                <a:lnTo>
                  <a:pt x="253228" y="29654"/>
                </a:lnTo>
                <a:lnTo>
                  <a:pt x="247876" y="36723"/>
                </a:lnTo>
                <a:lnTo>
                  <a:pt x="242403" y="44292"/>
                </a:lnTo>
                <a:lnTo>
                  <a:pt x="237803" y="52196"/>
                </a:lnTo>
                <a:lnTo>
                  <a:pt x="233783" y="60323"/>
                </a:lnTo>
                <a:lnTo>
                  <a:pt x="230150" y="68599"/>
                </a:lnTo>
                <a:lnTo>
                  <a:pt x="225823" y="80783"/>
                </a:lnTo>
                <a:lnTo>
                  <a:pt x="204210" y="149015"/>
                </a:lnTo>
                <a:lnTo>
                  <a:pt x="201863" y="160111"/>
                </a:lnTo>
                <a:lnTo>
                  <a:pt x="200298" y="171319"/>
                </a:lnTo>
                <a:lnTo>
                  <a:pt x="199255" y="182601"/>
                </a:lnTo>
                <a:lnTo>
                  <a:pt x="199512" y="192979"/>
                </a:lnTo>
                <a:lnTo>
                  <a:pt x="200636" y="202756"/>
                </a:lnTo>
                <a:lnTo>
                  <a:pt x="202337" y="212131"/>
                </a:lnTo>
                <a:lnTo>
                  <a:pt x="205376" y="220286"/>
                </a:lnTo>
                <a:lnTo>
                  <a:pt x="209307" y="227628"/>
                </a:lnTo>
                <a:lnTo>
                  <a:pt x="213833" y="234428"/>
                </a:lnTo>
                <a:lnTo>
                  <a:pt x="217804" y="240866"/>
                </a:lnTo>
                <a:lnTo>
                  <a:pt x="221402" y="247063"/>
                </a:lnTo>
                <a:lnTo>
                  <a:pt x="224754" y="253099"/>
                </a:lnTo>
                <a:lnTo>
                  <a:pt x="228894" y="259028"/>
                </a:lnTo>
                <a:lnTo>
                  <a:pt x="233559" y="264886"/>
                </a:lnTo>
                <a:lnTo>
                  <a:pt x="238572" y="270696"/>
                </a:lnTo>
                <a:lnTo>
                  <a:pt x="249225" y="279692"/>
                </a:lnTo>
                <a:lnTo>
                  <a:pt x="254733" y="283425"/>
                </a:lnTo>
                <a:lnTo>
                  <a:pt x="268473" y="287572"/>
                </a:lnTo>
                <a:lnTo>
                  <a:pt x="283151" y="289415"/>
                </a:lnTo>
                <a:lnTo>
                  <a:pt x="296025" y="290234"/>
                </a:lnTo>
                <a:lnTo>
                  <a:pt x="310637" y="290598"/>
                </a:lnTo>
                <a:lnTo>
                  <a:pt x="338750" y="290832"/>
                </a:lnTo>
                <a:lnTo>
                  <a:pt x="353438" y="288324"/>
                </a:lnTo>
                <a:lnTo>
                  <a:pt x="361355" y="286321"/>
                </a:lnTo>
                <a:lnTo>
                  <a:pt x="369491" y="284034"/>
                </a:lnTo>
                <a:lnTo>
                  <a:pt x="386151" y="278952"/>
                </a:lnTo>
                <a:lnTo>
                  <a:pt x="400541" y="273519"/>
                </a:lnTo>
                <a:lnTo>
                  <a:pt x="415191" y="266976"/>
                </a:lnTo>
                <a:lnTo>
                  <a:pt x="457536" y="246347"/>
                </a:lnTo>
                <a:lnTo>
                  <a:pt x="471904" y="236946"/>
                </a:lnTo>
                <a:lnTo>
                  <a:pt x="482195" y="228128"/>
                </a:lnTo>
                <a:lnTo>
                  <a:pt x="490851" y="219815"/>
                </a:lnTo>
                <a:lnTo>
                  <a:pt x="505778" y="2051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9"/>
          <p:cNvSpPr/>
          <p:nvPr/>
        </p:nvSpPr>
        <p:spPr>
          <a:xfrm>
            <a:off x="5998668" y="4054792"/>
            <a:ext cx="63368" cy="736300"/>
          </a:xfrm>
          <a:custGeom>
            <a:avLst/>
            <a:gdLst/>
            <a:ahLst/>
            <a:cxnLst/>
            <a:rect l="0" t="0" r="0" b="0"/>
            <a:pathLst>
              <a:path w="63368" h="736300">
                <a:moveTo>
                  <a:pt x="4939" y="0"/>
                </a:moveTo>
                <a:lnTo>
                  <a:pt x="389" y="13653"/>
                </a:lnTo>
                <a:lnTo>
                  <a:pt x="0" y="19579"/>
                </a:lnTo>
                <a:lnTo>
                  <a:pt x="694" y="25435"/>
                </a:lnTo>
                <a:lnTo>
                  <a:pt x="2109" y="31245"/>
                </a:lnTo>
                <a:lnTo>
                  <a:pt x="3681" y="45319"/>
                </a:lnTo>
                <a:lnTo>
                  <a:pt x="5332" y="61100"/>
                </a:lnTo>
                <a:lnTo>
                  <a:pt x="7107" y="69308"/>
                </a:lnTo>
                <a:lnTo>
                  <a:pt x="9242" y="77638"/>
                </a:lnTo>
                <a:lnTo>
                  <a:pt x="11617" y="91764"/>
                </a:lnTo>
                <a:lnTo>
                  <a:pt x="16797" y="130319"/>
                </a:lnTo>
                <a:lnTo>
                  <a:pt x="18560" y="148792"/>
                </a:lnTo>
                <a:lnTo>
                  <a:pt x="19734" y="165870"/>
                </a:lnTo>
                <a:lnTo>
                  <a:pt x="20518" y="182017"/>
                </a:lnTo>
                <a:lnTo>
                  <a:pt x="35662" y="388063"/>
                </a:lnTo>
                <a:lnTo>
                  <a:pt x="37644" y="435362"/>
                </a:lnTo>
                <a:lnTo>
                  <a:pt x="39125" y="455977"/>
                </a:lnTo>
                <a:lnTo>
                  <a:pt x="41064" y="475434"/>
                </a:lnTo>
                <a:lnTo>
                  <a:pt x="43310" y="494121"/>
                </a:lnTo>
                <a:lnTo>
                  <a:pt x="44807" y="511342"/>
                </a:lnTo>
                <a:lnTo>
                  <a:pt x="45806" y="527584"/>
                </a:lnTo>
                <a:lnTo>
                  <a:pt x="46471" y="543176"/>
                </a:lnTo>
                <a:lnTo>
                  <a:pt x="47867" y="558332"/>
                </a:lnTo>
                <a:lnTo>
                  <a:pt x="49750" y="573199"/>
                </a:lnTo>
                <a:lnTo>
                  <a:pt x="51958" y="587873"/>
                </a:lnTo>
                <a:lnTo>
                  <a:pt x="56952" y="634657"/>
                </a:lnTo>
                <a:lnTo>
                  <a:pt x="61393" y="684025"/>
                </a:lnTo>
                <a:lnTo>
                  <a:pt x="63367" y="712316"/>
                </a:lnTo>
                <a:lnTo>
                  <a:pt x="61705" y="728700"/>
                </a:lnTo>
                <a:lnTo>
                  <a:pt x="59928" y="734402"/>
                </a:lnTo>
                <a:lnTo>
                  <a:pt x="57791" y="736299"/>
                </a:lnTo>
                <a:lnTo>
                  <a:pt x="55414" y="735659"/>
                </a:lnTo>
                <a:lnTo>
                  <a:pt x="52876" y="733326"/>
                </a:lnTo>
                <a:lnTo>
                  <a:pt x="49280" y="730819"/>
                </a:lnTo>
                <a:lnTo>
                  <a:pt x="44977" y="728195"/>
                </a:lnTo>
                <a:lnTo>
                  <a:pt x="30657" y="7115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0"/>
          <p:cNvSpPr/>
          <p:nvPr/>
        </p:nvSpPr>
        <p:spPr>
          <a:xfrm>
            <a:off x="5797867" y="4342673"/>
            <a:ext cx="702946" cy="311499"/>
          </a:xfrm>
          <a:custGeom>
            <a:avLst/>
            <a:gdLst/>
            <a:ahLst/>
            <a:cxnLst/>
            <a:rect l="0" t="0" r="0" b="0"/>
            <a:pathLst>
              <a:path w="702946" h="311499">
                <a:moveTo>
                  <a:pt x="0" y="132172"/>
                </a:moveTo>
                <a:lnTo>
                  <a:pt x="19579" y="126280"/>
                </a:lnTo>
                <a:lnTo>
                  <a:pt x="37974" y="123441"/>
                </a:lnTo>
                <a:lnTo>
                  <a:pt x="53073" y="119401"/>
                </a:lnTo>
                <a:lnTo>
                  <a:pt x="69308" y="116971"/>
                </a:lnTo>
                <a:lnTo>
                  <a:pt x="77638" y="116323"/>
                </a:lnTo>
                <a:lnTo>
                  <a:pt x="94621" y="113033"/>
                </a:lnTo>
                <a:lnTo>
                  <a:pt x="204160" y="88447"/>
                </a:lnTo>
                <a:lnTo>
                  <a:pt x="224689" y="83020"/>
                </a:lnTo>
                <a:lnTo>
                  <a:pt x="246948" y="76544"/>
                </a:lnTo>
                <a:lnTo>
                  <a:pt x="270359" y="69368"/>
                </a:lnTo>
                <a:lnTo>
                  <a:pt x="295492" y="62680"/>
                </a:lnTo>
                <a:lnTo>
                  <a:pt x="406808" y="35719"/>
                </a:lnTo>
                <a:lnTo>
                  <a:pt x="436940" y="27864"/>
                </a:lnTo>
                <a:lnTo>
                  <a:pt x="465601" y="21676"/>
                </a:lnTo>
                <a:lnTo>
                  <a:pt x="493281" y="16598"/>
                </a:lnTo>
                <a:lnTo>
                  <a:pt x="537371" y="9368"/>
                </a:lnTo>
                <a:lnTo>
                  <a:pt x="556837" y="5298"/>
                </a:lnTo>
                <a:lnTo>
                  <a:pt x="557915" y="4727"/>
                </a:lnTo>
                <a:lnTo>
                  <a:pt x="557681" y="4346"/>
                </a:lnTo>
                <a:lnTo>
                  <a:pt x="543699" y="12911"/>
                </a:lnTo>
                <a:lnTo>
                  <a:pt x="529299" y="19795"/>
                </a:lnTo>
                <a:lnTo>
                  <a:pt x="514326" y="26981"/>
                </a:lnTo>
                <a:lnTo>
                  <a:pt x="501322" y="36525"/>
                </a:lnTo>
                <a:lnTo>
                  <a:pt x="469638" y="61711"/>
                </a:lnTo>
                <a:lnTo>
                  <a:pt x="459777" y="70910"/>
                </a:lnTo>
                <a:lnTo>
                  <a:pt x="451298" y="79900"/>
                </a:lnTo>
                <a:lnTo>
                  <a:pt x="443740" y="88752"/>
                </a:lnTo>
                <a:lnTo>
                  <a:pt x="436797" y="97510"/>
                </a:lnTo>
                <a:lnTo>
                  <a:pt x="430263" y="106206"/>
                </a:lnTo>
                <a:lnTo>
                  <a:pt x="424002" y="114861"/>
                </a:lnTo>
                <a:lnTo>
                  <a:pt x="418876" y="123489"/>
                </a:lnTo>
                <a:lnTo>
                  <a:pt x="414505" y="132098"/>
                </a:lnTo>
                <a:lnTo>
                  <a:pt x="410640" y="140695"/>
                </a:lnTo>
                <a:lnTo>
                  <a:pt x="407110" y="152141"/>
                </a:lnTo>
                <a:lnTo>
                  <a:pt x="403804" y="165487"/>
                </a:lnTo>
                <a:lnTo>
                  <a:pt x="400648" y="180099"/>
                </a:lnTo>
                <a:lnTo>
                  <a:pt x="398544" y="192699"/>
                </a:lnTo>
                <a:lnTo>
                  <a:pt x="397141" y="203955"/>
                </a:lnTo>
                <a:lnTo>
                  <a:pt x="396206" y="214318"/>
                </a:lnTo>
                <a:lnTo>
                  <a:pt x="396535" y="224083"/>
                </a:lnTo>
                <a:lnTo>
                  <a:pt x="397707" y="233451"/>
                </a:lnTo>
                <a:lnTo>
                  <a:pt x="399440" y="242554"/>
                </a:lnTo>
                <a:lnTo>
                  <a:pt x="400596" y="251480"/>
                </a:lnTo>
                <a:lnTo>
                  <a:pt x="401367" y="260288"/>
                </a:lnTo>
                <a:lnTo>
                  <a:pt x="401880" y="269017"/>
                </a:lnTo>
                <a:lnTo>
                  <a:pt x="404128" y="276742"/>
                </a:lnTo>
                <a:lnTo>
                  <a:pt x="407531" y="283797"/>
                </a:lnTo>
                <a:lnTo>
                  <a:pt x="411705" y="290405"/>
                </a:lnTo>
                <a:lnTo>
                  <a:pt x="415440" y="295763"/>
                </a:lnTo>
                <a:lnTo>
                  <a:pt x="422130" y="304257"/>
                </a:lnTo>
                <a:lnTo>
                  <a:pt x="426200" y="306902"/>
                </a:lnTo>
                <a:lnTo>
                  <a:pt x="435802" y="309842"/>
                </a:lnTo>
                <a:lnTo>
                  <a:pt x="451918" y="311498"/>
                </a:lnTo>
                <a:lnTo>
                  <a:pt x="456536" y="310777"/>
                </a:lnTo>
                <a:lnTo>
                  <a:pt x="473332" y="302777"/>
                </a:lnTo>
                <a:lnTo>
                  <a:pt x="483737" y="296579"/>
                </a:lnTo>
                <a:lnTo>
                  <a:pt x="494712" y="287474"/>
                </a:lnTo>
                <a:lnTo>
                  <a:pt x="499353" y="281426"/>
                </a:lnTo>
                <a:lnTo>
                  <a:pt x="503399" y="274538"/>
                </a:lnTo>
                <a:lnTo>
                  <a:pt x="507050" y="267087"/>
                </a:lnTo>
                <a:lnTo>
                  <a:pt x="511388" y="259263"/>
                </a:lnTo>
                <a:lnTo>
                  <a:pt x="516185" y="251190"/>
                </a:lnTo>
                <a:lnTo>
                  <a:pt x="521289" y="242949"/>
                </a:lnTo>
                <a:lnTo>
                  <a:pt x="525643" y="233646"/>
                </a:lnTo>
                <a:lnTo>
                  <a:pt x="529499" y="223634"/>
                </a:lnTo>
                <a:lnTo>
                  <a:pt x="542531" y="184740"/>
                </a:lnTo>
                <a:lnTo>
                  <a:pt x="546472" y="171027"/>
                </a:lnTo>
                <a:lnTo>
                  <a:pt x="555931" y="135471"/>
                </a:lnTo>
                <a:lnTo>
                  <a:pt x="560169" y="112463"/>
                </a:lnTo>
                <a:lnTo>
                  <a:pt x="563946" y="86648"/>
                </a:lnTo>
                <a:lnTo>
                  <a:pt x="571272" y="25656"/>
                </a:lnTo>
                <a:lnTo>
                  <a:pt x="573749" y="1065"/>
                </a:lnTo>
                <a:lnTo>
                  <a:pt x="573951" y="0"/>
                </a:lnTo>
                <a:lnTo>
                  <a:pt x="574087" y="242"/>
                </a:lnTo>
                <a:lnTo>
                  <a:pt x="574304" y="7475"/>
                </a:lnTo>
                <a:lnTo>
                  <a:pt x="574353" y="88996"/>
                </a:lnTo>
                <a:lnTo>
                  <a:pt x="576259" y="104341"/>
                </a:lnTo>
                <a:lnTo>
                  <a:pt x="579435" y="121238"/>
                </a:lnTo>
                <a:lnTo>
                  <a:pt x="583458" y="139170"/>
                </a:lnTo>
                <a:lnTo>
                  <a:pt x="593007" y="176874"/>
                </a:lnTo>
                <a:lnTo>
                  <a:pt x="598221" y="196263"/>
                </a:lnTo>
                <a:lnTo>
                  <a:pt x="602649" y="211095"/>
                </a:lnTo>
                <a:lnTo>
                  <a:pt x="606554" y="222887"/>
                </a:lnTo>
                <a:lnTo>
                  <a:pt x="610109" y="232653"/>
                </a:lnTo>
                <a:lnTo>
                  <a:pt x="613432" y="241070"/>
                </a:lnTo>
                <a:lnTo>
                  <a:pt x="616599" y="248585"/>
                </a:lnTo>
                <a:lnTo>
                  <a:pt x="619664" y="255501"/>
                </a:lnTo>
                <a:lnTo>
                  <a:pt x="623612" y="261064"/>
                </a:lnTo>
                <a:lnTo>
                  <a:pt x="633078" y="269785"/>
                </a:lnTo>
                <a:lnTo>
                  <a:pt x="641096" y="276836"/>
                </a:lnTo>
                <a:lnTo>
                  <a:pt x="644567" y="280049"/>
                </a:lnTo>
                <a:lnTo>
                  <a:pt x="648787" y="282191"/>
                </a:lnTo>
                <a:lnTo>
                  <a:pt x="658555" y="284572"/>
                </a:lnTo>
                <a:lnTo>
                  <a:pt x="670213" y="285913"/>
                </a:lnTo>
                <a:lnTo>
                  <a:pt x="673504" y="284195"/>
                </a:lnTo>
                <a:lnTo>
                  <a:pt x="679700" y="277208"/>
                </a:lnTo>
                <a:lnTo>
                  <a:pt x="685629" y="267752"/>
                </a:lnTo>
                <a:lnTo>
                  <a:pt x="691439" y="258152"/>
                </a:lnTo>
                <a:lnTo>
                  <a:pt x="694322" y="254259"/>
                </a:lnTo>
                <a:lnTo>
                  <a:pt x="702945" y="2436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1"/>
          <p:cNvSpPr/>
          <p:nvPr/>
        </p:nvSpPr>
        <p:spPr>
          <a:xfrm>
            <a:off x="6603682" y="4183379"/>
            <a:ext cx="60009" cy="522924"/>
          </a:xfrm>
          <a:custGeom>
            <a:avLst/>
            <a:gdLst/>
            <a:ahLst/>
            <a:cxnLst/>
            <a:rect l="0" t="0" r="0" b="0"/>
            <a:pathLst>
              <a:path w="60009" h="522924">
                <a:moveTo>
                  <a:pt x="0" y="0"/>
                </a:moveTo>
                <a:lnTo>
                  <a:pt x="18650" y="266183"/>
                </a:lnTo>
                <a:lnTo>
                  <a:pt x="60008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2"/>
          <p:cNvSpPr/>
          <p:nvPr/>
        </p:nvSpPr>
        <p:spPr>
          <a:xfrm>
            <a:off x="6638530" y="4269104"/>
            <a:ext cx="633808" cy="366865"/>
          </a:xfrm>
          <a:custGeom>
            <a:avLst/>
            <a:gdLst/>
            <a:ahLst/>
            <a:cxnLst/>
            <a:rect l="0" t="0" r="0" b="0"/>
            <a:pathLst>
              <a:path w="633808" h="366865">
                <a:moveTo>
                  <a:pt x="162320" y="0"/>
                </a:moveTo>
                <a:lnTo>
                  <a:pt x="162320" y="9102"/>
                </a:lnTo>
                <a:lnTo>
                  <a:pt x="161368" y="14641"/>
                </a:lnTo>
                <a:lnTo>
                  <a:pt x="159780" y="21191"/>
                </a:lnTo>
                <a:lnTo>
                  <a:pt x="157769" y="28415"/>
                </a:lnTo>
                <a:lnTo>
                  <a:pt x="153570" y="38946"/>
                </a:lnTo>
                <a:lnTo>
                  <a:pt x="147915" y="51682"/>
                </a:lnTo>
                <a:lnTo>
                  <a:pt x="141286" y="65887"/>
                </a:lnTo>
                <a:lnTo>
                  <a:pt x="118682" y="109611"/>
                </a:lnTo>
                <a:lnTo>
                  <a:pt x="104652" y="135939"/>
                </a:lnTo>
                <a:lnTo>
                  <a:pt x="93395" y="155396"/>
                </a:lnTo>
                <a:lnTo>
                  <a:pt x="83985" y="170273"/>
                </a:lnTo>
                <a:lnTo>
                  <a:pt x="75806" y="182096"/>
                </a:lnTo>
                <a:lnTo>
                  <a:pt x="67497" y="194740"/>
                </a:lnTo>
                <a:lnTo>
                  <a:pt x="50643" y="221488"/>
                </a:lnTo>
                <a:lnTo>
                  <a:pt x="43101" y="231480"/>
                </a:lnTo>
                <a:lnTo>
                  <a:pt x="36168" y="239092"/>
                </a:lnTo>
                <a:lnTo>
                  <a:pt x="29641" y="245120"/>
                </a:lnTo>
                <a:lnTo>
                  <a:pt x="24337" y="251044"/>
                </a:lnTo>
                <a:lnTo>
                  <a:pt x="19849" y="256898"/>
                </a:lnTo>
                <a:lnTo>
                  <a:pt x="12322" y="267530"/>
                </a:lnTo>
                <a:lnTo>
                  <a:pt x="3682" y="278870"/>
                </a:lnTo>
                <a:lnTo>
                  <a:pt x="1326" y="285233"/>
                </a:lnTo>
                <a:lnTo>
                  <a:pt x="0" y="294170"/>
                </a:lnTo>
                <a:lnTo>
                  <a:pt x="767" y="296126"/>
                </a:lnTo>
                <a:lnTo>
                  <a:pt x="2230" y="297430"/>
                </a:lnTo>
                <a:lnTo>
                  <a:pt x="4159" y="298299"/>
                </a:lnTo>
                <a:lnTo>
                  <a:pt x="8840" y="299265"/>
                </a:lnTo>
                <a:lnTo>
                  <a:pt x="16001" y="300647"/>
                </a:lnTo>
                <a:lnTo>
                  <a:pt x="35147" y="305827"/>
                </a:lnTo>
                <a:lnTo>
                  <a:pt x="47378" y="307374"/>
                </a:lnTo>
                <a:lnTo>
                  <a:pt x="64244" y="308061"/>
                </a:lnTo>
                <a:lnTo>
                  <a:pt x="97015" y="308502"/>
                </a:lnTo>
                <a:lnTo>
                  <a:pt x="112340" y="306022"/>
                </a:lnTo>
                <a:lnTo>
                  <a:pt x="128677" y="302697"/>
                </a:lnTo>
                <a:lnTo>
                  <a:pt x="145462" y="301220"/>
                </a:lnTo>
                <a:lnTo>
                  <a:pt x="159907" y="298024"/>
                </a:lnTo>
                <a:lnTo>
                  <a:pt x="214115" y="279918"/>
                </a:lnTo>
                <a:lnTo>
                  <a:pt x="228520" y="271728"/>
                </a:lnTo>
                <a:lnTo>
                  <a:pt x="242224" y="262691"/>
                </a:lnTo>
                <a:lnTo>
                  <a:pt x="257840" y="255500"/>
                </a:lnTo>
                <a:lnTo>
                  <a:pt x="271766" y="246588"/>
                </a:lnTo>
                <a:lnTo>
                  <a:pt x="284305" y="236277"/>
                </a:lnTo>
                <a:lnTo>
                  <a:pt x="296228" y="225345"/>
                </a:lnTo>
                <a:lnTo>
                  <a:pt x="303026" y="216906"/>
                </a:lnTo>
                <a:lnTo>
                  <a:pt x="310417" y="206516"/>
                </a:lnTo>
                <a:lnTo>
                  <a:pt x="318201" y="194828"/>
                </a:lnTo>
                <a:lnTo>
                  <a:pt x="325296" y="185130"/>
                </a:lnTo>
                <a:lnTo>
                  <a:pt x="331930" y="176760"/>
                </a:lnTo>
                <a:lnTo>
                  <a:pt x="338259" y="169275"/>
                </a:lnTo>
                <a:lnTo>
                  <a:pt x="344382" y="159523"/>
                </a:lnTo>
                <a:lnTo>
                  <a:pt x="350370" y="148259"/>
                </a:lnTo>
                <a:lnTo>
                  <a:pt x="356266" y="135987"/>
                </a:lnTo>
                <a:lnTo>
                  <a:pt x="361150" y="123996"/>
                </a:lnTo>
                <a:lnTo>
                  <a:pt x="365358" y="112192"/>
                </a:lnTo>
                <a:lnTo>
                  <a:pt x="369116" y="100512"/>
                </a:lnTo>
                <a:lnTo>
                  <a:pt x="371621" y="90821"/>
                </a:lnTo>
                <a:lnTo>
                  <a:pt x="373292" y="82455"/>
                </a:lnTo>
                <a:lnTo>
                  <a:pt x="374405" y="74973"/>
                </a:lnTo>
                <a:lnTo>
                  <a:pt x="374195" y="69032"/>
                </a:lnTo>
                <a:lnTo>
                  <a:pt x="373102" y="64119"/>
                </a:lnTo>
                <a:lnTo>
                  <a:pt x="369348" y="56120"/>
                </a:lnTo>
                <a:lnTo>
                  <a:pt x="364506" y="49390"/>
                </a:lnTo>
                <a:lnTo>
                  <a:pt x="361879" y="47215"/>
                </a:lnTo>
                <a:lnTo>
                  <a:pt x="359177" y="45764"/>
                </a:lnTo>
                <a:lnTo>
                  <a:pt x="356423" y="44797"/>
                </a:lnTo>
                <a:lnTo>
                  <a:pt x="352682" y="45105"/>
                </a:lnTo>
                <a:lnTo>
                  <a:pt x="343446" y="47987"/>
                </a:lnTo>
                <a:lnTo>
                  <a:pt x="335530" y="52443"/>
                </a:lnTo>
                <a:lnTo>
                  <a:pt x="332086" y="54965"/>
                </a:lnTo>
                <a:lnTo>
                  <a:pt x="325719" y="62847"/>
                </a:lnTo>
                <a:lnTo>
                  <a:pt x="318761" y="72699"/>
                </a:lnTo>
                <a:lnTo>
                  <a:pt x="309320" y="83429"/>
                </a:lnTo>
                <a:lnTo>
                  <a:pt x="305087" y="89909"/>
                </a:lnTo>
                <a:lnTo>
                  <a:pt x="301313" y="97088"/>
                </a:lnTo>
                <a:lnTo>
                  <a:pt x="297845" y="104730"/>
                </a:lnTo>
                <a:lnTo>
                  <a:pt x="294580" y="116493"/>
                </a:lnTo>
                <a:lnTo>
                  <a:pt x="291450" y="131002"/>
                </a:lnTo>
                <a:lnTo>
                  <a:pt x="288412" y="147343"/>
                </a:lnTo>
                <a:lnTo>
                  <a:pt x="286386" y="164904"/>
                </a:lnTo>
                <a:lnTo>
                  <a:pt x="285035" y="183279"/>
                </a:lnTo>
                <a:lnTo>
                  <a:pt x="284135" y="202196"/>
                </a:lnTo>
                <a:lnTo>
                  <a:pt x="284487" y="217665"/>
                </a:lnTo>
                <a:lnTo>
                  <a:pt x="285675" y="230835"/>
                </a:lnTo>
                <a:lnTo>
                  <a:pt x="287419" y="242473"/>
                </a:lnTo>
                <a:lnTo>
                  <a:pt x="289534" y="254042"/>
                </a:lnTo>
                <a:lnTo>
                  <a:pt x="291897" y="265563"/>
                </a:lnTo>
                <a:lnTo>
                  <a:pt x="294424" y="277055"/>
                </a:lnTo>
                <a:lnTo>
                  <a:pt x="297062" y="287573"/>
                </a:lnTo>
                <a:lnTo>
                  <a:pt x="299773" y="297444"/>
                </a:lnTo>
                <a:lnTo>
                  <a:pt x="302533" y="306881"/>
                </a:lnTo>
                <a:lnTo>
                  <a:pt x="306277" y="315078"/>
                </a:lnTo>
                <a:lnTo>
                  <a:pt x="310679" y="322447"/>
                </a:lnTo>
                <a:lnTo>
                  <a:pt x="315519" y="329265"/>
                </a:lnTo>
                <a:lnTo>
                  <a:pt x="325975" y="339380"/>
                </a:lnTo>
                <a:lnTo>
                  <a:pt x="342573" y="350430"/>
                </a:lnTo>
                <a:lnTo>
                  <a:pt x="359556" y="359736"/>
                </a:lnTo>
                <a:lnTo>
                  <a:pt x="365247" y="362697"/>
                </a:lnTo>
                <a:lnTo>
                  <a:pt x="379192" y="365986"/>
                </a:lnTo>
                <a:lnTo>
                  <a:pt x="386912" y="366864"/>
                </a:lnTo>
                <a:lnTo>
                  <a:pt x="403108" y="365298"/>
                </a:lnTo>
                <a:lnTo>
                  <a:pt x="419832" y="362380"/>
                </a:lnTo>
                <a:lnTo>
                  <a:pt x="436790" y="361083"/>
                </a:lnTo>
                <a:lnTo>
                  <a:pt x="453851" y="355426"/>
                </a:lnTo>
                <a:lnTo>
                  <a:pt x="462401" y="351251"/>
                </a:lnTo>
                <a:lnTo>
                  <a:pt x="473817" y="346563"/>
                </a:lnTo>
                <a:lnTo>
                  <a:pt x="487142" y="341532"/>
                </a:lnTo>
                <a:lnTo>
                  <a:pt x="501740" y="336273"/>
                </a:lnTo>
                <a:lnTo>
                  <a:pt x="514330" y="330862"/>
                </a:lnTo>
                <a:lnTo>
                  <a:pt x="525581" y="325350"/>
                </a:lnTo>
                <a:lnTo>
                  <a:pt x="535939" y="319770"/>
                </a:lnTo>
                <a:lnTo>
                  <a:pt x="555068" y="308490"/>
                </a:lnTo>
                <a:lnTo>
                  <a:pt x="573094" y="297127"/>
                </a:lnTo>
                <a:lnTo>
                  <a:pt x="633807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3"/>
          <p:cNvSpPr/>
          <p:nvPr/>
        </p:nvSpPr>
        <p:spPr>
          <a:xfrm>
            <a:off x="6603682" y="4200525"/>
            <a:ext cx="68581" cy="540068"/>
          </a:xfrm>
          <a:custGeom>
            <a:avLst/>
            <a:gdLst/>
            <a:ahLst/>
            <a:cxnLst/>
            <a:rect l="0" t="0" r="0" b="0"/>
            <a:pathLst>
              <a:path w="68581" h="540068">
                <a:moveTo>
                  <a:pt x="0" y="0"/>
                </a:moveTo>
                <a:lnTo>
                  <a:pt x="4551" y="13652"/>
                </a:lnTo>
                <a:lnTo>
                  <a:pt x="6843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5574" y="45594"/>
                </a:lnTo>
                <a:lnTo>
                  <a:pt x="19908" y="65639"/>
                </a:lnTo>
                <a:lnTo>
                  <a:pt x="24702" y="89479"/>
                </a:lnTo>
                <a:lnTo>
                  <a:pt x="27898" y="108230"/>
                </a:lnTo>
                <a:lnTo>
                  <a:pt x="30029" y="123588"/>
                </a:lnTo>
                <a:lnTo>
                  <a:pt x="31450" y="136685"/>
                </a:lnTo>
                <a:lnTo>
                  <a:pt x="33349" y="150178"/>
                </a:lnTo>
                <a:lnTo>
                  <a:pt x="37999" y="177870"/>
                </a:lnTo>
                <a:lnTo>
                  <a:pt x="39621" y="190018"/>
                </a:lnTo>
                <a:lnTo>
                  <a:pt x="40701" y="200974"/>
                </a:lnTo>
                <a:lnTo>
                  <a:pt x="41421" y="211135"/>
                </a:lnTo>
                <a:lnTo>
                  <a:pt x="42854" y="220766"/>
                </a:lnTo>
                <a:lnTo>
                  <a:pt x="44762" y="230045"/>
                </a:lnTo>
                <a:lnTo>
                  <a:pt x="46987" y="239088"/>
                </a:lnTo>
                <a:lnTo>
                  <a:pt x="49422" y="260357"/>
                </a:lnTo>
                <a:lnTo>
                  <a:pt x="54668" y="324629"/>
                </a:lnTo>
                <a:lnTo>
                  <a:pt x="56447" y="355484"/>
                </a:lnTo>
                <a:lnTo>
                  <a:pt x="58426" y="410088"/>
                </a:lnTo>
                <a:lnTo>
                  <a:pt x="59539" y="460915"/>
                </a:lnTo>
                <a:lnTo>
                  <a:pt x="59966" y="527654"/>
                </a:lnTo>
                <a:lnTo>
                  <a:pt x="60932" y="531792"/>
                </a:lnTo>
                <a:lnTo>
                  <a:pt x="62529" y="534550"/>
                </a:lnTo>
                <a:lnTo>
                  <a:pt x="68580" y="5400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4"/>
          <p:cNvSpPr/>
          <p:nvPr/>
        </p:nvSpPr>
        <p:spPr>
          <a:xfrm>
            <a:off x="7426824" y="4295237"/>
            <a:ext cx="256994" cy="358921"/>
          </a:xfrm>
          <a:custGeom>
            <a:avLst/>
            <a:gdLst/>
            <a:ahLst/>
            <a:cxnLst/>
            <a:rect l="0" t="0" r="0" b="0"/>
            <a:pathLst>
              <a:path w="256994" h="358921">
                <a:moveTo>
                  <a:pt x="154123" y="25303"/>
                </a:moveTo>
                <a:lnTo>
                  <a:pt x="149572" y="16201"/>
                </a:lnTo>
                <a:lnTo>
                  <a:pt x="146326" y="13520"/>
                </a:lnTo>
                <a:lnTo>
                  <a:pt x="142258" y="11733"/>
                </a:lnTo>
                <a:lnTo>
                  <a:pt x="137640" y="10541"/>
                </a:lnTo>
                <a:lnTo>
                  <a:pt x="131705" y="8794"/>
                </a:lnTo>
                <a:lnTo>
                  <a:pt x="117489" y="4313"/>
                </a:lnTo>
                <a:lnTo>
                  <a:pt x="110651" y="2737"/>
                </a:lnTo>
                <a:lnTo>
                  <a:pt x="104186" y="1686"/>
                </a:lnTo>
                <a:lnTo>
                  <a:pt x="97972" y="986"/>
                </a:lnTo>
                <a:lnTo>
                  <a:pt x="91924" y="519"/>
                </a:lnTo>
                <a:lnTo>
                  <a:pt x="85987" y="208"/>
                </a:lnTo>
                <a:lnTo>
                  <a:pt x="80124" y="0"/>
                </a:lnTo>
                <a:lnTo>
                  <a:pt x="75263" y="814"/>
                </a:lnTo>
                <a:lnTo>
                  <a:pt x="67322" y="4259"/>
                </a:lnTo>
                <a:lnTo>
                  <a:pt x="60617" y="11505"/>
                </a:lnTo>
                <a:lnTo>
                  <a:pt x="44002" y="36230"/>
                </a:lnTo>
                <a:lnTo>
                  <a:pt x="39751" y="44017"/>
                </a:lnTo>
                <a:lnTo>
                  <a:pt x="35965" y="52067"/>
                </a:lnTo>
                <a:lnTo>
                  <a:pt x="32489" y="60290"/>
                </a:lnTo>
                <a:lnTo>
                  <a:pt x="28266" y="69583"/>
                </a:lnTo>
                <a:lnTo>
                  <a:pt x="18494" y="90068"/>
                </a:lnTo>
                <a:lnTo>
                  <a:pt x="14174" y="101817"/>
                </a:lnTo>
                <a:lnTo>
                  <a:pt x="10341" y="114412"/>
                </a:lnTo>
                <a:lnTo>
                  <a:pt x="6833" y="127571"/>
                </a:lnTo>
                <a:lnTo>
                  <a:pt x="4495" y="141107"/>
                </a:lnTo>
                <a:lnTo>
                  <a:pt x="2936" y="154893"/>
                </a:lnTo>
                <a:lnTo>
                  <a:pt x="1896" y="168846"/>
                </a:lnTo>
                <a:lnTo>
                  <a:pt x="1204" y="181959"/>
                </a:lnTo>
                <a:lnTo>
                  <a:pt x="434" y="206688"/>
                </a:lnTo>
                <a:lnTo>
                  <a:pt x="0" y="246581"/>
                </a:lnTo>
                <a:lnTo>
                  <a:pt x="892" y="259499"/>
                </a:lnTo>
                <a:lnTo>
                  <a:pt x="2439" y="271921"/>
                </a:lnTo>
                <a:lnTo>
                  <a:pt x="4423" y="284012"/>
                </a:lnTo>
                <a:lnTo>
                  <a:pt x="6698" y="294931"/>
                </a:lnTo>
                <a:lnTo>
                  <a:pt x="9167" y="305067"/>
                </a:lnTo>
                <a:lnTo>
                  <a:pt x="11766" y="314683"/>
                </a:lnTo>
                <a:lnTo>
                  <a:pt x="14451" y="322998"/>
                </a:lnTo>
                <a:lnTo>
                  <a:pt x="17193" y="330446"/>
                </a:lnTo>
                <a:lnTo>
                  <a:pt x="19974" y="337317"/>
                </a:lnTo>
                <a:lnTo>
                  <a:pt x="23732" y="342849"/>
                </a:lnTo>
                <a:lnTo>
                  <a:pt x="28144" y="347490"/>
                </a:lnTo>
                <a:lnTo>
                  <a:pt x="32989" y="351537"/>
                </a:lnTo>
                <a:lnTo>
                  <a:pt x="40913" y="356034"/>
                </a:lnTo>
                <a:lnTo>
                  <a:pt x="48563" y="358032"/>
                </a:lnTo>
                <a:lnTo>
                  <a:pt x="53269" y="358564"/>
                </a:lnTo>
                <a:lnTo>
                  <a:pt x="58312" y="358920"/>
                </a:lnTo>
                <a:lnTo>
                  <a:pt x="62627" y="358204"/>
                </a:lnTo>
                <a:lnTo>
                  <a:pt x="69961" y="354869"/>
                </a:lnTo>
                <a:lnTo>
                  <a:pt x="74202" y="351693"/>
                </a:lnTo>
                <a:lnTo>
                  <a:pt x="78935" y="347671"/>
                </a:lnTo>
                <a:lnTo>
                  <a:pt x="83995" y="343085"/>
                </a:lnTo>
                <a:lnTo>
                  <a:pt x="88321" y="338122"/>
                </a:lnTo>
                <a:lnTo>
                  <a:pt x="95668" y="327529"/>
                </a:lnTo>
                <a:lnTo>
                  <a:pt x="114261" y="297202"/>
                </a:lnTo>
                <a:lnTo>
                  <a:pt x="119928" y="287531"/>
                </a:lnTo>
                <a:lnTo>
                  <a:pt x="128765" y="271706"/>
                </a:lnTo>
                <a:lnTo>
                  <a:pt x="132455" y="262914"/>
                </a:lnTo>
                <a:lnTo>
                  <a:pt x="135867" y="253243"/>
                </a:lnTo>
                <a:lnTo>
                  <a:pt x="139096" y="242985"/>
                </a:lnTo>
                <a:lnTo>
                  <a:pt x="141248" y="233289"/>
                </a:lnTo>
                <a:lnTo>
                  <a:pt x="142682" y="223968"/>
                </a:lnTo>
                <a:lnTo>
                  <a:pt x="143638" y="214897"/>
                </a:lnTo>
                <a:lnTo>
                  <a:pt x="144275" y="201228"/>
                </a:lnTo>
                <a:lnTo>
                  <a:pt x="144984" y="165722"/>
                </a:lnTo>
                <a:lnTo>
                  <a:pt x="146125" y="149395"/>
                </a:lnTo>
                <a:lnTo>
                  <a:pt x="147839" y="134701"/>
                </a:lnTo>
                <a:lnTo>
                  <a:pt x="149934" y="121095"/>
                </a:lnTo>
                <a:lnTo>
                  <a:pt x="151330" y="109167"/>
                </a:lnTo>
                <a:lnTo>
                  <a:pt x="152262" y="98357"/>
                </a:lnTo>
                <a:lnTo>
                  <a:pt x="152881" y="88293"/>
                </a:lnTo>
                <a:lnTo>
                  <a:pt x="152343" y="78727"/>
                </a:lnTo>
                <a:lnTo>
                  <a:pt x="151032" y="69491"/>
                </a:lnTo>
                <a:lnTo>
                  <a:pt x="149205" y="60476"/>
                </a:lnTo>
                <a:lnTo>
                  <a:pt x="147987" y="52562"/>
                </a:lnTo>
                <a:lnTo>
                  <a:pt x="147174" y="45380"/>
                </a:lnTo>
                <a:lnTo>
                  <a:pt x="146633" y="38688"/>
                </a:lnTo>
                <a:lnTo>
                  <a:pt x="146032" y="28712"/>
                </a:lnTo>
                <a:lnTo>
                  <a:pt x="145871" y="24718"/>
                </a:lnTo>
                <a:lnTo>
                  <a:pt x="143153" y="15200"/>
                </a:lnTo>
                <a:lnTo>
                  <a:pt x="139723" y="7478"/>
                </a:lnTo>
                <a:lnTo>
                  <a:pt x="138808" y="6752"/>
                </a:lnTo>
                <a:lnTo>
                  <a:pt x="138197" y="7220"/>
                </a:lnTo>
                <a:lnTo>
                  <a:pt x="140060" y="12821"/>
                </a:lnTo>
                <a:lnTo>
                  <a:pt x="141890" y="16981"/>
                </a:lnTo>
                <a:lnTo>
                  <a:pt x="143923" y="26684"/>
                </a:lnTo>
                <a:lnTo>
                  <a:pt x="144466" y="31939"/>
                </a:lnTo>
                <a:lnTo>
                  <a:pt x="146733" y="39252"/>
                </a:lnTo>
                <a:lnTo>
                  <a:pt x="150149" y="47937"/>
                </a:lnTo>
                <a:lnTo>
                  <a:pt x="154331" y="57538"/>
                </a:lnTo>
                <a:lnTo>
                  <a:pt x="158071" y="67747"/>
                </a:lnTo>
                <a:lnTo>
                  <a:pt x="161518" y="78364"/>
                </a:lnTo>
                <a:lnTo>
                  <a:pt x="164768" y="89252"/>
                </a:lnTo>
                <a:lnTo>
                  <a:pt x="169792" y="102225"/>
                </a:lnTo>
                <a:lnTo>
                  <a:pt x="175999" y="116589"/>
                </a:lnTo>
                <a:lnTo>
                  <a:pt x="190516" y="148742"/>
                </a:lnTo>
                <a:lnTo>
                  <a:pt x="206493" y="185257"/>
                </a:lnTo>
                <a:lnTo>
                  <a:pt x="212849" y="200519"/>
                </a:lnTo>
                <a:lnTo>
                  <a:pt x="222450" y="225097"/>
                </a:lnTo>
                <a:lnTo>
                  <a:pt x="227297" y="234699"/>
                </a:lnTo>
                <a:lnTo>
                  <a:pt x="232434" y="243005"/>
                </a:lnTo>
                <a:lnTo>
                  <a:pt x="256993" y="2739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5"/>
          <p:cNvSpPr/>
          <p:nvPr/>
        </p:nvSpPr>
        <p:spPr>
          <a:xfrm>
            <a:off x="7760969" y="4286250"/>
            <a:ext cx="394337" cy="333814"/>
          </a:xfrm>
          <a:custGeom>
            <a:avLst/>
            <a:gdLst/>
            <a:ahLst/>
            <a:cxnLst/>
            <a:rect l="0" t="0" r="0" b="0"/>
            <a:pathLst>
              <a:path w="394337" h="333814">
                <a:moveTo>
                  <a:pt x="0" y="25717"/>
                </a:moveTo>
                <a:lnTo>
                  <a:pt x="0" y="37649"/>
                </a:lnTo>
                <a:lnTo>
                  <a:pt x="954" y="44149"/>
                </a:lnTo>
                <a:lnTo>
                  <a:pt x="4552" y="64072"/>
                </a:lnTo>
                <a:lnTo>
                  <a:pt x="5892" y="75099"/>
                </a:lnTo>
                <a:lnTo>
                  <a:pt x="6786" y="86261"/>
                </a:lnTo>
                <a:lnTo>
                  <a:pt x="7382" y="97512"/>
                </a:lnTo>
                <a:lnTo>
                  <a:pt x="8731" y="107870"/>
                </a:lnTo>
                <a:lnTo>
                  <a:pt x="10584" y="117634"/>
                </a:lnTo>
                <a:lnTo>
                  <a:pt x="12772" y="127000"/>
                </a:lnTo>
                <a:lnTo>
                  <a:pt x="18039" y="144674"/>
                </a:lnTo>
                <a:lnTo>
                  <a:pt x="34053" y="194791"/>
                </a:lnTo>
                <a:lnTo>
                  <a:pt x="41752" y="215586"/>
                </a:lnTo>
                <a:lnTo>
                  <a:pt x="48790" y="232306"/>
                </a:lnTo>
                <a:lnTo>
                  <a:pt x="69222" y="275122"/>
                </a:lnTo>
                <a:lnTo>
                  <a:pt x="74724" y="284379"/>
                </a:lnTo>
                <a:lnTo>
                  <a:pt x="81248" y="294362"/>
                </a:lnTo>
                <a:lnTo>
                  <a:pt x="88456" y="304826"/>
                </a:lnTo>
                <a:lnTo>
                  <a:pt x="94213" y="311802"/>
                </a:lnTo>
                <a:lnTo>
                  <a:pt x="103150" y="319553"/>
                </a:lnTo>
                <a:lnTo>
                  <a:pt x="113537" y="328468"/>
                </a:lnTo>
                <a:lnTo>
                  <a:pt x="117602" y="330421"/>
                </a:lnTo>
                <a:lnTo>
                  <a:pt x="127197" y="332591"/>
                </a:lnTo>
                <a:lnTo>
                  <a:pt x="134208" y="333813"/>
                </a:lnTo>
                <a:lnTo>
                  <a:pt x="136145" y="333031"/>
                </a:lnTo>
                <a:lnTo>
                  <a:pt x="144283" y="326901"/>
                </a:lnTo>
                <a:lnTo>
                  <a:pt x="143814" y="321757"/>
                </a:lnTo>
                <a:lnTo>
                  <a:pt x="142549" y="313564"/>
                </a:lnTo>
                <a:lnTo>
                  <a:pt x="140752" y="303340"/>
                </a:lnTo>
                <a:lnTo>
                  <a:pt x="139554" y="293667"/>
                </a:lnTo>
                <a:lnTo>
                  <a:pt x="138758" y="284360"/>
                </a:lnTo>
                <a:lnTo>
                  <a:pt x="138225" y="275299"/>
                </a:lnTo>
                <a:lnTo>
                  <a:pt x="135093" y="244910"/>
                </a:lnTo>
                <a:lnTo>
                  <a:pt x="132925" y="226138"/>
                </a:lnTo>
                <a:lnTo>
                  <a:pt x="131479" y="208861"/>
                </a:lnTo>
                <a:lnTo>
                  <a:pt x="130515" y="192580"/>
                </a:lnTo>
                <a:lnTo>
                  <a:pt x="129873" y="176964"/>
                </a:lnTo>
                <a:lnTo>
                  <a:pt x="130398" y="159886"/>
                </a:lnTo>
                <a:lnTo>
                  <a:pt x="131699" y="141833"/>
                </a:lnTo>
                <a:lnTo>
                  <a:pt x="133520" y="123130"/>
                </a:lnTo>
                <a:lnTo>
                  <a:pt x="135686" y="108757"/>
                </a:lnTo>
                <a:lnTo>
                  <a:pt x="138082" y="97270"/>
                </a:lnTo>
                <a:lnTo>
                  <a:pt x="140633" y="87706"/>
                </a:lnTo>
                <a:lnTo>
                  <a:pt x="143285" y="80378"/>
                </a:lnTo>
                <a:lnTo>
                  <a:pt x="146006" y="74540"/>
                </a:lnTo>
                <a:lnTo>
                  <a:pt x="151570" y="65514"/>
                </a:lnTo>
                <a:lnTo>
                  <a:pt x="157217" y="58327"/>
                </a:lnTo>
                <a:lnTo>
                  <a:pt x="160057" y="56029"/>
                </a:lnTo>
                <a:lnTo>
                  <a:pt x="162902" y="54498"/>
                </a:lnTo>
                <a:lnTo>
                  <a:pt x="165751" y="53477"/>
                </a:lnTo>
                <a:lnTo>
                  <a:pt x="167651" y="53749"/>
                </a:lnTo>
                <a:lnTo>
                  <a:pt x="168918" y="54882"/>
                </a:lnTo>
                <a:lnTo>
                  <a:pt x="169762" y="56591"/>
                </a:lnTo>
                <a:lnTo>
                  <a:pt x="175501" y="63546"/>
                </a:lnTo>
                <a:lnTo>
                  <a:pt x="178914" y="69986"/>
                </a:lnTo>
                <a:lnTo>
                  <a:pt x="183094" y="79042"/>
                </a:lnTo>
                <a:lnTo>
                  <a:pt x="187786" y="89842"/>
                </a:lnTo>
                <a:lnTo>
                  <a:pt x="192818" y="103710"/>
                </a:lnTo>
                <a:lnTo>
                  <a:pt x="198079" y="119622"/>
                </a:lnTo>
                <a:lnTo>
                  <a:pt x="224910" y="202831"/>
                </a:lnTo>
                <a:lnTo>
                  <a:pt x="232675" y="226354"/>
                </a:lnTo>
                <a:lnTo>
                  <a:pt x="239889" y="241390"/>
                </a:lnTo>
                <a:lnTo>
                  <a:pt x="249462" y="259034"/>
                </a:lnTo>
                <a:lnTo>
                  <a:pt x="260606" y="278417"/>
                </a:lnTo>
                <a:lnTo>
                  <a:pt x="268987" y="291338"/>
                </a:lnTo>
                <a:lnTo>
                  <a:pt x="275527" y="299953"/>
                </a:lnTo>
                <a:lnTo>
                  <a:pt x="285335" y="310477"/>
                </a:lnTo>
                <a:lnTo>
                  <a:pt x="292869" y="318330"/>
                </a:lnTo>
                <a:lnTo>
                  <a:pt x="295258" y="319852"/>
                </a:lnTo>
                <a:lnTo>
                  <a:pt x="296852" y="319915"/>
                </a:lnTo>
                <a:lnTo>
                  <a:pt x="297914" y="319004"/>
                </a:lnTo>
                <a:lnTo>
                  <a:pt x="299574" y="318396"/>
                </a:lnTo>
                <a:lnTo>
                  <a:pt x="303960" y="317722"/>
                </a:lnTo>
                <a:lnTo>
                  <a:pt x="305510" y="316589"/>
                </a:lnTo>
                <a:lnTo>
                  <a:pt x="306543" y="314882"/>
                </a:lnTo>
                <a:lnTo>
                  <a:pt x="307233" y="312791"/>
                </a:lnTo>
                <a:lnTo>
                  <a:pt x="307998" y="305388"/>
                </a:lnTo>
                <a:lnTo>
                  <a:pt x="308202" y="300747"/>
                </a:lnTo>
                <a:lnTo>
                  <a:pt x="309291" y="291938"/>
                </a:lnTo>
                <a:lnTo>
                  <a:pt x="313042" y="266910"/>
                </a:lnTo>
                <a:lnTo>
                  <a:pt x="314421" y="250330"/>
                </a:lnTo>
                <a:lnTo>
                  <a:pt x="315342" y="231656"/>
                </a:lnTo>
                <a:lnTo>
                  <a:pt x="315955" y="211588"/>
                </a:lnTo>
                <a:lnTo>
                  <a:pt x="317317" y="193446"/>
                </a:lnTo>
                <a:lnTo>
                  <a:pt x="319178" y="176589"/>
                </a:lnTo>
                <a:lnTo>
                  <a:pt x="321370" y="160589"/>
                </a:lnTo>
                <a:lnTo>
                  <a:pt x="323784" y="146112"/>
                </a:lnTo>
                <a:lnTo>
                  <a:pt x="326347" y="132650"/>
                </a:lnTo>
                <a:lnTo>
                  <a:pt x="329006" y="119865"/>
                </a:lnTo>
                <a:lnTo>
                  <a:pt x="332685" y="104675"/>
                </a:lnTo>
                <a:lnTo>
                  <a:pt x="341853" y="70017"/>
                </a:lnTo>
                <a:lnTo>
                  <a:pt x="346012" y="56203"/>
                </a:lnTo>
                <a:lnTo>
                  <a:pt x="349738" y="45088"/>
                </a:lnTo>
                <a:lnTo>
                  <a:pt x="353173" y="35774"/>
                </a:lnTo>
                <a:lnTo>
                  <a:pt x="357369" y="27659"/>
                </a:lnTo>
                <a:lnTo>
                  <a:pt x="362071" y="20344"/>
                </a:lnTo>
                <a:lnTo>
                  <a:pt x="367111" y="13563"/>
                </a:lnTo>
                <a:lnTo>
                  <a:pt x="375250" y="6028"/>
                </a:lnTo>
                <a:lnTo>
                  <a:pt x="39433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6"/>
          <p:cNvSpPr/>
          <p:nvPr/>
        </p:nvSpPr>
        <p:spPr>
          <a:xfrm>
            <a:off x="8173461" y="4206364"/>
            <a:ext cx="580344" cy="851412"/>
          </a:xfrm>
          <a:custGeom>
            <a:avLst/>
            <a:gdLst/>
            <a:ahLst/>
            <a:cxnLst/>
            <a:rect l="0" t="0" r="0" b="0"/>
            <a:pathLst>
              <a:path w="580344" h="851412">
                <a:moveTo>
                  <a:pt x="153294" y="97031"/>
                </a:moveTo>
                <a:lnTo>
                  <a:pt x="144193" y="97031"/>
                </a:lnTo>
                <a:lnTo>
                  <a:pt x="140558" y="97983"/>
                </a:lnTo>
                <a:lnTo>
                  <a:pt x="122803" y="106356"/>
                </a:lnTo>
                <a:lnTo>
                  <a:pt x="115821" y="108962"/>
                </a:lnTo>
                <a:lnTo>
                  <a:pt x="97904" y="122019"/>
                </a:lnTo>
                <a:lnTo>
                  <a:pt x="87792" y="130834"/>
                </a:lnTo>
                <a:lnTo>
                  <a:pt x="76288" y="142426"/>
                </a:lnTo>
                <a:lnTo>
                  <a:pt x="63857" y="155870"/>
                </a:lnTo>
                <a:lnTo>
                  <a:pt x="50806" y="170546"/>
                </a:lnTo>
                <a:lnTo>
                  <a:pt x="33766" y="194474"/>
                </a:lnTo>
                <a:lnTo>
                  <a:pt x="22066" y="218444"/>
                </a:lnTo>
                <a:lnTo>
                  <a:pt x="16278" y="234170"/>
                </a:lnTo>
                <a:lnTo>
                  <a:pt x="10515" y="251322"/>
                </a:lnTo>
                <a:lnTo>
                  <a:pt x="6673" y="265614"/>
                </a:lnTo>
                <a:lnTo>
                  <a:pt x="2404" y="289114"/>
                </a:lnTo>
                <a:lnTo>
                  <a:pt x="1266" y="302239"/>
                </a:lnTo>
                <a:lnTo>
                  <a:pt x="507" y="316704"/>
                </a:lnTo>
                <a:lnTo>
                  <a:pt x="0" y="332062"/>
                </a:lnTo>
                <a:lnTo>
                  <a:pt x="1978" y="354207"/>
                </a:lnTo>
                <a:lnTo>
                  <a:pt x="3839" y="362779"/>
                </a:lnTo>
                <a:lnTo>
                  <a:pt x="6984" y="369446"/>
                </a:lnTo>
                <a:lnTo>
                  <a:pt x="10987" y="374843"/>
                </a:lnTo>
                <a:lnTo>
                  <a:pt x="26547" y="390350"/>
                </a:lnTo>
                <a:lnTo>
                  <a:pt x="29744" y="392589"/>
                </a:lnTo>
                <a:lnTo>
                  <a:pt x="35835" y="395078"/>
                </a:lnTo>
                <a:lnTo>
                  <a:pt x="39746" y="394788"/>
                </a:lnTo>
                <a:lnTo>
                  <a:pt x="54351" y="389831"/>
                </a:lnTo>
                <a:lnTo>
                  <a:pt x="65187" y="384962"/>
                </a:lnTo>
                <a:lnTo>
                  <a:pt x="69791" y="381377"/>
                </a:lnTo>
                <a:lnTo>
                  <a:pt x="77446" y="372315"/>
                </a:lnTo>
                <a:lnTo>
                  <a:pt x="87111" y="356502"/>
                </a:lnTo>
                <a:lnTo>
                  <a:pt x="96007" y="335201"/>
                </a:lnTo>
                <a:lnTo>
                  <a:pt x="104676" y="310792"/>
                </a:lnTo>
                <a:lnTo>
                  <a:pt x="113276" y="285462"/>
                </a:lnTo>
                <a:lnTo>
                  <a:pt x="116139" y="273134"/>
                </a:lnTo>
                <a:lnTo>
                  <a:pt x="118998" y="258248"/>
                </a:lnTo>
                <a:lnTo>
                  <a:pt x="121857" y="241657"/>
                </a:lnTo>
                <a:lnTo>
                  <a:pt x="127575" y="215602"/>
                </a:lnTo>
                <a:lnTo>
                  <a:pt x="130433" y="204653"/>
                </a:lnTo>
                <a:lnTo>
                  <a:pt x="131068" y="184868"/>
                </a:lnTo>
                <a:lnTo>
                  <a:pt x="129128" y="166549"/>
                </a:lnTo>
                <a:lnTo>
                  <a:pt x="128036" y="141124"/>
                </a:lnTo>
                <a:lnTo>
                  <a:pt x="127594" y="107957"/>
                </a:lnTo>
                <a:lnTo>
                  <a:pt x="127581" y="115403"/>
                </a:lnTo>
                <a:lnTo>
                  <a:pt x="130119" y="124563"/>
                </a:lnTo>
                <a:lnTo>
                  <a:pt x="143151" y="155372"/>
                </a:lnTo>
                <a:lnTo>
                  <a:pt x="152278" y="181063"/>
                </a:lnTo>
                <a:lnTo>
                  <a:pt x="172678" y="241309"/>
                </a:lnTo>
                <a:lnTo>
                  <a:pt x="180505" y="259891"/>
                </a:lnTo>
                <a:lnTo>
                  <a:pt x="188578" y="276089"/>
                </a:lnTo>
                <a:lnTo>
                  <a:pt x="203266" y="302342"/>
                </a:lnTo>
                <a:lnTo>
                  <a:pt x="217842" y="327832"/>
                </a:lnTo>
                <a:lnTo>
                  <a:pt x="228337" y="341214"/>
                </a:lnTo>
                <a:lnTo>
                  <a:pt x="233803" y="345544"/>
                </a:lnTo>
                <a:lnTo>
                  <a:pt x="239351" y="348432"/>
                </a:lnTo>
                <a:lnTo>
                  <a:pt x="252844" y="353065"/>
                </a:lnTo>
                <a:lnTo>
                  <a:pt x="259731" y="353868"/>
                </a:lnTo>
                <a:lnTo>
                  <a:pt x="262351" y="353028"/>
                </a:lnTo>
                <a:lnTo>
                  <a:pt x="267804" y="349555"/>
                </a:lnTo>
                <a:lnTo>
                  <a:pt x="284758" y="334046"/>
                </a:lnTo>
                <a:lnTo>
                  <a:pt x="290462" y="318258"/>
                </a:lnTo>
                <a:lnTo>
                  <a:pt x="296173" y="298224"/>
                </a:lnTo>
                <a:lnTo>
                  <a:pt x="310456" y="259121"/>
                </a:lnTo>
                <a:lnTo>
                  <a:pt x="313314" y="246048"/>
                </a:lnTo>
                <a:lnTo>
                  <a:pt x="316171" y="229713"/>
                </a:lnTo>
                <a:lnTo>
                  <a:pt x="319029" y="211203"/>
                </a:lnTo>
                <a:lnTo>
                  <a:pt x="321886" y="184576"/>
                </a:lnTo>
                <a:lnTo>
                  <a:pt x="329506" y="92172"/>
                </a:lnTo>
                <a:lnTo>
                  <a:pt x="331623" y="62169"/>
                </a:lnTo>
                <a:lnTo>
                  <a:pt x="330024" y="45659"/>
                </a:lnTo>
                <a:lnTo>
                  <a:pt x="325787" y="31850"/>
                </a:lnTo>
                <a:lnTo>
                  <a:pt x="331794" y="55545"/>
                </a:lnTo>
                <a:lnTo>
                  <a:pt x="338474" y="81246"/>
                </a:lnTo>
                <a:lnTo>
                  <a:pt x="340372" y="101762"/>
                </a:lnTo>
                <a:lnTo>
                  <a:pt x="341215" y="121041"/>
                </a:lnTo>
                <a:lnTo>
                  <a:pt x="341589" y="143897"/>
                </a:lnTo>
                <a:lnTo>
                  <a:pt x="341849" y="215010"/>
                </a:lnTo>
                <a:lnTo>
                  <a:pt x="344412" y="233286"/>
                </a:lnTo>
                <a:lnTo>
                  <a:pt x="351208" y="257100"/>
                </a:lnTo>
                <a:lnTo>
                  <a:pt x="353817" y="263751"/>
                </a:lnTo>
                <a:lnTo>
                  <a:pt x="357460" y="269138"/>
                </a:lnTo>
                <a:lnTo>
                  <a:pt x="374457" y="284627"/>
                </a:lnTo>
                <a:lnTo>
                  <a:pt x="377889" y="287817"/>
                </a:lnTo>
                <a:lnTo>
                  <a:pt x="381128" y="289944"/>
                </a:lnTo>
                <a:lnTo>
                  <a:pt x="387269" y="292307"/>
                </a:lnTo>
                <a:lnTo>
                  <a:pt x="404863" y="293824"/>
                </a:lnTo>
                <a:lnTo>
                  <a:pt x="412104" y="294032"/>
                </a:lnTo>
                <a:lnTo>
                  <a:pt x="415369" y="293135"/>
                </a:lnTo>
                <a:lnTo>
                  <a:pt x="421537" y="289598"/>
                </a:lnTo>
                <a:lnTo>
                  <a:pt x="434915" y="277701"/>
                </a:lnTo>
                <a:lnTo>
                  <a:pt x="448004" y="262419"/>
                </a:lnTo>
                <a:lnTo>
                  <a:pt x="462394" y="243879"/>
                </a:lnTo>
                <a:lnTo>
                  <a:pt x="475139" y="226114"/>
                </a:lnTo>
                <a:lnTo>
                  <a:pt x="493024" y="200048"/>
                </a:lnTo>
                <a:lnTo>
                  <a:pt x="499795" y="187617"/>
                </a:lnTo>
                <a:lnTo>
                  <a:pt x="507168" y="172661"/>
                </a:lnTo>
                <a:lnTo>
                  <a:pt x="514940" y="156023"/>
                </a:lnTo>
                <a:lnTo>
                  <a:pt x="526116" y="129917"/>
                </a:lnTo>
                <a:lnTo>
                  <a:pt x="534257" y="105932"/>
                </a:lnTo>
                <a:lnTo>
                  <a:pt x="537762" y="91535"/>
                </a:lnTo>
                <a:lnTo>
                  <a:pt x="544196" y="62203"/>
                </a:lnTo>
                <a:lnTo>
                  <a:pt x="550231" y="36466"/>
                </a:lnTo>
                <a:lnTo>
                  <a:pt x="554431" y="14210"/>
                </a:lnTo>
                <a:lnTo>
                  <a:pt x="555851" y="61"/>
                </a:lnTo>
                <a:lnTo>
                  <a:pt x="555968" y="0"/>
                </a:lnTo>
                <a:lnTo>
                  <a:pt x="556188" y="19056"/>
                </a:lnTo>
                <a:lnTo>
                  <a:pt x="556198" y="57523"/>
                </a:lnTo>
                <a:lnTo>
                  <a:pt x="557151" y="71645"/>
                </a:lnTo>
                <a:lnTo>
                  <a:pt x="562091" y="109723"/>
                </a:lnTo>
                <a:lnTo>
                  <a:pt x="563582" y="133469"/>
                </a:lnTo>
                <a:lnTo>
                  <a:pt x="564931" y="147041"/>
                </a:lnTo>
                <a:lnTo>
                  <a:pt x="566784" y="161803"/>
                </a:lnTo>
                <a:lnTo>
                  <a:pt x="568971" y="177359"/>
                </a:lnTo>
                <a:lnTo>
                  <a:pt x="573942" y="225125"/>
                </a:lnTo>
                <a:lnTo>
                  <a:pt x="576601" y="253864"/>
                </a:lnTo>
                <a:lnTo>
                  <a:pt x="578373" y="285406"/>
                </a:lnTo>
                <a:lnTo>
                  <a:pt x="580343" y="353473"/>
                </a:lnTo>
                <a:lnTo>
                  <a:pt x="579916" y="382292"/>
                </a:lnTo>
                <a:lnTo>
                  <a:pt x="578679" y="407220"/>
                </a:lnTo>
                <a:lnTo>
                  <a:pt x="576901" y="429553"/>
                </a:lnTo>
                <a:lnTo>
                  <a:pt x="573812" y="456825"/>
                </a:lnTo>
                <a:lnTo>
                  <a:pt x="565298" y="520147"/>
                </a:lnTo>
                <a:lnTo>
                  <a:pt x="560360" y="547701"/>
                </a:lnTo>
                <a:lnTo>
                  <a:pt x="555164" y="571785"/>
                </a:lnTo>
                <a:lnTo>
                  <a:pt x="549794" y="593556"/>
                </a:lnTo>
                <a:lnTo>
                  <a:pt x="543358" y="613785"/>
                </a:lnTo>
                <a:lnTo>
                  <a:pt x="536208" y="632986"/>
                </a:lnTo>
                <a:lnTo>
                  <a:pt x="528586" y="651502"/>
                </a:lnTo>
                <a:lnTo>
                  <a:pt x="520646" y="667655"/>
                </a:lnTo>
                <a:lnTo>
                  <a:pt x="512495" y="682235"/>
                </a:lnTo>
                <a:lnTo>
                  <a:pt x="504204" y="695765"/>
                </a:lnTo>
                <a:lnTo>
                  <a:pt x="496771" y="709546"/>
                </a:lnTo>
                <a:lnTo>
                  <a:pt x="489912" y="723497"/>
                </a:lnTo>
                <a:lnTo>
                  <a:pt x="483433" y="737560"/>
                </a:lnTo>
                <a:lnTo>
                  <a:pt x="466075" y="760806"/>
                </a:lnTo>
                <a:lnTo>
                  <a:pt x="456112" y="771005"/>
                </a:lnTo>
                <a:lnTo>
                  <a:pt x="446613" y="779709"/>
                </a:lnTo>
                <a:lnTo>
                  <a:pt x="437422" y="787417"/>
                </a:lnTo>
                <a:lnTo>
                  <a:pt x="419591" y="801062"/>
                </a:lnTo>
                <a:lnTo>
                  <a:pt x="402141" y="813476"/>
                </a:lnTo>
                <a:lnTo>
                  <a:pt x="376251" y="831175"/>
                </a:lnTo>
                <a:lnTo>
                  <a:pt x="361606" y="840195"/>
                </a:lnTo>
                <a:lnTo>
                  <a:pt x="333316" y="8514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7"/>
          <p:cNvSpPr/>
          <p:nvPr/>
        </p:nvSpPr>
        <p:spPr>
          <a:xfrm>
            <a:off x="6132195" y="5032226"/>
            <a:ext cx="265703" cy="488465"/>
          </a:xfrm>
          <a:custGeom>
            <a:avLst/>
            <a:gdLst/>
            <a:ahLst/>
            <a:cxnLst/>
            <a:rect l="0" t="0" r="0" b="0"/>
            <a:pathLst>
              <a:path w="265703" h="488465">
                <a:moveTo>
                  <a:pt x="0" y="34121"/>
                </a:moveTo>
                <a:lnTo>
                  <a:pt x="0" y="74423"/>
                </a:lnTo>
                <a:lnTo>
                  <a:pt x="952" y="83849"/>
                </a:lnTo>
                <a:lnTo>
                  <a:pt x="4550" y="109563"/>
                </a:lnTo>
                <a:lnTo>
                  <a:pt x="6843" y="132040"/>
                </a:lnTo>
                <a:lnTo>
                  <a:pt x="11931" y="192576"/>
                </a:lnTo>
                <a:lnTo>
                  <a:pt x="14622" y="217863"/>
                </a:lnTo>
                <a:lnTo>
                  <a:pt x="17368" y="238530"/>
                </a:lnTo>
                <a:lnTo>
                  <a:pt x="20151" y="256119"/>
                </a:lnTo>
                <a:lnTo>
                  <a:pt x="22959" y="278322"/>
                </a:lnTo>
                <a:lnTo>
                  <a:pt x="28619" y="330933"/>
                </a:lnTo>
                <a:lnTo>
                  <a:pt x="31462" y="352010"/>
                </a:lnTo>
                <a:lnTo>
                  <a:pt x="34309" y="368920"/>
                </a:lnTo>
                <a:lnTo>
                  <a:pt x="37160" y="383050"/>
                </a:lnTo>
                <a:lnTo>
                  <a:pt x="39061" y="395328"/>
                </a:lnTo>
                <a:lnTo>
                  <a:pt x="40328" y="406371"/>
                </a:lnTo>
                <a:lnTo>
                  <a:pt x="41173" y="416591"/>
                </a:lnTo>
                <a:lnTo>
                  <a:pt x="42688" y="427213"/>
                </a:lnTo>
                <a:lnTo>
                  <a:pt x="44652" y="438105"/>
                </a:lnTo>
                <a:lnTo>
                  <a:pt x="46912" y="449176"/>
                </a:lnTo>
                <a:lnTo>
                  <a:pt x="49425" y="464017"/>
                </a:lnTo>
                <a:lnTo>
                  <a:pt x="50541" y="471884"/>
                </a:lnTo>
                <a:lnTo>
                  <a:pt x="50839" y="472648"/>
                </a:lnTo>
                <a:lnTo>
                  <a:pt x="51038" y="472205"/>
                </a:lnTo>
                <a:lnTo>
                  <a:pt x="48718" y="469172"/>
                </a:lnTo>
                <a:lnTo>
                  <a:pt x="46766" y="467031"/>
                </a:lnTo>
                <a:lnTo>
                  <a:pt x="44512" y="458935"/>
                </a:lnTo>
                <a:lnTo>
                  <a:pt x="42057" y="446870"/>
                </a:lnTo>
                <a:lnTo>
                  <a:pt x="39468" y="432160"/>
                </a:lnTo>
                <a:lnTo>
                  <a:pt x="34051" y="395495"/>
                </a:lnTo>
                <a:lnTo>
                  <a:pt x="31273" y="375050"/>
                </a:lnTo>
                <a:lnTo>
                  <a:pt x="29421" y="352847"/>
                </a:lnTo>
                <a:lnTo>
                  <a:pt x="28187" y="329473"/>
                </a:lnTo>
                <a:lnTo>
                  <a:pt x="26449" y="268318"/>
                </a:lnTo>
                <a:lnTo>
                  <a:pt x="26205" y="253117"/>
                </a:lnTo>
                <a:lnTo>
                  <a:pt x="26995" y="238221"/>
                </a:lnTo>
                <a:lnTo>
                  <a:pt x="28474" y="223528"/>
                </a:lnTo>
                <a:lnTo>
                  <a:pt x="30412" y="208969"/>
                </a:lnTo>
                <a:lnTo>
                  <a:pt x="33610" y="191645"/>
                </a:lnTo>
                <a:lnTo>
                  <a:pt x="42242" y="152074"/>
                </a:lnTo>
                <a:lnTo>
                  <a:pt x="47211" y="132759"/>
                </a:lnTo>
                <a:lnTo>
                  <a:pt x="52429" y="114167"/>
                </a:lnTo>
                <a:lnTo>
                  <a:pt x="66334" y="68316"/>
                </a:lnTo>
                <a:lnTo>
                  <a:pt x="69940" y="56918"/>
                </a:lnTo>
                <a:lnTo>
                  <a:pt x="74249" y="47413"/>
                </a:lnTo>
                <a:lnTo>
                  <a:pt x="79027" y="39173"/>
                </a:lnTo>
                <a:lnTo>
                  <a:pt x="84117" y="31774"/>
                </a:lnTo>
                <a:lnTo>
                  <a:pt x="92313" y="21013"/>
                </a:lnTo>
                <a:lnTo>
                  <a:pt x="95832" y="16810"/>
                </a:lnTo>
                <a:lnTo>
                  <a:pt x="100082" y="13055"/>
                </a:lnTo>
                <a:lnTo>
                  <a:pt x="104821" y="9600"/>
                </a:lnTo>
                <a:lnTo>
                  <a:pt x="109886" y="6343"/>
                </a:lnTo>
                <a:lnTo>
                  <a:pt x="118053" y="2725"/>
                </a:lnTo>
                <a:lnTo>
                  <a:pt x="125810" y="1118"/>
                </a:lnTo>
                <a:lnTo>
                  <a:pt x="130546" y="689"/>
                </a:lnTo>
                <a:lnTo>
                  <a:pt x="135608" y="403"/>
                </a:lnTo>
                <a:lnTo>
                  <a:pt x="146313" y="85"/>
                </a:lnTo>
                <a:lnTo>
                  <a:pt x="151834" y="0"/>
                </a:lnTo>
                <a:lnTo>
                  <a:pt x="157420" y="897"/>
                </a:lnTo>
                <a:lnTo>
                  <a:pt x="163049" y="2446"/>
                </a:lnTo>
                <a:lnTo>
                  <a:pt x="168707" y="4432"/>
                </a:lnTo>
                <a:lnTo>
                  <a:pt x="174384" y="7661"/>
                </a:lnTo>
                <a:lnTo>
                  <a:pt x="180073" y="11719"/>
                </a:lnTo>
                <a:lnTo>
                  <a:pt x="185771" y="16329"/>
                </a:lnTo>
                <a:lnTo>
                  <a:pt x="191475" y="20355"/>
                </a:lnTo>
                <a:lnTo>
                  <a:pt x="197182" y="23991"/>
                </a:lnTo>
                <a:lnTo>
                  <a:pt x="202892" y="27367"/>
                </a:lnTo>
                <a:lnTo>
                  <a:pt x="207651" y="32476"/>
                </a:lnTo>
                <a:lnTo>
                  <a:pt x="215479" y="45773"/>
                </a:lnTo>
                <a:lnTo>
                  <a:pt x="219853" y="53319"/>
                </a:lnTo>
                <a:lnTo>
                  <a:pt x="229792" y="69323"/>
                </a:lnTo>
                <a:lnTo>
                  <a:pt x="234157" y="78544"/>
                </a:lnTo>
                <a:lnTo>
                  <a:pt x="238020" y="88502"/>
                </a:lnTo>
                <a:lnTo>
                  <a:pt x="241547" y="98949"/>
                </a:lnTo>
                <a:lnTo>
                  <a:pt x="244851" y="113535"/>
                </a:lnTo>
                <a:lnTo>
                  <a:pt x="248007" y="130879"/>
                </a:lnTo>
                <a:lnTo>
                  <a:pt x="251063" y="150061"/>
                </a:lnTo>
                <a:lnTo>
                  <a:pt x="254052" y="166659"/>
                </a:lnTo>
                <a:lnTo>
                  <a:pt x="259915" y="195262"/>
                </a:lnTo>
                <a:lnTo>
                  <a:pt x="261859" y="208223"/>
                </a:lnTo>
                <a:lnTo>
                  <a:pt x="263155" y="220675"/>
                </a:lnTo>
                <a:lnTo>
                  <a:pt x="264019" y="232785"/>
                </a:lnTo>
                <a:lnTo>
                  <a:pt x="264595" y="245621"/>
                </a:lnTo>
                <a:lnTo>
                  <a:pt x="265235" y="272584"/>
                </a:lnTo>
                <a:lnTo>
                  <a:pt x="265702" y="340649"/>
                </a:lnTo>
                <a:lnTo>
                  <a:pt x="264764" y="349916"/>
                </a:lnTo>
                <a:lnTo>
                  <a:pt x="263187" y="358951"/>
                </a:lnTo>
                <a:lnTo>
                  <a:pt x="261183" y="367832"/>
                </a:lnTo>
                <a:lnTo>
                  <a:pt x="259847" y="376610"/>
                </a:lnTo>
                <a:lnTo>
                  <a:pt x="258956" y="385320"/>
                </a:lnTo>
                <a:lnTo>
                  <a:pt x="258362" y="393983"/>
                </a:lnTo>
                <a:lnTo>
                  <a:pt x="257702" y="421390"/>
                </a:lnTo>
                <a:lnTo>
                  <a:pt x="257175" y="4884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8"/>
          <p:cNvSpPr/>
          <p:nvPr/>
        </p:nvSpPr>
        <p:spPr>
          <a:xfrm>
            <a:off x="6517957" y="5019060"/>
            <a:ext cx="282894" cy="330050"/>
          </a:xfrm>
          <a:custGeom>
            <a:avLst/>
            <a:gdLst/>
            <a:ahLst/>
            <a:cxnLst/>
            <a:rect l="0" t="0" r="0" b="0"/>
            <a:pathLst>
              <a:path w="282894" h="330050">
                <a:moveTo>
                  <a:pt x="0" y="218737"/>
                </a:moveTo>
                <a:lnTo>
                  <a:pt x="9102" y="227839"/>
                </a:lnTo>
                <a:lnTo>
                  <a:pt x="13688" y="231473"/>
                </a:lnTo>
                <a:lnTo>
                  <a:pt x="18650" y="234847"/>
                </a:lnTo>
                <a:lnTo>
                  <a:pt x="23863" y="238050"/>
                </a:lnTo>
                <a:lnTo>
                  <a:pt x="32196" y="241608"/>
                </a:lnTo>
                <a:lnTo>
                  <a:pt x="40027" y="243190"/>
                </a:lnTo>
                <a:lnTo>
                  <a:pt x="44782" y="243611"/>
                </a:lnTo>
                <a:lnTo>
                  <a:pt x="49857" y="243892"/>
                </a:lnTo>
                <a:lnTo>
                  <a:pt x="55146" y="243127"/>
                </a:lnTo>
                <a:lnTo>
                  <a:pt x="60577" y="241665"/>
                </a:lnTo>
                <a:lnTo>
                  <a:pt x="66102" y="239737"/>
                </a:lnTo>
                <a:lnTo>
                  <a:pt x="71691" y="237499"/>
                </a:lnTo>
                <a:lnTo>
                  <a:pt x="77321" y="235055"/>
                </a:lnTo>
                <a:lnTo>
                  <a:pt x="82980" y="232474"/>
                </a:lnTo>
                <a:lnTo>
                  <a:pt x="87705" y="228847"/>
                </a:lnTo>
                <a:lnTo>
                  <a:pt x="95495" y="219738"/>
                </a:lnTo>
                <a:lnTo>
                  <a:pt x="101763" y="213689"/>
                </a:lnTo>
                <a:lnTo>
                  <a:pt x="109753" y="206800"/>
                </a:lnTo>
                <a:lnTo>
                  <a:pt x="118889" y="199349"/>
                </a:lnTo>
                <a:lnTo>
                  <a:pt x="126884" y="192476"/>
                </a:lnTo>
                <a:lnTo>
                  <a:pt x="134119" y="185990"/>
                </a:lnTo>
                <a:lnTo>
                  <a:pt x="140848" y="179761"/>
                </a:lnTo>
                <a:lnTo>
                  <a:pt x="146286" y="173703"/>
                </a:lnTo>
                <a:lnTo>
                  <a:pt x="150864" y="167759"/>
                </a:lnTo>
                <a:lnTo>
                  <a:pt x="154869" y="161892"/>
                </a:lnTo>
                <a:lnTo>
                  <a:pt x="159443" y="154170"/>
                </a:lnTo>
                <a:lnTo>
                  <a:pt x="164398" y="145213"/>
                </a:lnTo>
                <a:lnTo>
                  <a:pt x="169606" y="135431"/>
                </a:lnTo>
                <a:lnTo>
                  <a:pt x="174031" y="125100"/>
                </a:lnTo>
                <a:lnTo>
                  <a:pt x="177933" y="114402"/>
                </a:lnTo>
                <a:lnTo>
                  <a:pt x="191040" y="74408"/>
                </a:lnTo>
                <a:lnTo>
                  <a:pt x="192130" y="66321"/>
                </a:lnTo>
                <a:lnTo>
                  <a:pt x="191904" y="59023"/>
                </a:lnTo>
                <a:lnTo>
                  <a:pt x="190801" y="52254"/>
                </a:lnTo>
                <a:lnTo>
                  <a:pt x="188161" y="44884"/>
                </a:lnTo>
                <a:lnTo>
                  <a:pt x="184495" y="37112"/>
                </a:lnTo>
                <a:lnTo>
                  <a:pt x="180147" y="29074"/>
                </a:lnTo>
                <a:lnTo>
                  <a:pt x="176296" y="22762"/>
                </a:lnTo>
                <a:lnTo>
                  <a:pt x="169476" y="13210"/>
                </a:lnTo>
                <a:lnTo>
                  <a:pt x="166324" y="10282"/>
                </a:lnTo>
                <a:lnTo>
                  <a:pt x="163270" y="8330"/>
                </a:lnTo>
                <a:lnTo>
                  <a:pt x="156385" y="5207"/>
                </a:lnTo>
                <a:lnTo>
                  <a:pt x="146974" y="645"/>
                </a:lnTo>
                <a:lnTo>
                  <a:pt x="141798" y="0"/>
                </a:lnTo>
                <a:lnTo>
                  <a:pt x="136443" y="522"/>
                </a:lnTo>
                <a:lnTo>
                  <a:pt x="130966" y="1823"/>
                </a:lnTo>
                <a:lnTo>
                  <a:pt x="122343" y="5808"/>
                </a:lnTo>
                <a:lnTo>
                  <a:pt x="114382" y="10755"/>
                </a:lnTo>
                <a:lnTo>
                  <a:pt x="109592" y="13407"/>
                </a:lnTo>
                <a:lnTo>
                  <a:pt x="104494" y="16128"/>
                </a:lnTo>
                <a:lnTo>
                  <a:pt x="99191" y="19847"/>
                </a:lnTo>
                <a:lnTo>
                  <a:pt x="93749" y="24231"/>
                </a:lnTo>
                <a:lnTo>
                  <a:pt x="88217" y="29059"/>
                </a:lnTo>
                <a:lnTo>
                  <a:pt x="82624" y="34183"/>
                </a:lnTo>
                <a:lnTo>
                  <a:pt x="71329" y="44956"/>
                </a:lnTo>
                <a:lnTo>
                  <a:pt x="65651" y="51448"/>
                </a:lnTo>
                <a:lnTo>
                  <a:pt x="59960" y="58633"/>
                </a:lnTo>
                <a:lnTo>
                  <a:pt x="54261" y="66281"/>
                </a:lnTo>
                <a:lnTo>
                  <a:pt x="47604" y="77095"/>
                </a:lnTo>
                <a:lnTo>
                  <a:pt x="40309" y="90019"/>
                </a:lnTo>
                <a:lnTo>
                  <a:pt x="32588" y="104350"/>
                </a:lnTo>
                <a:lnTo>
                  <a:pt x="26487" y="116762"/>
                </a:lnTo>
                <a:lnTo>
                  <a:pt x="21468" y="127894"/>
                </a:lnTo>
                <a:lnTo>
                  <a:pt x="17170" y="138172"/>
                </a:lnTo>
                <a:lnTo>
                  <a:pt x="14304" y="147882"/>
                </a:lnTo>
                <a:lnTo>
                  <a:pt x="12394" y="157213"/>
                </a:lnTo>
                <a:lnTo>
                  <a:pt x="11120" y="166291"/>
                </a:lnTo>
                <a:lnTo>
                  <a:pt x="10271" y="175201"/>
                </a:lnTo>
                <a:lnTo>
                  <a:pt x="9705" y="183997"/>
                </a:lnTo>
                <a:lnTo>
                  <a:pt x="9327" y="192720"/>
                </a:lnTo>
                <a:lnTo>
                  <a:pt x="8908" y="210032"/>
                </a:lnTo>
                <a:lnTo>
                  <a:pt x="8796" y="218648"/>
                </a:lnTo>
                <a:lnTo>
                  <a:pt x="9674" y="226298"/>
                </a:lnTo>
                <a:lnTo>
                  <a:pt x="11212" y="233303"/>
                </a:lnTo>
                <a:lnTo>
                  <a:pt x="13190" y="239877"/>
                </a:lnTo>
                <a:lnTo>
                  <a:pt x="16413" y="249023"/>
                </a:lnTo>
                <a:lnTo>
                  <a:pt x="25075" y="271885"/>
                </a:lnTo>
                <a:lnTo>
                  <a:pt x="29099" y="280839"/>
                </a:lnTo>
                <a:lnTo>
                  <a:pt x="32734" y="287761"/>
                </a:lnTo>
                <a:lnTo>
                  <a:pt x="36111" y="293328"/>
                </a:lnTo>
                <a:lnTo>
                  <a:pt x="40266" y="298944"/>
                </a:lnTo>
                <a:lnTo>
                  <a:pt x="44942" y="304593"/>
                </a:lnTo>
                <a:lnTo>
                  <a:pt x="49964" y="310265"/>
                </a:lnTo>
                <a:lnTo>
                  <a:pt x="58084" y="316567"/>
                </a:lnTo>
                <a:lnTo>
                  <a:pt x="75608" y="325163"/>
                </a:lnTo>
                <a:lnTo>
                  <a:pt x="80885" y="326835"/>
                </a:lnTo>
                <a:lnTo>
                  <a:pt x="86309" y="327950"/>
                </a:lnTo>
                <a:lnTo>
                  <a:pt x="91829" y="328693"/>
                </a:lnTo>
                <a:lnTo>
                  <a:pt x="100503" y="329519"/>
                </a:lnTo>
                <a:lnTo>
                  <a:pt x="104150" y="329739"/>
                </a:lnTo>
                <a:lnTo>
                  <a:pt x="115821" y="329984"/>
                </a:lnTo>
                <a:lnTo>
                  <a:pt x="122934" y="330049"/>
                </a:lnTo>
                <a:lnTo>
                  <a:pt x="129581" y="329140"/>
                </a:lnTo>
                <a:lnTo>
                  <a:pt x="135917" y="327582"/>
                </a:lnTo>
                <a:lnTo>
                  <a:pt x="142046" y="325590"/>
                </a:lnTo>
                <a:lnTo>
                  <a:pt x="148038" y="324263"/>
                </a:lnTo>
                <a:lnTo>
                  <a:pt x="153937" y="323377"/>
                </a:lnTo>
                <a:lnTo>
                  <a:pt x="159774" y="322787"/>
                </a:lnTo>
                <a:lnTo>
                  <a:pt x="166524" y="320489"/>
                </a:lnTo>
                <a:lnTo>
                  <a:pt x="173881" y="317052"/>
                </a:lnTo>
                <a:lnTo>
                  <a:pt x="181644" y="312855"/>
                </a:lnTo>
                <a:lnTo>
                  <a:pt x="202968" y="300573"/>
                </a:lnTo>
                <a:lnTo>
                  <a:pt x="215322" y="293297"/>
                </a:lnTo>
                <a:lnTo>
                  <a:pt x="225463" y="286541"/>
                </a:lnTo>
                <a:lnTo>
                  <a:pt x="234129" y="280132"/>
                </a:lnTo>
                <a:lnTo>
                  <a:pt x="241811" y="273954"/>
                </a:lnTo>
                <a:lnTo>
                  <a:pt x="248837" y="267931"/>
                </a:lnTo>
                <a:lnTo>
                  <a:pt x="255427" y="262011"/>
                </a:lnTo>
                <a:lnTo>
                  <a:pt x="271262" y="247116"/>
                </a:lnTo>
                <a:lnTo>
                  <a:pt x="282893" y="2358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9"/>
          <p:cNvSpPr/>
          <p:nvPr/>
        </p:nvSpPr>
        <p:spPr>
          <a:xfrm>
            <a:off x="6836378" y="4982791"/>
            <a:ext cx="255148" cy="699042"/>
          </a:xfrm>
          <a:custGeom>
            <a:avLst/>
            <a:gdLst/>
            <a:ahLst/>
            <a:cxnLst/>
            <a:rect l="0" t="0" r="0" b="0"/>
            <a:pathLst>
              <a:path w="255148" h="699042">
                <a:moveTo>
                  <a:pt x="170212" y="57838"/>
                </a:moveTo>
                <a:lnTo>
                  <a:pt x="170212" y="48737"/>
                </a:lnTo>
                <a:lnTo>
                  <a:pt x="167672" y="39188"/>
                </a:lnTo>
                <a:lnTo>
                  <a:pt x="160887" y="23103"/>
                </a:lnTo>
                <a:lnTo>
                  <a:pt x="158280" y="17536"/>
                </a:lnTo>
                <a:lnTo>
                  <a:pt x="154637" y="12873"/>
                </a:lnTo>
                <a:lnTo>
                  <a:pt x="150304" y="8812"/>
                </a:lnTo>
                <a:lnTo>
                  <a:pt x="145509" y="5151"/>
                </a:lnTo>
                <a:lnTo>
                  <a:pt x="137643" y="1085"/>
                </a:lnTo>
                <a:lnTo>
                  <a:pt x="134212" y="0"/>
                </a:lnTo>
                <a:lnTo>
                  <a:pt x="130972" y="230"/>
                </a:lnTo>
                <a:lnTo>
                  <a:pt x="127859" y="1335"/>
                </a:lnTo>
                <a:lnTo>
                  <a:pt x="121861" y="5103"/>
                </a:lnTo>
                <a:lnTo>
                  <a:pt x="116020" y="9953"/>
                </a:lnTo>
                <a:lnTo>
                  <a:pt x="112176" y="12580"/>
                </a:lnTo>
                <a:lnTo>
                  <a:pt x="107709" y="15284"/>
                </a:lnTo>
                <a:lnTo>
                  <a:pt x="102826" y="18039"/>
                </a:lnTo>
                <a:lnTo>
                  <a:pt x="97666" y="21780"/>
                </a:lnTo>
                <a:lnTo>
                  <a:pt x="92320" y="26180"/>
                </a:lnTo>
                <a:lnTo>
                  <a:pt x="86851" y="31018"/>
                </a:lnTo>
                <a:lnTo>
                  <a:pt x="82253" y="37101"/>
                </a:lnTo>
                <a:lnTo>
                  <a:pt x="74604" y="51480"/>
                </a:lnTo>
                <a:lnTo>
                  <a:pt x="70278" y="59314"/>
                </a:lnTo>
                <a:lnTo>
                  <a:pt x="65489" y="67395"/>
                </a:lnTo>
                <a:lnTo>
                  <a:pt x="60392" y="75639"/>
                </a:lnTo>
                <a:lnTo>
                  <a:pt x="56041" y="83993"/>
                </a:lnTo>
                <a:lnTo>
                  <a:pt x="48666" y="100896"/>
                </a:lnTo>
                <a:lnTo>
                  <a:pt x="25507" y="162883"/>
                </a:lnTo>
                <a:lnTo>
                  <a:pt x="8168" y="211200"/>
                </a:lnTo>
                <a:lnTo>
                  <a:pt x="5033" y="222945"/>
                </a:lnTo>
                <a:lnTo>
                  <a:pt x="1549" y="243614"/>
                </a:lnTo>
                <a:lnTo>
                  <a:pt x="0" y="262326"/>
                </a:lnTo>
                <a:lnTo>
                  <a:pt x="265" y="280167"/>
                </a:lnTo>
                <a:lnTo>
                  <a:pt x="3557" y="297621"/>
                </a:lnTo>
                <a:lnTo>
                  <a:pt x="8196" y="309824"/>
                </a:lnTo>
                <a:lnTo>
                  <a:pt x="10766" y="314412"/>
                </a:lnTo>
                <a:lnTo>
                  <a:pt x="13431" y="317469"/>
                </a:lnTo>
                <a:lnTo>
                  <a:pt x="16162" y="319508"/>
                </a:lnTo>
                <a:lnTo>
                  <a:pt x="21735" y="321773"/>
                </a:lnTo>
                <a:lnTo>
                  <a:pt x="27387" y="322781"/>
                </a:lnTo>
                <a:lnTo>
                  <a:pt x="31181" y="323049"/>
                </a:lnTo>
                <a:lnTo>
                  <a:pt x="35614" y="323228"/>
                </a:lnTo>
                <a:lnTo>
                  <a:pt x="40475" y="323347"/>
                </a:lnTo>
                <a:lnTo>
                  <a:pt x="44668" y="322474"/>
                </a:lnTo>
                <a:lnTo>
                  <a:pt x="51867" y="318964"/>
                </a:lnTo>
                <a:lnTo>
                  <a:pt x="60781" y="314230"/>
                </a:lnTo>
                <a:lnTo>
                  <a:pt x="65825" y="311633"/>
                </a:lnTo>
                <a:lnTo>
                  <a:pt x="70141" y="307998"/>
                </a:lnTo>
                <a:lnTo>
                  <a:pt x="77475" y="298878"/>
                </a:lnTo>
                <a:lnTo>
                  <a:pt x="83911" y="285935"/>
                </a:lnTo>
                <a:lnTo>
                  <a:pt x="91851" y="267800"/>
                </a:lnTo>
                <a:lnTo>
                  <a:pt x="104905" y="240690"/>
                </a:lnTo>
                <a:lnTo>
                  <a:pt x="110480" y="228317"/>
                </a:lnTo>
                <a:lnTo>
                  <a:pt x="115151" y="217211"/>
                </a:lnTo>
                <a:lnTo>
                  <a:pt x="119218" y="206949"/>
                </a:lnTo>
                <a:lnTo>
                  <a:pt x="122880" y="193441"/>
                </a:lnTo>
                <a:lnTo>
                  <a:pt x="126275" y="177768"/>
                </a:lnTo>
                <a:lnTo>
                  <a:pt x="129491" y="160651"/>
                </a:lnTo>
                <a:lnTo>
                  <a:pt x="155430" y="40180"/>
                </a:lnTo>
                <a:lnTo>
                  <a:pt x="157500" y="28922"/>
                </a:lnTo>
                <a:lnTo>
                  <a:pt x="158880" y="26178"/>
                </a:lnTo>
                <a:lnTo>
                  <a:pt x="159799" y="29111"/>
                </a:lnTo>
                <a:lnTo>
                  <a:pt x="161094" y="50914"/>
                </a:lnTo>
                <a:lnTo>
                  <a:pt x="162349" y="70002"/>
                </a:lnTo>
                <a:lnTo>
                  <a:pt x="164017" y="83092"/>
                </a:lnTo>
                <a:lnTo>
                  <a:pt x="166082" y="97534"/>
                </a:lnTo>
                <a:lnTo>
                  <a:pt x="170316" y="117640"/>
                </a:lnTo>
                <a:lnTo>
                  <a:pt x="230558" y="368364"/>
                </a:lnTo>
                <a:lnTo>
                  <a:pt x="237112" y="401063"/>
                </a:lnTo>
                <a:lnTo>
                  <a:pt x="242434" y="430482"/>
                </a:lnTo>
                <a:lnTo>
                  <a:pt x="246936" y="457715"/>
                </a:lnTo>
                <a:lnTo>
                  <a:pt x="249935" y="483491"/>
                </a:lnTo>
                <a:lnTo>
                  <a:pt x="251936" y="508294"/>
                </a:lnTo>
                <a:lnTo>
                  <a:pt x="254158" y="553316"/>
                </a:lnTo>
                <a:lnTo>
                  <a:pt x="255147" y="589201"/>
                </a:lnTo>
                <a:lnTo>
                  <a:pt x="253505" y="603533"/>
                </a:lnTo>
                <a:lnTo>
                  <a:pt x="250505" y="615945"/>
                </a:lnTo>
                <a:lnTo>
                  <a:pt x="243045" y="635450"/>
                </a:lnTo>
                <a:lnTo>
                  <a:pt x="236555" y="647295"/>
                </a:lnTo>
                <a:lnTo>
                  <a:pt x="230496" y="658274"/>
                </a:lnTo>
                <a:lnTo>
                  <a:pt x="224627" y="668551"/>
                </a:lnTo>
                <a:lnTo>
                  <a:pt x="218844" y="676294"/>
                </a:lnTo>
                <a:lnTo>
                  <a:pt x="215016" y="679692"/>
                </a:lnTo>
                <a:lnTo>
                  <a:pt x="210558" y="682910"/>
                </a:lnTo>
                <a:lnTo>
                  <a:pt x="205682" y="686008"/>
                </a:lnTo>
                <a:lnTo>
                  <a:pt x="197724" y="691990"/>
                </a:lnTo>
                <a:lnTo>
                  <a:pt x="194268" y="694919"/>
                </a:lnTo>
                <a:lnTo>
                  <a:pt x="190059" y="696871"/>
                </a:lnTo>
                <a:lnTo>
                  <a:pt x="185349" y="698173"/>
                </a:lnTo>
                <a:lnTo>
                  <a:pt x="180303" y="699041"/>
                </a:lnTo>
                <a:lnTo>
                  <a:pt x="175986" y="698666"/>
                </a:lnTo>
                <a:lnTo>
                  <a:pt x="172156" y="697465"/>
                </a:lnTo>
                <a:lnTo>
                  <a:pt x="154615" y="688692"/>
                </a:lnTo>
                <a:lnTo>
                  <a:pt x="149336" y="687005"/>
                </a:lnTo>
                <a:lnTo>
                  <a:pt x="143912" y="685880"/>
                </a:lnTo>
                <a:lnTo>
                  <a:pt x="138392" y="685131"/>
                </a:lnTo>
                <a:lnTo>
                  <a:pt x="132805" y="682726"/>
                </a:lnTo>
                <a:lnTo>
                  <a:pt x="127177" y="679218"/>
                </a:lnTo>
                <a:lnTo>
                  <a:pt x="121519" y="674974"/>
                </a:lnTo>
                <a:lnTo>
                  <a:pt x="116795" y="671192"/>
                </a:lnTo>
                <a:lnTo>
                  <a:pt x="109006" y="664450"/>
                </a:lnTo>
                <a:lnTo>
                  <a:pt x="102369" y="655739"/>
                </a:lnTo>
                <a:lnTo>
                  <a:pt x="96244" y="645517"/>
                </a:lnTo>
                <a:lnTo>
                  <a:pt x="90347" y="634625"/>
                </a:lnTo>
                <a:lnTo>
                  <a:pt x="84552" y="620893"/>
                </a:lnTo>
                <a:lnTo>
                  <a:pt x="81673" y="613230"/>
                </a:lnTo>
                <a:lnTo>
                  <a:pt x="78474" y="594557"/>
                </a:lnTo>
                <a:lnTo>
                  <a:pt x="77051" y="574510"/>
                </a:lnTo>
                <a:lnTo>
                  <a:pt x="76420" y="556075"/>
                </a:lnTo>
                <a:lnTo>
                  <a:pt x="76064" y="525081"/>
                </a:lnTo>
                <a:lnTo>
                  <a:pt x="76967" y="514114"/>
                </a:lnTo>
                <a:lnTo>
                  <a:pt x="78520" y="502992"/>
                </a:lnTo>
                <a:lnTo>
                  <a:pt x="85259" y="466596"/>
                </a:lnTo>
                <a:lnTo>
                  <a:pt x="96069" y="411631"/>
                </a:lnTo>
                <a:lnTo>
                  <a:pt x="101733" y="394665"/>
                </a:lnTo>
                <a:lnTo>
                  <a:pt x="109319" y="375735"/>
                </a:lnTo>
                <a:lnTo>
                  <a:pt x="126004" y="338191"/>
                </a:lnTo>
                <a:lnTo>
                  <a:pt x="139769" y="308804"/>
                </a:lnTo>
                <a:lnTo>
                  <a:pt x="146107" y="297539"/>
                </a:lnTo>
                <a:lnTo>
                  <a:pt x="152237" y="288124"/>
                </a:lnTo>
                <a:lnTo>
                  <a:pt x="158229" y="279942"/>
                </a:lnTo>
                <a:lnTo>
                  <a:pt x="165080" y="271630"/>
                </a:lnTo>
                <a:lnTo>
                  <a:pt x="172506" y="263231"/>
                </a:lnTo>
                <a:lnTo>
                  <a:pt x="188376" y="246279"/>
                </a:lnTo>
                <a:lnTo>
                  <a:pt x="221647" y="2121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0"/>
          <p:cNvSpPr/>
          <p:nvPr/>
        </p:nvSpPr>
        <p:spPr>
          <a:xfrm>
            <a:off x="7165706" y="5040664"/>
            <a:ext cx="329517" cy="272537"/>
          </a:xfrm>
          <a:custGeom>
            <a:avLst/>
            <a:gdLst/>
            <a:ahLst/>
            <a:cxnLst/>
            <a:rect l="0" t="0" r="0" b="0"/>
            <a:pathLst>
              <a:path w="329517" h="272537">
                <a:moveTo>
                  <a:pt x="158066" y="42828"/>
                </a:moveTo>
                <a:lnTo>
                  <a:pt x="150686" y="20686"/>
                </a:lnTo>
                <a:lnTo>
                  <a:pt x="147484" y="16159"/>
                </a:lnTo>
                <a:lnTo>
                  <a:pt x="145296" y="13619"/>
                </a:lnTo>
                <a:lnTo>
                  <a:pt x="142885" y="11926"/>
                </a:lnTo>
                <a:lnTo>
                  <a:pt x="134942" y="8589"/>
                </a:lnTo>
                <a:lnTo>
                  <a:pt x="126555" y="2944"/>
                </a:lnTo>
                <a:lnTo>
                  <a:pt x="120884" y="1289"/>
                </a:lnTo>
                <a:lnTo>
                  <a:pt x="112336" y="358"/>
                </a:lnTo>
                <a:lnTo>
                  <a:pt x="101546" y="140"/>
                </a:lnTo>
                <a:lnTo>
                  <a:pt x="80439" y="0"/>
                </a:lnTo>
                <a:lnTo>
                  <a:pt x="75834" y="1894"/>
                </a:lnTo>
                <a:lnTo>
                  <a:pt x="65639" y="9078"/>
                </a:lnTo>
                <a:lnTo>
                  <a:pt x="59301" y="14613"/>
                </a:lnTo>
                <a:lnTo>
                  <a:pt x="52217" y="21160"/>
                </a:lnTo>
                <a:lnTo>
                  <a:pt x="44638" y="28383"/>
                </a:lnTo>
                <a:lnTo>
                  <a:pt x="38632" y="36055"/>
                </a:lnTo>
                <a:lnTo>
                  <a:pt x="33677" y="44028"/>
                </a:lnTo>
                <a:lnTo>
                  <a:pt x="29420" y="52201"/>
                </a:lnTo>
                <a:lnTo>
                  <a:pt x="25629" y="60506"/>
                </a:lnTo>
                <a:lnTo>
                  <a:pt x="22149" y="68902"/>
                </a:lnTo>
                <a:lnTo>
                  <a:pt x="18877" y="77355"/>
                </a:lnTo>
                <a:lnTo>
                  <a:pt x="15744" y="84896"/>
                </a:lnTo>
                <a:lnTo>
                  <a:pt x="12702" y="91828"/>
                </a:lnTo>
                <a:lnTo>
                  <a:pt x="9721" y="98355"/>
                </a:lnTo>
                <a:lnTo>
                  <a:pt x="6782" y="109373"/>
                </a:lnTo>
                <a:lnTo>
                  <a:pt x="3871" y="123387"/>
                </a:lnTo>
                <a:lnTo>
                  <a:pt x="976" y="139396"/>
                </a:lnTo>
                <a:lnTo>
                  <a:pt x="0" y="154832"/>
                </a:lnTo>
                <a:lnTo>
                  <a:pt x="301" y="169885"/>
                </a:lnTo>
                <a:lnTo>
                  <a:pt x="2223" y="196453"/>
                </a:lnTo>
                <a:lnTo>
                  <a:pt x="3078" y="214611"/>
                </a:lnTo>
                <a:lnTo>
                  <a:pt x="4258" y="222120"/>
                </a:lnTo>
                <a:lnTo>
                  <a:pt x="5998" y="229031"/>
                </a:lnTo>
                <a:lnTo>
                  <a:pt x="8110" y="235543"/>
                </a:lnTo>
                <a:lnTo>
                  <a:pt x="10469" y="240838"/>
                </a:lnTo>
                <a:lnTo>
                  <a:pt x="15633" y="249260"/>
                </a:lnTo>
                <a:lnTo>
                  <a:pt x="21102" y="256178"/>
                </a:lnTo>
                <a:lnTo>
                  <a:pt x="23895" y="259357"/>
                </a:lnTo>
                <a:lnTo>
                  <a:pt x="32077" y="265428"/>
                </a:lnTo>
                <a:lnTo>
                  <a:pt x="41111" y="270349"/>
                </a:lnTo>
                <a:lnTo>
                  <a:pt x="48301" y="272536"/>
                </a:lnTo>
                <a:lnTo>
                  <a:pt x="51551" y="272167"/>
                </a:lnTo>
                <a:lnTo>
                  <a:pt x="54671" y="270968"/>
                </a:lnTo>
                <a:lnTo>
                  <a:pt x="57704" y="269216"/>
                </a:lnTo>
                <a:lnTo>
                  <a:pt x="63613" y="267270"/>
                </a:lnTo>
                <a:lnTo>
                  <a:pt x="66523" y="266751"/>
                </a:lnTo>
                <a:lnTo>
                  <a:pt x="69415" y="264500"/>
                </a:lnTo>
                <a:lnTo>
                  <a:pt x="75168" y="256919"/>
                </a:lnTo>
                <a:lnTo>
                  <a:pt x="80900" y="249740"/>
                </a:lnTo>
                <a:lnTo>
                  <a:pt x="86623" y="242421"/>
                </a:lnTo>
                <a:lnTo>
                  <a:pt x="89482" y="237803"/>
                </a:lnTo>
                <a:lnTo>
                  <a:pt x="92341" y="232819"/>
                </a:lnTo>
                <a:lnTo>
                  <a:pt x="98057" y="222201"/>
                </a:lnTo>
                <a:lnTo>
                  <a:pt x="100915" y="216703"/>
                </a:lnTo>
                <a:lnTo>
                  <a:pt x="103773" y="208275"/>
                </a:lnTo>
                <a:lnTo>
                  <a:pt x="106631" y="197893"/>
                </a:lnTo>
                <a:lnTo>
                  <a:pt x="109488" y="186210"/>
                </a:lnTo>
                <a:lnTo>
                  <a:pt x="112346" y="175563"/>
                </a:lnTo>
                <a:lnTo>
                  <a:pt x="118061" y="156114"/>
                </a:lnTo>
                <a:lnTo>
                  <a:pt x="121871" y="136450"/>
                </a:lnTo>
                <a:lnTo>
                  <a:pt x="131185" y="79040"/>
                </a:lnTo>
                <a:lnTo>
                  <a:pt x="136594" y="42095"/>
                </a:lnTo>
                <a:lnTo>
                  <a:pt x="138037" y="30909"/>
                </a:lnTo>
                <a:lnTo>
                  <a:pt x="138998" y="24405"/>
                </a:lnTo>
                <a:lnTo>
                  <a:pt x="140067" y="19717"/>
                </a:lnTo>
                <a:lnTo>
                  <a:pt x="141304" y="19801"/>
                </a:lnTo>
                <a:lnTo>
                  <a:pt x="145219" y="22434"/>
                </a:lnTo>
                <a:lnTo>
                  <a:pt x="146643" y="25422"/>
                </a:lnTo>
                <a:lnTo>
                  <a:pt x="148227" y="33822"/>
                </a:lnTo>
                <a:lnTo>
                  <a:pt x="148649" y="39682"/>
                </a:lnTo>
                <a:lnTo>
                  <a:pt x="148931" y="46446"/>
                </a:lnTo>
                <a:lnTo>
                  <a:pt x="149118" y="53812"/>
                </a:lnTo>
                <a:lnTo>
                  <a:pt x="150197" y="64438"/>
                </a:lnTo>
                <a:lnTo>
                  <a:pt x="151867" y="77237"/>
                </a:lnTo>
                <a:lnTo>
                  <a:pt x="153933" y="91485"/>
                </a:lnTo>
                <a:lnTo>
                  <a:pt x="156263" y="104794"/>
                </a:lnTo>
                <a:lnTo>
                  <a:pt x="158769" y="117476"/>
                </a:lnTo>
                <a:lnTo>
                  <a:pt x="164093" y="141727"/>
                </a:lnTo>
                <a:lnTo>
                  <a:pt x="169635" y="165206"/>
                </a:lnTo>
                <a:lnTo>
                  <a:pt x="173398" y="176801"/>
                </a:lnTo>
                <a:lnTo>
                  <a:pt x="177813" y="188341"/>
                </a:lnTo>
                <a:lnTo>
                  <a:pt x="182660" y="199844"/>
                </a:lnTo>
                <a:lnTo>
                  <a:pt x="187797" y="211323"/>
                </a:lnTo>
                <a:lnTo>
                  <a:pt x="198585" y="234237"/>
                </a:lnTo>
                <a:lnTo>
                  <a:pt x="203176" y="242824"/>
                </a:lnTo>
                <a:lnTo>
                  <a:pt x="207189" y="249501"/>
                </a:lnTo>
                <a:lnTo>
                  <a:pt x="210818" y="254905"/>
                </a:lnTo>
                <a:lnTo>
                  <a:pt x="215141" y="258508"/>
                </a:lnTo>
                <a:lnTo>
                  <a:pt x="219929" y="260910"/>
                </a:lnTo>
                <a:lnTo>
                  <a:pt x="229375" y="263578"/>
                </a:lnTo>
                <a:lnTo>
                  <a:pt x="236749" y="264764"/>
                </a:lnTo>
                <a:lnTo>
                  <a:pt x="240049" y="264128"/>
                </a:lnTo>
                <a:lnTo>
                  <a:pt x="246255" y="260881"/>
                </a:lnTo>
                <a:lnTo>
                  <a:pt x="255105" y="253698"/>
                </a:lnTo>
                <a:lnTo>
                  <a:pt x="260884" y="245768"/>
                </a:lnTo>
                <a:lnTo>
                  <a:pt x="263759" y="240987"/>
                </a:lnTo>
                <a:lnTo>
                  <a:pt x="267580" y="233036"/>
                </a:lnTo>
                <a:lnTo>
                  <a:pt x="272033" y="222974"/>
                </a:lnTo>
                <a:lnTo>
                  <a:pt x="297419" y="163502"/>
                </a:lnTo>
                <a:lnTo>
                  <a:pt x="303355" y="145185"/>
                </a:lnTo>
                <a:lnTo>
                  <a:pt x="308265" y="126307"/>
                </a:lnTo>
                <a:lnTo>
                  <a:pt x="312491" y="107053"/>
                </a:lnTo>
                <a:lnTo>
                  <a:pt x="316261" y="92312"/>
                </a:lnTo>
                <a:lnTo>
                  <a:pt x="319727" y="80580"/>
                </a:lnTo>
                <a:lnTo>
                  <a:pt x="329516" y="514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1"/>
          <p:cNvSpPr/>
          <p:nvPr/>
        </p:nvSpPr>
        <p:spPr>
          <a:xfrm>
            <a:off x="7546657" y="4829951"/>
            <a:ext cx="162878" cy="458752"/>
          </a:xfrm>
          <a:custGeom>
            <a:avLst/>
            <a:gdLst/>
            <a:ahLst/>
            <a:cxnLst/>
            <a:rect l="0" t="0" r="0" b="0"/>
            <a:pathLst>
              <a:path w="162878" h="458752">
                <a:moveTo>
                  <a:pt x="0" y="4939"/>
                </a:moveTo>
                <a:lnTo>
                  <a:pt x="0" y="0"/>
                </a:lnTo>
                <a:lnTo>
                  <a:pt x="0" y="2109"/>
                </a:lnTo>
                <a:lnTo>
                  <a:pt x="953" y="4005"/>
                </a:lnTo>
                <a:lnTo>
                  <a:pt x="5892" y="11224"/>
                </a:lnTo>
                <a:lnTo>
                  <a:pt x="7381" y="16622"/>
                </a:lnTo>
                <a:lnTo>
                  <a:pt x="8220" y="29567"/>
                </a:lnTo>
                <a:lnTo>
                  <a:pt x="8468" y="59120"/>
                </a:lnTo>
                <a:lnTo>
                  <a:pt x="9455" y="69635"/>
                </a:lnTo>
                <a:lnTo>
                  <a:pt x="11066" y="79502"/>
                </a:lnTo>
                <a:lnTo>
                  <a:pt x="13093" y="88937"/>
                </a:lnTo>
                <a:lnTo>
                  <a:pt x="16348" y="112373"/>
                </a:lnTo>
                <a:lnTo>
                  <a:pt x="29080" y="213936"/>
                </a:lnTo>
                <a:lnTo>
                  <a:pt x="32722" y="237615"/>
                </a:lnTo>
                <a:lnTo>
                  <a:pt x="36102" y="257212"/>
                </a:lnTo>
                <a:lnTo>
                  <a:pt x="39308" y="274085"/>
                </a:lnTo>
                <a:lnTo>
                  <a:pt x="48372" y="317943"/>
                </a:lnTo>
                <a:lnTo>
                  <a:pt x="54201" y="349791"/>
                </a:lnTo>
                <a:lnTo>
                  <a:pt x="57089" y="363428"/>
                </a:lnTo>
                <a:lnTo>
                  <a:pt x="59967" y="375377"/>
                </a:lnTo>
                <a:lnTo>
                  <a:pt x="62838" y="386200"/>
                </a:lnTo>
                <a:lnTo>
                  <a:pt x="65704" y="395320"/>
                </a:lnTo>
                <a:lnTo>
                  <a:pt x="68568" y="403305"/>
                </a:lnTo>
                <a:lnTo>
                  <a:pt x="71429" y="410534"/>
                </a:lnTo>
                <a:lnTo>
                  <a:pt x="76194" y="419163"/>
                </a:lnTo>
                <a:lnTo>
                  <a:pt x="82229" y="428726"/>
                </a:lnTo>
                <a:lnTo>
                  <a:pt x="89110" y="438911"/>
                </a:lnTo>
                <a:lnTo>
                  <a:pt x="94649" y="445701"/>
                </a:lnTo>
                <a:lnTo>
                  <a:pt x="99294" y="450228"/>
                </a:lnTo>
                <a:lnTo>
                  <a:pt x="103344" y="453246"/>
                </a:lnTo>
                <a:lnTo>
                  <a:pt x="106996" y="455258"/>
                </a:lnTo>
                <a:lnTo>
                  <a:pt x="110383" y="456599"/>
                </a:lnTo>
                <a:lnTo>
                  <a:pt x="113594" y="457493"/>
                </a:lnTo>
                <a:lnTo>
                  <a:pt x="116687" y="458089"/>
                </a:lnTo>
                <a:lnTo>
                  <a:pt x="119701" y="458486"/>
                </a:lnTo>
                <a:lnTo>
                  <a:pt x="122664" y="458751"/>
                </a:lnTo>
                <a:lnTo>
                  <a:pt x="125591" y="457975"/>
                </a:lnTo>
                <a:lnTo>
                  <a:pt x="128495" y="456506"/>
                </a:lnTo>
                <a:lnTo>
                  <a:pt x="131383" y="454573"/>
                </a:lnTo>
                <a:lnTo>
                  <a:pt x="134261" y="452333"/>
                </a:lnTo>
                <a:lnTo>
                  <a:pt x="137133" y="449886"/>
                </a:lnTo>
                <a:lnTo>
                  <a:pt x="139999" y="447303"/>
                </a:lnTo>
                <a:lnTo>
                  <a:pt x="141910" y="443675"/>
                </a:lnTo>
                <a:lnTo>
                  <a:pt x="144034" y="434566"/>
                </a:lnTo>
                <a:lnTo>
                  <a:pt x="146505" y="425659"/>
                </a:lnTo>
                <a:lnTo>
                  <a:pt x="154331" y="400523"/>
                </a:lnTo>
                <a:lnTo>
                  <a:pt x="157180" y="389629"/>
                </a:lnTo>
                <a:lnTo>
                  <a:pt x="159079" y="380461"/>
                </a:lnTo>
                <a:lnTo>
                  <a:pt x="160346" y="372445"/>
                </a:lnTo>
                <a:lnTo>
                  <a:pt x="161753" y="358457"/>
                </a:lnTo>
                <a:lnTo>
                  <a:pt x="162877" y="3392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2"/>
          <p:cNvSpPr/>
          <p:nvPr/>
        </p:nvSpPr>
        <p:spPr>
          <a:xfrm>
            <a:off x="7409497" y="4895038"/>
            <a:ext cx="437198" cy="351663"/>
          </a:xfrm>
          <a:custGeom>
            <a:avLst/>
            <a:gdLst/>
            <a:ahLst/>
            <a:cxnLst/>
            <a:rect l="0" t="0" r="0" b="0"/>
            <a:pathLst>
              <a:path w="437198" h="351663">
                <a:moveTo>
                  <a:pt x="0" y="145591"/>
                </a:moveTo>
                <a:lnTo>
                  <a:pt x="13653" y="136490"/>
                </a:lnTo>
                <a:lnTo>
                  <a:pt x="25436" y="129482"/>
                </a:lnTo>
                <a:lnTo>
                  <a:pt x="38928" y="122239"/>
                </a:lnTo>
                <a:lnTo>
                  <a:pt x="57623" y="112670"/>
                </a:lnTo>
                <a:lnTo>
                  <a:pt x="68896" y="107452"/>
                </a:lnTo>
                <a:lnTo>
                  <a:pt x="94120" y="96573"/>
                </a:lnTo>
                <a:lnTo>
                  <a:pt x="105609" y="91957"/>
                </a:lnTo>
                <a:lnTo>
                  <a:pt x="125995" y="84289"/>
                </a:lnTo>
                <a:lnTo>
                  <a:pt x="153537" y="74617"/>
                </a:lnTo>
                <a:lnTo>
                  <a:pt x="162365" y="70653"/>
                </a:lnTo>
                <a:lnTo>
                  <a:pt x="171109" y="66105"/>
                </a:lnTo>
                <a:lnTo>
                  <a:pt x="179795" y="61168"/>
                </a:lnTo>
                <a:lnTo>
                  <a:pt x="188443" y="56924"/>
                </a:lnTo>
                <a:lnTo>
                  <a:pt x="197067" y="53143"/>
                </a:lnTo>
                <a:lnTo>
                  <a:pt x="205673" y="49669"/>
                </a:lnTo>
                <a:lnTo>
                  <a:pt x="230475" y="40729"/>
                </a:lnTo>
                <a:lnTo>
                  <a:pt x="245090" y="35678"/>
                </a:lnTo>
                <a:lnTo>
                  <a:pt x="256738" y="31359"/>
                </a:lnTo>
                <a:lnTo>
                  <a:pt x="266409" y="27526"/>
                </a:lnTo>
                <a:lnTo>
                  <a:pt x="274761" y="24019"/>
                </a:lnTo>
                <a:lnTo>
                  <a:pt x="282234" y="21681"/>
                </a:lnTo>
                <a:lnTo>
                  <a:pt x="295617" y="19082"/>
                </a:lnTo>
                <a:lnTo>
                  <a:pt x="307916" y="15388"/>
                </a:lnTo>
                <a:lnTo>
                  <a:pt x="318779" y="10571"/>
                </a:lnTo>
                <a:lnTo>
                  <a:pt x="326782" y="5255"/>
                </a:lnTo>
                <a:lnTo>
                  <a:pt x="336055" y="2257"/>
                </a:lnTo>
                <a:lnTo>
                  <a:pt x="346525" y="925"/>
                </a:lnTo>
                <a:lnTo>
                  <a:pt x="357529" y="333"/>
                </a:lnTo>
                <a:lnTo>
                  <a:pt x="369883" y="0"/>
                </a:lnTo>
                <a:lnTo>
                  <a:pt x="372318" y="905"/>
                </a:lnTo>
                <a:lnTo>
                  <a:pt x="373942" y="2462"/>
                </a:lnTo>
                <a:lnTo>
                  <a:pt x="376699" y="6731"/>
                </a:lnTo>
                <a:lnTo>
                  <a:pt x="381100" y="11803"/>
                </a:lnTo>
                <a:lnTo>
                  <a:pt x="382653" y="14489"/>
                </a:lnTo>
                <a:lnTo>
                  <a:pt x="384381" y="20014"/>
                </a:lnTo>
                <a:lnTo>
                  <a:pt x="386747" y="26630"/>
                </a:lnTo>
                <a:lnTo>
                  <a:pt x="394455" y="46682"/>
                </a:lnTo>
                <a:lnTo>
                  <a:pt x="397272" y="62507"/>
                </a:lnTo>
                <a:lnTo>
                  <a:pt x="399151" y="81629"/>
                </a:lnTo>
                <a:lnTo>
                  <a:pt x="400403" y="102950"/>
                </a:lnTo>
                <a:lnTo>
                  <a:pt x="402190" y="120022"/>
                </a:lnTo>
                <a:lnTo>
                  <a:pt x="404334" y="134260"/>
                </a:lnTo>
                <a:lnTo>
                  <a:pt x="406717" y="146610"/>
                </a:lnTo>
                <a:lnTo>
                  <a:pt x="409257" y="163415"/>
                </a:lnTo>
                <a:lnTo>
                  <a:pt x="414620" y="204948"/>
                </a:lnTo>
                <a:lnTo>
                  <a:pt x="416431" y="222310"/>
                </a:lnTo>
                <a:lnTo>
                  <a:pt x="417638" y="236742"/>
                </a:lnTo>
                <a:lnTo>
                  <a:pt x="418443" y="249221"/>
                </a:lnTo>
                <a:lnTo>
                  <a:pt x="419337" y="270707"/>
                </a:lnTo>
                <a:lnTo>
                  <a:pt x="419576" y="280437"/>
                </a:lnTo>
                <a:lnTo>
                  <a:pt x="420687" y="288828"/>
                </a:lnTo>
                <a:lnTo>
                  <a:pt x="422381" y="296328"/>
                </a:lnTo>
                <a:lnTo>
                  <a:pt x="424462" y="303233"/>
                </a:lnTo>
                <a:lnTo>
                  <a:pt x="425850" y="310693"/>
                </a:lnTo>
                <a:lnTo>
                  <a:pt x="426775" y="318524"/>
                </a:lnTo>
                <a:lnTo>
                  <a:pt x="427392" y="326602"/>
                </a:lnTo>
                <a:lnTo>
                  <a:pt x="428755" y="333893"/>
                </a:lnTo>
                <a:lnTo>
                  <a:pt x="430617" y="340658"/>
                </a:lnTo>
                <a:lnTo>
                  <a:pt x="434273" y="350398"/>
                </a:lnTo>
                <a:lnTo>
                  <a:pt x="435248" y="351662"/>
                </a:lnTo>
                <a:lnTo>
                  <a:pt x="437197" y="3513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3"/>
          <p:cNvSpPr/>
          <p:nvPr/>
        </p:nvSpPr>
        <p:spPr>
          <a:xfrm>
            <a:off x="7726680" y="4749165"/>
            <a:ext cx="25718" cy="34290"/>
          </a:xfrm>
          <a:custGeom>
            <a:avLst/>
            <a:gdLst/>
            <a:ahLst/>
            <a:cxnLst/>
            <a:rect l="0" t="0" r="0" b="0"/>
            <a:pathLst>
              <a:path w="25718" h="34290">
                <a:moveTo>
                  <a:pt x="25717" y="34289"/>
                </a:moveTo>
                <a:lnTo>
                  <a:pt x="16616" y="29739"/>
                </a:lnTo>
                <a:lnTo>
                  <a:pt x="13935" y="27446"/>
                </a:lnTo>
                <a:lnTo>
                  <a:pt x="12147" y="249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4"/>
          <p:cNvSpPr/>
          <p:nvPr/>
        </p:nvSpPr>
        <p:spPr>
          <a:xfrm>
            <a:off x="7898130" y="4843462"/>
            <a:ext cx="214313" cy="423353"/>
          </a:xfrm>
          <a:custGeom>
            <a:avLst/>
            <a:gdLst/>
            <a:ahLst/>
            <a:cxnLst/>
            <a:rect l="0" t="0" r="0" b="0"/>
            <a:pathLst>
              <a:path w="214313" h="423353">
                <a:moveTo>
                  <a:pt x="0" y="0"/>
                </a:moveTo>
                <a:lnTo>
                  <a:pt x="4551" y="13653"/>
                </a:lnTo>
                <a:lnTo>
                  <a:pt x="46845" y="147915"/>
                </a:lnTo>
                <a:lnTo>
                  <a:pt x="52185" y="168143"/>
                </a:lnTo>
                <a:lnTo>
                  <a:pt x="56697" y="188295"/>
                </a:lnTo>
                <a:lnTo>
                  <a:pt x="60658" y="208397"/>
                </a:lnTo>
                <a:lnTo>
                  <a:pt x="65204" y="224657"/>
                </a:lnTo>
                <a:lnTo>
                  <a:pt x="70139" y="238354"/>
                </a:lnTo>
                <a:lnTo>
                  <a:pt x="75334" y="250343"/>
                </a:lnTo>
                <a:lnTo>
                  <a:pt x="83561" y="272623"/>
                </a:lnTo>
                <a:lnTo>
                  <a:pt x="114082" y="359860"/>
                </a:lnTo>
                <a:lnTo>
                  <a:pt x="120823" y="378019"/>
                </a:lnTo>
                <a:lnTo>
                  <a:pt x="133932" y="411750"/>
                </a:lnTo>
                <a:lnTo>
                  <a:pt x="138266" y="418903"/>
                </a:lnTo>
                <a:lnTo>
                  <a:pt x="140754" y="422143"/>
                </a:lnTo>
                <a:lnTo>
                  <a:pt x="142414" y="423352"/>
                </a:lnTo>
                <a:lnTo>
                  <a:pt x="143520" y="423204"/>
                </a:lnTo>
                <a:lnTo>
                  <a:pt x="144258" y="422154"/>
                </a:lnTo>
                <a:lnTo>
                  <a:pt x="145077" y="418447"/>
                </a:lnTo>
                <a:lnTo>
                  <a:pt x="145441" y="410766"/>
                </a:lnTo>
                <a:lnTo>
                  <a:pt x="145720" y="338377"/>
                </a:lnTo>
                <a:lnTo>
                  <a:pt x="146677" y="328455"/>
                </a:lnTo>
                <a:lnTo>
                  <a:pt x="148268" y="318982"/>
                </a:lnTo>
                <a:lnTo>
                  <a:pt x="150280" y="309810"/>
                </a:lnTo>
                <a:lnTo>
                  <a:pt x="157596" y="264059"/>
                </a:lnTo>
                <a:lnTo>
                  <a:pt x="162214" y="233189"/>
                </a:lnTo>
                <a:lnTo>
                  <a:pt x="167197" y="204989"/>
                </a:lnTo>
                <a:lnTo>
                  <a:pt x="172425" y="178570"/>
                </a:lnTo>
                <a:lnTo>
                  <a:pt x="177814" y="153337"/>
                </a:lnTo>
                <a:lnTo>
                  <a:pt x="182361" y="134609"/>
                </a:lnTo>
                <a:lnTo>
                  <a:pt x="186343" y="120220"/>
                </a:lnTo>
                <a:lnTo>
                  <a:pt x="189952" y="108721"/>
                </a:lnTo>
                <a:lnTo>
                  <a:pt x="193309" y="99151"/>
                </a:lnTo>
                <a:lnTo>
                  <a:pt x="196500" y="90866"/>
                </a:lnTo>
                <a:lnTo>
                  <a:pt x="199580" y="83437"/>
                </a:lnTo>
                <a:lnTo>
                  <a:pt x="202586" y="76580"/>
                </a:lnTo>
                <a:lnTo>
                  <a:pt x="214312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5"/>
          <p:cNvSpPr/>
          <p:nvPr/>
        </p:nvSpPr>
        <p:spPr>
          <a:xfrm>
            <a:off x="8206740" y="4869719"/>
            <a:ext cx="325755" cy="393234"/>
          </a:xfrm>
          <a:custGeom>
            <a:avLst/>
            <a:gdLst/>
            <a:ahLst/>
            <a:cxnLst/>
            <a:rect l="0" t="0" r="0" b="0"/>
            <a:pathLst>
              <a:path w="325755" h="393234">
                <a:moveTo>
                  <a:pt x="0" y="145193"/>
                </a:moveTo>
                <a:lnTo>
                  <a:pt x="9101" y="149744"/>
                </a:lnTo>
                <a:lnTo>
                  <a:pt x="16110" y="154518"/>
                </a:lnTo>
                <a:lnTo>
                  <a:pt x="23352" y="159815"/>
                </a:lnTo>
                <a:lnTo>
                  <a:pt x="32921" y="165344"/>
                </a:lnTo>
                <a:lnTo>
                  <a:pt x="39092" y="167200"/>
                </a:lnTo>
                <a:lnTo>
                  <a:pt x="46064" y="168437"/>
                </a:lnTo>
                <a:lnTo>
                  <a:pt x="53569" y="169261"/>
                </a:lnTo>
                <a:lnTo>
                  <a:pt x="61430" y="169811"/>
                </a:lnTo>
                <a:lnTo>
                  <a:pt x="69529" y="170178"/>
                </a:lnTo>
                <a:lnTo>
                  <a:pt x="77785" y="170422"/>
                </a:lnTo>
                <a:lnTo>
                  <a:pt x="84242" y="169632"/>
                </a:lnTo>
                <a:lnTo>
                  <a:pt x="93956" y="166215"/>
                </a:lnTo>
                <a:lnTo>
                  <a:pt x="103988" y="161521"/>
                </a:lnTo>
                <a:lnTo>
                  <a:pt x="113844" y="156260"/>
                </a:lnTo>
                <a:lnTo>
                  <a:pt x="121400" y="150747"/>
                </a:lnTo>
                <a:lnTo>
                  <a:pt x="130473" y="140041"/>
                </a:lnTo>
                <a:lnTo>
                  <a:pt x="135560" y="133186"/>
                </a:lnTo>
                <a:lnTo>
                  <a:pt x="143751" y="123029"/>
                </a:lnTo>
                <a:lnTo>
                  <a:pt x="147269" y="118987"/>
                </a:lnTo>
                <a:lnTo>
                  <a:pt x="150566" y="112483"/>
                </a:lnTo>
                <a:lnTo>
                  <a:pt x="153717" y="104336"/>
                </a:lnTo>
                <a:lnTo>
                  <a:pt x="156771" y="95095"/>
                </a:lnTo>
                <a:lnTo>
                  <a:pt x="158806" y="87982"/>
                </a:lnTo>
                <a:lnTo>
                  <a:pt x="161068" y="77538"/>
                </a:lnTo>
                <a:lnTo>
                  <a:pt x="160719" y="71515"/>
                </a:lnTo>
                <a:lnTo>
                  <a:pt x="159533" y="64642"/>
                </a:lnTo>
                <a:lnTo>
                  <a:pt x="157790" y="57202"/>
                </a:lnTo>
                <a:lnTo>
                  <a:pt x="155854" y="46396"/>
                </a:lnTo>
                <a:lnTo>
                  <a:pt x="155337" y="42181"/>
                </a:lnTo>
                <a:lnTo>
                  <a:pt x="153089" y="37466"/>
                </a:lnTo>
                <a:lnTo>
                  <a:pt x="145509" y="27146"/>
                </a:lnTo>
                <a:lnTo>
                  <a:pt x="138331" y="18751"/>
                </a:lnTo>
                <a:lnTo>
                  <a:pt x="128934" y="8669"/>
                </a:lnTo>
                <a:lnTo>
                  <a:pt x="125960" y="5600"/>
                </a:lnTo>
                <a:lnTo>
                  <a:pt x="123026" y="3553"/>
                </a:lnTo>
                <a:lnTo>
                  <a:pt x="117226" y="1279"/>
                </a:lnTo>
                <a:lnTo>
                  <a:pt x="108605" y="0"/>
                </a:lnTo>
                <a:lnTo>
                  <a:pt x="105741" y="772"/>
                </a:lnTo>
                <a:lnTo>
                  <a:pt x="100018" y="4171"/>
                </a:lnTo>
                <a:lnTo>
                  <a:pt x="91441" y="11440"/>
                </a:lnTo>
                <a:lnTo>
                  <a:pt x="85725" y="19390"/>
                </a:lnTo>
                <a:lnTo>
                  <a:pt x="65193" y="53668"/>
                </a:lnTo>
                <a:lnTo>
                  <a:pt x="60607" y="64174"/>
                </a:lnTo>
                <a:lnTo>
                  <a:pt x="57550" y="74035"/>
                </a:lnTo>
                <a:lnTo>
                  <a:pt x="43541" y="142250"/>
                </a:lnTo>
                <a:lnTo>
                  <a:pt x="41410" y="161328"/>
                </a:lnTo>
                <a:lnTo>
                  <a:pt x="40942" y="177857"/>
                </a:lnTo>
                <a:lnTo>
                  <a:pt x="41581" y="192687"/>
                </a:lnTo>
                <a:lnTo>
                  <a:pt x="42961" y="210193"/>
                </a:lnTo>
                <a:lnTo>
                  <a:pt x="47033" y="249965"/>
                </a:lnTo>
                <a:lnTo>
                  <a:pt x="51358" y="269333"/>
                </a:lnTo>
                <a:lnTo>
                  <a:pt x="57099" y="287961"/>
                </a:lnTo>
                <a:lnTo>
                  <a:pt x="63783" y="306094"/>
                </a:lnTo>
                <a:lnTo>
                  <a:pt x="70144" y="320088"/>
                </a:lnTo>
                <a:lnTo>
                  <a:pt x="76291" y="331322"/>
                </a:lnTo>
                <a:lnTo>
                  <a:pt x="82293" y="340717"/>
                </a:lnTo>
                <a:lnTo>
                  <a:pt x="87247" y="348885"/>
                </a:lnTo>
                <a:lnTo>
                  <a:pt x="91502" y="356235"/>
                </a:lnTo>
                <a:lnTo>
                  <a:pt x="95292" y="363041"/>
                </a:lnTo>
                <a:lnTo>
                  <a:pt x="104582" y="373142"/>
                </a:lnTo>
                <a:lnTo>
                  <a:pt x="109726" y="377169"/>
                </a:lnTo>
                <a:lnTo>
                  <a:pt x="115061" y="380806"/>
                </a:lnTo>
                <a:lnTo>
                  <a:pt x="120522" y="384183"/>
                </a:lnTo>
                <a:lnTo>
                  <a:pt x="126067" y="387388"/>
                </a:lnTo>
                <a:lnTo>
                  <a:pt x="131670" y="389523"/>
                </a:lnTo>
                <a:lnTo>
                  <a:pt x="137310" y="390948"/>
                </a:lnTo>
                <a:lnTo>
                  <a:pt x="142975" y="391897"/>
                </a:lnTo>
                <a:lnTo>
                  <a:pt x="148656" y="392530"/>
                </a:lnTo>
                <a:lnTo>
                  <a:pt x="154349" y="392952"/>
                </a:lnTo>
                <a:lnTo>
                  <a:pt x="160050" y="393233"/>
                </a:lnTo>
                <a:lnTo>
                  <a:pt x="165755" y="392468"/>
                </a:lnTo>
                <a:lnTo>
                  <a:pt x="171463" y="391006"/>
                </a:lnTo>
                <a:lnTo>
                  <a:pt x="177173" y="389078"/>
                </a:lnTo>
                <a:lnTo>
                  <a:pt x="182885" y="386840"/>
                </a:lnTo>
                <a:lnTo>
                  <a:pt x="188599" y="384396"/>
                </a:lnTo>
                <a:lnTo>
                  <a:pt x="200026" y="379141"/>
                </a:lnTo>
                <a:lnTo>
                  <a:pt x="211455" y="373630"/>
                </a:lnTo>
                <a:lnTo>
                  <a:pt x="219075" y="368922"/>
                </a:lnTo>
                <a:lnTo>
                  <a:pt x="227965" y="362926"/>
                </a:lnTo>
                <a:lnTo>
                  <a:pt x="248002" y="348643"/>
                </a:lnTo>
                <a:lnTo>
                  <a:pt x="279751" y="325490"/>
                </a:lnTo>
                <a:lnTo>
                  <a:pt x="298641" y="312320"/>
                </a:lnTo>
                <a:lnTo>
                  <a:pt x="305774" y="307094"/>
                </a:lnTo>
                <a:lnTo>
                  <a:pt x="311482" y="302657"/>
                </a:lnTo>
                <a:lnTo>
                  <a:pt x="325754" y="2909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6"/>
          <p:cNvSpPr/>
          <p:nvPr/>
        </p:nvSpPr>
        <p:spPr>
          <a:xfrm>
            <a:off x="1665922" y="1860764"/>
            <a:ext cx="462916" cy="530802"/>
          </a:xfrm>
          <a:custGeom>
            <a:avLst/>
            <a:gdLst/>
            <a:ahLst/>
            <a:cxnLst/>
            <a:rect l="0" t="0" r="0" b="0"/>
            <a:pathLst>
              <a:path w="462916" h="530802">
                <a:moveTo>
                  <a:pt x="462915" y="85193"/>
                </a:moveTo>
                <a:lnTo>
                  <a:pt x="450983" y="61330"/>
                </a:lnTo>
                <a:lnTo>
                  <a:pt x="446388" y="53092"/>
                </a:lnTo>
                <a:lnTo>
                  <a:pt x="433662" y="31238"/>
                </a:lnTo>
                <a:lnTo>
                  <a:pt x="423561" y="18351"/>
                </a:lnTo>
                <a:lnTo>
                  <a:pt x="409316" y="5526"/>
                </a:lnTo>
                <a:lnTo>
                  <a:pt x="406227" y="3507"/>
                </a:lnTo>
                <a:lnTo>
                  <a:pt x="400255" y="1263"/>
                </a:lnTo>
                <a:lnTo>
                  <a:pt x="386987" y="0"/>
                </a:lnTo>
                <a:lnTo>
                  <a:pt x="376464" y="2244"/>
                </a:lnTo>
                <a:lnTo>
                  <a:pt x="364485" y="5464"/>
                </a:lnTo>
                <a:lnTo>
                  <a:pt x="357290" y="6323"/>
                </a:lnTo>
                <a:lnTo>
                  <a:pt x="349636" y="6896"/>
                </a:lnTo>
                <a:lnTo>
                  <a:pt x="339771" y="9182"/>
                </a:lnTo>
                <a:lnTo>
                  <a:pt x="328431" y="12612"/>
                </a:lnTo>
                <a:lnTo>
                  <a:pt x="316109" y="16803"/>
                </a:lnTo>
                <a:lnTo>
                  <a:pt x="304085" y="21502"/>
                </a:lnTo>
                <a:lnTo>
                  <a:pt x="292258" y="26540"/>
                </a:lnTo>
                <a:lnTo>
                  <a:pt x="268957" y="37218"/>
                </a:lnTo>
                <a:lnTo>
                  <a:pt x="245902" y="48313"/>
                </a:lnTo>
                <a:lnTo>
                  <a:pt x="235372" y="54891"/>
                </a:lnTo>
                <a:lnTo>
                  <a:pt x="225494" y="62134"/>
                </a:lnTo>
                <a:lnTo>
                  <a:pt x="216052" y="69821"/>
                </a:lnTo>
                <a:lnTo>
                  <a:pt x="205947" y="76850"/>
                </a:lnTo>
                <a:lnTo>
                  <a:pt x="195401" y="83441"/>
                </a:lnTo>
                <a:lnTo>
                  <a:pt x="184560" y="89740"/>
                </a:lnTo>
                <a:lnTo>
                  <a:pt x="164894" y="101819"/>
                </a:lnTo>
                <a:lnTo>
                  <a:pt x="155649" y="107707"/>
                </a:lnTo>
                <a:lnTo>
                  <a:pt x="143771" y="114490"/>
                </a:lnTo>
                <a:lnTo>
                  <a:pt x="115333" y="129646"/>
                </a:lnTo>
                <a:lnTo>
                  <a:pt x="103559" y="136736"/>
                </a:lnTo>
                <a:lnTo>
                  <a:pt x="93804" y="143368"/>
                </a:lnTo>
                <a:lnTo>
                  <a:pt x="79791" y="154863"/>
                </a:lnTo>
                <a:lnTo>
                  <a:pt x="73563" y="163148"/>
                </a:lnTo>
                <a:lnTo>
                  <a:pt x="70795" y="172545"/>
                </a:lnTo>
                <a:lnTo>
                  <a:pt x="70056" y="177717"/>
                </a:lnTo>
                <a:lnTo>
                  <a:pt x="70517" y="182118"/>
                </a:lnTo>
                <a:lnTo>
                  <a:pt x="71776" y="186005"/>
                </a:lnTo>
                <a:lnTo>
                  <a:pt x="75715" y="192863"/>
                </a:lnTo>
                <a:lnTo>
                  <a:pt x="88770" y="207945"/>
                </a:lnTo>
                <a:lnTo>
                  <a:pt x="101761" y="216602"/>
                </a:lnTo>
                <a:lnTo>
                  <a:pt x="122380" y="227417"/>
                </a:lnTo>
                <a:lnTo>
                  <a:pt x="135879" y="234302"/>
                </a:lnTo>
                <a:lnTo>
                  <a:pt x="147736" y="239844"/>
                </a:lnTo>
                <a:lnTo>
                  <a:pt x="158498" y="244491"/>
                </a:lnTo>
                <a:lnTo>
                  <a:pt x="168530" y="248542"/>
                </a:lnTo>
                <a:lnTo>
                  <a:pt x="194917" y="258122"/>
                </a:lnTo>
                <a:lnTo>
                  <a:pt x="209955" y="263344"/>
                </a:lnTo>
                <a:lnTo>
                  <a:pt x="222837" y="268731"/>
                </a:lnTo>
                <a:lnTo>
                  <a:pt x="234283" y="274226"/>
                </a:lnTo>
                <a:lnTo>
                  <a:pt x="244771" y="279795"/>
                </a:lnTo>
                <a:lnTo>
                  <a:pt x="255573" y="286365"/>
                </a:lnTo>
                <a:lnTo>
                  <a:pt x="266585" y="293603"/>
                </a:lnTo>
                <a:lnTo>
                  <a:pt x="288980" y="309265"/>
                </a:lnTo>
                <a:lnTo>
                  <a:pt x="311633" y="325750"/>
                </a:lnTo>
                <a:lnTo>
                  <a:pt x="321103" y="335100"/>
                </a:lnTo>
                <a:lnTo>
                  <a:pt x="329321" y="345143"/>
                </a:lnTo>
                <a:lnTo>
                  <a:pt x="336705" y="355648"/>
                </a:lnTo>
                <a:lnTo>
                  <a:pt x="347449" y="369860"/>
                </a:lnTo>
                <a:lnTo>
                  <a:pt x="351648" y="374984"/>
                </a:lnTo>
                <a:lnTo>
                  <a:pt x="354447" y="380304"/>
                </a:lnTo>
                <a:lnTo>
                  <a:pt x="357557" y="391296"/>
                </a:lnTo>
                <a:lnTo>
                  <a:pt x="357434" y="396894"/>
                </a:lnTo>
                <a:lnTo>
                  <a:pt x="354757" y="408194"/>
                </a:lnTo>
                <a:lnTo>
                  <a:pt x="350392" y="417027"/>
                </a:lnTo>
                <a:lnTo>
                  <a:pt x="342580" y="429894"/>
                </a:lnTo>
                <a:lnTo>
                  <a:pt x="339829" y="435009"/>
                </a:lnTo>
                <a:lnTo>
                  <a:pt x="329153" y="445772"/>
                </a:lnTo>
                <a:lnTo>
                  <a:pt x="314883" y="456905"/>
                </a:lnTo>
                <a:lnTo>
                  <a:pt x="299015" y="468203"/>
                </a:lnTo>
                <a:lnTo>
                  <a:pt x="289831" y="473883"/>
                </a:lnTo>
                <a:lnTo>
                  <a:pt x="279898" y="479575"/>
                </a:lnTo>
                <a:lnTo>
                  <a:pt x="269466" y="485274"/>
                </a:lnTo>
                <a:lnTo>
                  <a:pt x="257749" y="490979"/>
                </a:lnTo>
                <a:lnTo>
                  <a:pt x="245175" y="496687"/>
                </a:lnTo>
                <a:lnTo>
                  <a:pt x="232030" y="502397"/>
                </a:lnTo>
                <a:lnTo>
                  <a:pt x="219457" y="507157"/>
                </a:lnTo>
                <a:lnTo>
                  <a:pt x="207265" y="511282"/>
                </a:lnTo>
                <a:lnTo>
                  <a:pt x="195326" y="514985"/>
                </a:lnTo>
                <a:lnTo>
                  <a:pt x="171902" y="521639"/>
                </a:lnTo>
                <a:lnTo>
                  <a:pt x="160321" y="524747"/>
                </a:lnTo>
                <a:lnTo>
                  <a:pt x="148791" y="526819"/>
                </a:lnTo>
                <a:lnTo>
                  <a:pt x="137294" y="528200"/>
                </a:lnTo>
                <a:lnTo>
                  <a:pt x="125819" y="529121"/>
                </a:lnTo>
                <a:lnTo>
                  <a:pt x="115312" y="529735"/>
                </a:lnTo>
                <a:lnTo>
                  <a:pt x="96017" y="530417"/>
                </a:lnTo>
                <a:lnTo>
                  <a:pt x="69090" y="530801"/>
                </a:lnTo>
                <a:lnTo>
                  <a:pt x="60347" y="529903"/>
                </a:lnTo>
                <a:lnTo>
                  <a:pt x="51661" y="528351"/>
                </a:lnTo>
                <a:lnTo>
                  <a:pt x="43013" y="526364"/>
                </a:lnTo>
                <a:lnTo>
                  <a:pt x="30865" y="521617"/>
                </a:lnTo>
                <a:lnTo>
                  <a:pt x="18670" y="513589"/>
                </a:lnTo>
                <a:lnTo>
                  <a:pt x="6016" y="502343"/>
                </a:lnTo>
                <a:lnTo>
                  <a:pt x="4011" y="498548"/>
                </a:lnTo>
                <a:lnTo>
                  <a:pt x="1782" y="489251"/>
                </a:lnTo>
                <a:lnTo>
                  <a:pt x="792" y="478770"/>
                </a:lnTo>
                <a:lnTo>
                  <a:pt x="0" y="4623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7"/>
          <p:cNvSpPr/>
          <p:nvPr/>
        </p:nvSpPr>
        <p:spPr>
          <a:xfrm>
            <a:off x="2154554" y="1945957"/>
            <a:ext cx="394336" cy="427998"/>
          </a:xfrm>
          <a:custGeom>
            <a:avLst/>
            <a:gdLst/>
            <a:ahLst/>
            <a:cxnLst/>
            <a:rect l="0" t="0" r="0" b="0"/>
            <a:pathLst>
              <a:path w="394336" h="427998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4552" y="26694"/>
                </a:lnTo>
                <a:lnTo>
                  <a:pt x="7797" y="33988"/>
                </a:lnTo>
                <a:lnTo>
                  <a:pt x="16483" y="54793"/>
                </a:lnTo>
                <a:lnTo>
                  <a:pt x="21466" y="73677"/>
                </a:lnTo>
                <a:lnTo>
                  <a:pt x="26694" y="97695"/>
                </a:lnTo>
                <a:lnTo>
                  <a:pt x="32083" y="125138"/>
                </a:lnTo>
                <a:lnTo>
                  <a:pt x="36629" y="152958"/>
                </a:lnTo>
                <a:lnTo>
                  <a:pt x="44220" y="209269"/>
                </a:lnTo>
                <a:lnTo>
                  <a:pt x="46625" y="232857"/>
                </a:lnTo>
                <a:lnTo>
                  <a:pt x="48229" y="253346"/>
                </a:lnTo>
                <a:lnTo>
                  <a:pt x="49298" y="271767"/>
                </a:lnTo>
                <a:lnTo>
                  <a:pt x="53025" y="315095"/>
                </a:lnTo>
                <a:lnTo>
                  <a:pt x="55353" y="338651"/>
                </a:lnTo>
                <a:lnTo>
                  <a:pt x="58809" y="357213"/>
                </a:lnTo>
                <a:lnTo>
                  <a:pt x="63019" y="372444"/>
                </a:lnTo>
                <a:lnTo>
                  <a:pt x="67730" y="385456"/>
                </a:lnTo>
                <a:lnTo>
                  <a:pt x="72776" y="396036"/>
                </a:lnTo>
                <a:lnTo>
                  <a:pt x="78045" y="404994"/>
                </a:lnTo>
                <a:lnTo>
                  <a:pt x="83463" y="412871"/>
                </a:lnTo>
                <a:lnTo>
                  <a:pt x="88027" y="417170"/>
                </a:lnTo>
                <a:lnTo>
                  <a:pt x="92023" y="419083"/>
                </a:lnTo>
                <a:lnTo>
                  <a:pt x="95638" y="419406"/>
                </a:lnTo>
                <a:lnTo>
                  <a:pt x="98049" y="418669"/>
                </a:lnTo>
                <a:lnTo>
                  <a:pt x="99656" y="417225"/>
                </a:lnTo>
                <a:lnTo>
                  <a:pt x="100728" y="415310"/>
                </a:lnTo>
                <a:lnTo>
                  <a:pt x="101918" y="408102"/>
                </a:lnTo>
                <a:lnTo>
                  <a:pt x="103400" y="397596"/>
                </a:lnTo>
                <a:lnTo>
                  <a:pt x="105128" y="390794"/>
                </a:lnTo>
                <a:lnTo>
                  <a:pt x="107233" y="383402"/>
                </a:lnTo>
                <a:lnTo>
                  <a:pt x="112112" y="367569"/>
                </a:lnTo>
                <a:lnTo>
                  <a:pt x="114747" y="359346"/>
                </a:lnTo>
                <a:lnTo>
                  <a:pt x="122754" y="329889"/>
                </a:lnTo>
                <a:lnTo>
                  <a:pt x="138865" y="267093"/>
                </a:lnTo>
                <a:lnTo>
                  <a:pt x="167942" y="141236"/>
                </a:lnTo>
                <a:lnTo>
                  <a:pt x="171969" y="126542"/>
                </a:lnTo>
                <a:lnTo>
                  <a:pt x="174654" y="118652"/>
                </a:lnTo>
                <a:lnTo>
                  <a:pt x="177396" y="114343"/>
                </a:lnTo>
                <a:lnTo>
                  <a:pt x="180177" y="112424"/>
                </a:lnTo>
                <a:lnTo>
                  <a:pt x="182983" y="112097"/>
                </a:lnTo>
                <a:lnTo>
                  <a:pt x="184854" y="114736"/>
                </a:lnTo>
                <a:lnTo>
                  <a:pt x="186932" y="125289"/>
                </a:lnTo>
                <a:lnTo>
                  <a:pt x="187487" y="138771"/>
                </a:lnTo>
                <a:lnTo>
                  <a:pt x="188103" y="179151"/>
                </a:lnTo>
                <a:lnTo>
                  <a:pt x="189219" y="201349"/>
                </a:lnTo>
                <a:lnTo>
                  <a:pt x="190916" y="223768"/>
                </a:lnTo>
                <a:lnTo>
                  <a:pt x="193000" y="246333"/>
                </a:lnTo>
                <a:lnTo>
                  <a:pt x="195342" y="266140"/>
                </a:lnTo>
                <a:lnTo>
                  <a:pt x="197856" y="284107"/>
                </a:lnTo>
                <a:lnTo>
                  <a:pt x="200484" y="300847"/>
                </a:lnTo>
                <a:lnTo>
                  <a:pt x="204141" y="317722"/>
                </a:lnTo>
                <a:lnTo>
                  <a:pt x="208484" y="334687"/>
                </a:lnTo>
                <a:lnTo>
                  <a:pt x="217437" y="365920"/>
                </a:lnTo>
                <a:lnTo>
                  <a:pt x="224592" y="389326"/>
                </a:lnTo>
                <a:lnTo>
                  <a:pt x="227833" y="397663"/>
                </a:lnTo>
                <a:lnTo>
                  <a:pt x="233974" y="409467"/>
                </a:lnTo>
                <a:lnTo>
                  <a:pt x="242419" y="417888"/>
                </a:lnTo>
                <a:lnTo>
                  <a:pt x="251570" y="423853"/>
                </a:lnTo>
                <a:lnTo>
                  <a:pt x="258812" y="426504"/>
                </a:lnTo>
                <a:lnTo>
                  <a:pt x="267745" y="427682"/>
                </a:lnTo>
                <a:lnTo>
                  <a:pt x="272794" y="427997"/>
                </a:lnTo>
                <a:lnTo>
                  <a:pt x="277113" y="426301"/>
                </a:lnTo>
                <a:lnTo>
                  <a:pt x="280945" y="423266"/>
                </a:lnTo>
                <a:lnTo>
                  <a:pt x="288694" y="414813"/>
                </a:lnTo>
                <a:lnTo>
                  <a:pt x="298489" y="404707"/>
                </a:lnTo>
                <a:lnTo>
                  <a:pt x="302815" y="398392"/>
                </a:lnTo>
                <a:lnTo>
                  <a:pt x="306652" y="391325"/>
                </a:lnTo>
                <a:lnTo>
                  <a:pt x="354002" y="288352"/>
                </a:lnTo>
                <a:lnTo>
                  <a:pt x="394335" y="1971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8"/>
          <p:cNvSpPr/>
          <p:nvPr/>
        </p:nvSpPr>
        <p:spPr>
          <a:xfrm>
            <a:off x="2601516" y="1800225"/>
            <a:ext cx="238324" cy="553338"/>
          </a:xfrm>
          <a:custGeom>
            <a:avLst/>
            <a:gdLst/>
            <a:ahLst/>
            <a:cxnLst/>
            <a:rect l="0" t="0" r="0" b="0"/>
            <a:pathLst>
              <a:path w="238324" h="553338">
                <a:moveTo>
                  <a:pt x="7381" y="0"/>
                </a:moveTo>
                <a:lnTo>
                  <a:pt x="2830" y="0"/>
                </a:lnTo>
                <a:lnTo>
                  <a:pt x="1489" y="952"/>
                </a:lnTo>
                <a:lnTo>
                  <a:pt x="596" y="2539"/>
                </a:lnTo>
                <a:lnTo>
                  <a:pt x="0" y="4550"/>
                </a:lnTo>
                <a:lnTo>
                  <a:pt x="1878" y="16945"/>
                </a:lnTo>
                <a:lnTo>
                  <a:pt x="3712" y="25584"/>
                </a:lnTo>
                <a:lnTo>
                  <a:pt x="4935" y="37058"/>
                </a:lnTo>
                <a:lnTo>
                  <a:pt x="5751" y="50423"/>
                </a:lnTo>
                <a:lnTo>
                  <a:pt x="6656" y="78607"/>
                </a:lnTo>
                <a:lnTo>
                  <a:pt x="7059" y="103834"/>
                </a:lnTo>
                <a:lnTo>
                  <a:pt x="9778" y="153146"/>
                </a:lnTo>
                <a:lnTo>
                  <a:pt x="13209" y="210940"/>
                </a:lnTo>
                <a:lnTo>
                  <a:pt x="14733" y="252501"/>
                </a:lnTo>
                <a:lnTo>
                  <a:pt x="20491" y="330027"/>
                </a:lnTo>
                <a:lnTo>
                  <a:pt x="27495" y="418141"/>
                </a:lnTo>
                <a:lnTo>
                  <a:pt x="30608" y="473178"/>
                </a:lnTo>
                <a:lnTo>
                  <a:pt x="32361" y="517285"/>
                </a:lnTo>
                <a:lnTo>
                  <a:pt x="33034" y="552829"/>
                </a:lnTo>
                <a:lnTo>
                  <a:pt x="33055" y="553337"/>
                </a:lnTo>
                <a:lnTo>
                  <a:pt x="33093" y="540345"/>
                </a:lnTo>
                <a:lnTo>
                  <a:pt x="33098" y="474334"/>
                </a:lnTo>
                <a:lnTo>
                  <a:pt x="34051" y="463860"/>
                </a:lnTo>
                <a:lnTo>
                  <a:pt x="35638" y="453067"/>
                </a:lnTo>
                <a:lnTo>
                  <a:pt x="37649" y="442062"/>
                </a:lnTo>
                <a:lnTo>
                  <a:pt x="40895" y="431868"/>
                </a:lnTo>
                <a:lnTo>
                  <a:pt x="44964" y="422214"/>
                </a:lnTo>
                <a:lnTo>
                  <a:pt x="65181" y="381638"/>
                </a:lnTo>
                <a:lnTo>
                  <a:pt x="70680" y="372535"/>
                </a:lnTo>
                <a:lnTo>
                  <a:pt x="76250" y="364562"/>
                </a:lnTo>
                <a:lnTo>
                  <a:pt x="81869" y="357341"/>
                </a:lnTo>
                <a:lnTo>
                  <a:pt x="88472" y="349670"/>
                </a:lnTo>
                <a:lnTo>
                  <a:pt x="95732" y="341698"/>
                </a:lnTo>
                <a:lnTo>
                  <a:pt x="103429" y="333526"/>
                </a:lnTo>
                <a:lnTo>
                  <a:pt x="110465" y="327125"/>
                </a:lnTo>
                <a:lnTo>
                  <a:pt x="117062" y="321906"/>
                </a:lnTo>
                <a:lnTo>
                  <a:pt x="123364" y="317474"/>
                </a:lnTo>
                <a:lnTo>
                  <a:pt x="129470" y="312614"/>
                </a:lnTo>
                <a:lnTo>
                  <a:pt x="135446" y="307469"/>
                </a:lnTo>
                <a:lnTo>
                  <a:pt x="141335" y="302134"/>
                </a:lnTo>
                <a:lnTo>
                  <a:pt x="148119" y="298578"/>
                </a:lnTo>
                <a:lnTo>
                  <a:pt x="155499" y="296207"/>
                </a:lnTo>
                <a:lnTo>
                  <a:pt x="163276" y="294626"/>
                </a:lnTo>
                <a:lnTo>
                  <a:pt x="170366" y="293572"/>
                </a:lnTo>
                <a:lnTo>
                  <a:pt x="176998" y="292870"/>
                </a:lnTo>
                <a:lnTo>
                  <a:pt x="183324" y="292401"/>
                </a:lnTo>
                <a:lnTo>
                  <a:pt x="189446" y="292089"/>
                </a:lnTo>
                <a:lnTo>
                  <a:pt x="201329" y="291742"/>
                </a:lnTo>
                <a:lnTo>
                  <a:pt x="206212" y="292602"/>
                </a:lnTo>
                <a:lnTo>
                  <a:pt x="210420" y="294128"/>
                </a:lnTo>
                <a:lnTo>
                  <a:pt x="214178" y="296098"/>
                </a:lnTo>
                <a:lnTo>
                  <a:pt x="220893" y="303366"/>
                </a:lnTo>
                <a:lnTo>
                  <a:pt x="227053" y="313899"/>
                </a:lnTo>
                <a:lnTo>
                  <a:pt x="232966" y="328105"/>
                </a:lnTo>
                <a:lnTo>
                  <a:pt x="236228" y="343944"/>
                </a:lnTo>
                <a:lnTo>
                  <a:pt x="237678" y="360509"/>
                </a:lnTo>
                <a:lnTo>
                  <a:pt x="238323" y="377396"/>
                </a:lnTo>
                <a:lnTo>
                  <a:pt x="236069" y="394426"/>
                </a:lnTo>
                <a:lnTo>
                  <a:pt x="231893" y="411520"/>
                </a:lnTo>
                <a:lnTo>
                  <a:pt x="226862" y="428643"/>
                </a:lnTo>
                <a:lnTo>
                  <a:pt x="223234" y="437209"/>
                </a:lnTo>
                <a:lnTo>
                  <a:pt x="218910" y="445778"/>
                </a:lnTo>
                <a:lnTo>
                  <a:pt x="214123" y="454348"/>
                </a:lnTo>
                <a:lnTo>
                  <a:pt x="209026" y="461966"/>
                </a:lnTo>
                <a:lnTo>
                  <a:pt x="203724" y="468949"/>
                </a:lnTo>
                <a:lnTo>
                  <a:pt x="198284" y="475510"/>
                </a:lnTo>
                <a:lnTo>
                  <a:pt x="192752" y="481789"/>
                </a:lnTo>
                <a:lnTo>
                  <a:pt x="181525" y="493846"/>
                </a:lnTo>
                <a:lnTo>
                  <a:pt x="175865" y="498775"/>
                </a:lnTo>
                <a:lnTo>
                  <a:pt x="170186" y="503014"/>
                </a:lnTo>
                <a:lnTo>
                  <a:pt x="164495" y="506793"/>
                </a:lnTo>
                <a:lnTo>
                  <a:pt x="158796" y="510264"/>
                </a:lnTo>
                <a:lnTo>
                  <a:pt x="153092" y="513531"/>
                </a:lnTo>
                <a:lnTo>
                  <a:pt x="147384" y="516661"/>
                </a:lnTo>
                <a:lnTo>
                  <a:pt x="141674" y="518748"/>
                </a:lnTo>
                <a:lnTo>
                  <a:pt x="135962" y="520139"/>
                </a:lnTo>
                <a:lnTo>
                  <a:pt x="130249" y="521067"/>
                </a:lnTo>
                <a:lnTo>
                  <a:pt x="125488" y="521685"/>
                </a:lnTo>
                <a:lnTo>
                  <a:pt x="121362" y="522098"/>
                </a:lnTo>
                <a:lnTo>
                  <a:pt x="117658" y="522372"/>
                </a:lnTo>
                <a:lnTo>
                  <a:pt x="113284" y="521603"/>
                </a:lnTo>
                <a:lnTo>
                  <a:pt x="108463" y="520138"/>
                </a:lnTo>
                <a:lnTo>
                  <a:pt x="103344" y="518208"/>
                </a:lnTo>
                <a:lnTo>
                  <a:pt x="98979" y="516922"/>
                </a:lnTo>
                <a:lnTo>
                  <a:pt x="91588" y="515493"/>
                </a:lnTo>
                <a:lnTo>
                  <a:pt x="85129" y="512318"/>
                </a:lnTo>
                <a:lnTo>
                  <a:pt x="82073" y="510138"/>
                </a:lnTo>
                <a:lnTo>
                  <a:pt x="80036" y="506779"/>
                </a:lnTo>
                <a:lnTo>
                  <a:pt x="77772" y="497967"/>
                </a:lnTo>
                <a:lnTo>
                  <a:pt x="76766" y="490241"/>
                </a:lnTo>
                <a:lnTo>
                  <a:pt x="84534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9"/>
          <p:cNvSpPr/>
          <p:nvPr/>
        </p:nvSpPr>
        <p:spPr>
          <a:xfrm>
            <a:off x="3011804" y="1791652"/>
            <a:ext cx="85726" cy="651511"/>
          </a:xfrm>
          <a:custGeom>
            <a:avLst/>
            <a:gdLst/>
            <a:ahLst/>
            <a:cxnLst/>
            <a:rect l="0" t="0" r="0" b="0"/>
            <a:pathLst>
              <a:path w="85726" h="651511">
                <a:moveTo>
                  <a:pt x="0" y="0"/>
                </a:moveTo>
                <a:lnTo>
                  <a:pt x="11932" y="23863"/>
                </a:lnTo>
                <a:lnTo>
                  <a:pt x="13670" y="29244"/>
                </a:lnTo>
                <a:lnTo>
                  <a:pt x="15601" y="40302"/>
                </a:lnTo>
                <a:lnTo>
                  <a:pt x="17068" y="47823"/>
                </a:lnTo>
                <a:lnTo>
                  <a:pt x="21239" y="66340"/>
                </a:lnTo>
                <a:lnTo>
                  <a:pt x="23684" y="80421"/>
                </a:lnTo>
                <a:lnTo>
                  <a:pt x="28941" y="116388"/>
                </a:lnTo>
                <a:lnTo>
                  <a:pt x="31677" y="147125"/>
                </a:lnTo>
                <a:lnTo>
                  <a:pt x="47991" y="359509"/>
                </a:lnTo>
                <a:lnTo>
                  <a:pt x="62480" y="530384"/>
                </a:lnTo>
                <a:lnTo>
                  <a:pt x="64513" y="559329"/>
                </a:lnTo>
                <a:lnTo>
                  <a:pt x="66822" y="580531"/>
                </a:lnTo>
                <a:lnTo>
                  <a:pt x="69313" y="596571"/>
                </a:lnTo>
                <a:lnTo>
                  <a:pt x="71926" y="609169"/>
                </a:lnTo>
                <a:lnTo>
                  <a:pt x="73669" y="618520"/>
                </a:lnTo>
                <a:lnTo>
                  <a:pt x="75604" y="631450"/>
                </a:lnTo>
                <a:lnTo>
                  <a:pt x="77073" y="636232"/>
                </a:lnTo>
                <a:lnTo>
                  <a:pt x="79005" y="640372"/>
                </a:lnTo>
                <a:lnTo>
                  <a:pt x="85725" y="6515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0"/>
          <p:cNvSpPr/>
          <p:nvPr/>
        </p:nvSpPr>
        <p:spPr>
          <a:xfrm>
            <a:off x="2946560" y="2042477"/>
            <a:ext cx="493870" cy="417937"/>
          </a:xfrm>
          <a:custGeom>
            <a:avLst/>
            <a:gdLst/>
            <a:ahLst/>
            <a:cxnLst/>
            <a:rect l="0" t="0" r="0" b="0"/>
            <a:pathLst>
              <a:path w="493870" h="417937">
                <a:moveTo>
                  <a:pt x="22382" y="109220"/>
                </a:moveTo>
                <a:lnTo>
                  <a:pt x="239" y="101839"/>
                </a:lnTo>
                <a:lnTo>
                  <a:pt x="0" y="100489"/>
                </a:lnTo>
                <a:lnTo>
                  <a:pt x="793" y="98637"/>
                </a:lnTo>
                <a:lnTo>
                  <a:pt x="2274" y="96450"/>
                </a:lnTo>
                <a:lnTo>
                  <a:pt x="9000" y="91479"/>
                </a:lnTo>
                <a:lnTo>
                  <a:pt x="18340" y="85143"/>
                </a:lnTo>
                <a:lnTo>
                  <a:pt x="28840" y="75977"/>
                </a:lnTo>
                <a:lnTo>
                  <a:pt x="37165" y="69913"/>
                </a:lnTo>
                <a:lnTo>
                  <a:pt x="47477" y="63013"/>
                </a:lnTo>
                <a:lnTo>
                  <a:pt x="59115" y="55555"/>
                </a:lnTo>
                <a:lnTo>
                  <a:pt x="71635" y="48678"/>
                </a:lnTo>
                <a:lnTo>
                  <a:pt x="84745" y="42189"/>
                </a:lnTo>
                <a:lnTo>
                  <a:pt x="98247" y="35958"/>
                </a:lnTo>
                <a:lnTo>
                  <a:pt x="112964" y="29899"/>
                </a:lnTo>
                <a:lnTo>
                  <a:pt x="128490" y="23954"/>
                </a:lnTo>
                <a:lnTo>
                  <a:pt x="144555" y="18086"/>
                </a:lnTo>
                <a:lnTo>
                  <a:pt x="157171" y="13221"/>
                </a:lnTo>
                <a:lnTo>
                  <a:pt x="167486" y="9026"/>
                </a:lnTo>
                <a:lnTo>
                  <a:pt x="176268" y="5277"/>
                </a:lnTo>
                <a:lnTo>
                  <a:pt x="191106" y="1111"/>
                </a:lnTo>
                <a:lnTo>
                  <a:pt x="197730" y="0"/>
                </a:lnTo>
                <a:lnTo>
                  <a:pt x="203098" y="211"/>
                </a:lnTo>
                <a:lnTo>
                  <a:pt x="207629" y="1305"/>
                </a:lnTo>
                <a:lnTo>
                  <a:pt x="221098" y="7395"/>
                </a:lnTo>
                <a:lnTo>
                  <a:pt x="226297" y="9904"/>
                </a:lnTo>
                <a:lnTo>
                  <a:pt x="229762" y="12530"/>
                </a:lnTo>
                <a:lnTo>
                  <a:pt x="232073" y="15232"/>
                </a:lnTo>
                <a:lnTo>
                  <a:pt x="236546" y="22680"/>
                </a:lnTo>
                <a:lnTo>
                  <a:pt x="244883" y="35515"/>
                </a:lnTo>
                <a:lnTo>
                  <a:pt x="249774" y="46749"/>
                </a:lnTo>
                <a:lnTo>
                  <a:pt x="254939" y="60905"/>
                </a:lnTo>
                <a:lnTo>
                  <a:pt x="272366" y="113329"/>
                </a:lnTo>
                <a:lnTo>
                  <a:pt x="275715" y="124342"/>
                </a:lnTo>
                <a:lnTo>
                  <a:pt x="284980" y="157092"/>
                </a:lnTo>
                <a:lnTo>
                  <a:pt x="330264" y="310286"/>
                </a:lnTo>
                <a:lnTo>
                  <a:pt x="336221" y="326131"/>
                </a:lnTo>
                <a:lnTo>
                  <a:pt x="343051" y="342410"/>
                </a:lnTo>
                <a:lnTo>
                  <a:pt x="361235" y="382466"/>
                </a:lnTo>
                <a:lnTo>
                  <a:pt x="365441" y="391396"/>
                </a:lnTo>
                <a:lnTo>
                  <a:pt x="368246" y="399255"/>
                </a:lnTo>
                <a:lnTo>
                  <a:pt x="370115" y="406399"/>
                </a:lnTo>
                <a:lnTo>
                  <a:pt x="371361" y="413067"/>
                </a:lnTo>
                <a:lnTo>
                  <a:pt x="371240" y="416560"/>
                </a:lnTo>
                <a:lnTo>
                  <a:pt x="370206" y="417936"/>
                </a:lnTo>
                <a:lnTo>
                  <a:pt x="368565" y="417900"/>
                </a:lnTo>
                <a:lnTo>
                  <a:pt x="361661" y="412782"/>
                </a:lnTo>
                <a:lnTo>
                  <a:pt x="357153" y="408749"/>
                </a:lnTo>
                <a:lnTo>
                  <a:pt x="352243" y="401299"/>
                </a:lnTo>
                <a:lnTo>
                  <a:pt x="347064" y="391569"/>
                </a:lnTo>
                <a:lnTo>
                  <a:pt x="341707" y="380320"/>
                </a:lnTo>
                <a:lnTo>
                  <a:pt x="320514" y="332633"/>
                </a:lnTo>
                <a:lnTo>
                  <a:pt x="315434" y="316264"/>
                </a:lnTo>
                <a:lnTo>
                  <a:pt x="312048" y="300590"/>
                </a:lnTo>
                <a:lnTo>
                  <a:pt x="309790" y="285377"/>
                </a:lnTo>
                <a:lnTo>
                  <a:pt x="308285" y="271426"/>
                </a:lnTo>
                <a:lnTo>
                  <a:pt x="307281" y="258314"/>
                </a:lnTo>
                <a:lnTo>
                  <a:pt x="306612" y="245764"/>
                </a:lnTo>
                <a:lnTo>
                  <a:pt x="307119" y="233587"/>
                </a:lnTo>
                <a:lnTo>
                  <a:pt x="308409" y="221659"/>
                </a:lnTo>
                <a:lnTo>
                  <a:pt x="310222" y="209897"/>
                </a:lnTo>
                <a:lnTo>
                  <a:pt x="312383" y="199198"/>
                </a:lnTo>
                <a:lnTo>
                  <a:pt x="314776" y="189208"/>
                </a:lnTo>
                <a:lnTo>
                  <a:pt x="317324" y="179690"/>
                </a:lnTo>
                <a:lnTo>
                  <a:pt x="320927" y="170488"/>
                </a:lnTo>
                <a:lnTo>
                  <a:pt x="325235" y="161495"/>
                </a:lnTo>
                <a:lnTo>
                  <a:pt x="330011" y="152643"/>
                </a:lnTo>
                <a:lnTo>
                  <a:pt x="335100" y="143883"/>
                </a:lnTo>
                <a:lnTo>
                  <a:pt x="345836" y="126531"/>
                </a:lnTo>
                <a:lnTo>
                  <a:pt x="362589" y="100697"/>
                </a:lnTo>
                <a:lnTo>
                  <a:pt x="368250" y="93060"/>
                </a:lnTo>
                <a:lnTo>
                  <a:pt x="373928" y="86064"/>
                </a:lnTo>
                <a:lnTo>
                  <a:pt x="386270" y="73211"/>
                </a:lnTo>
                <a:lnTo>
                  <a:pt x="401280" y="61149"/>
                </a:lnTo>
                <a:lnTo>
                  <a:pt x="409283" y="55265"/>
                </a:lnTo>
                <a:lnTo>
                  <a:pt x="425795" y="43647"/>
                </a:lnTo>
                <a:lnTo>
                  <a:pt x="434199" y="38835"/>
                </a:lnTo>
                <a:lnTo>
                  <a:pt x="442659" y="34674"/>
                </a:lnTo>
                <a:lnTo>
                  <a:pt x="451157" y="30948"/>
                </a:lnTo>
                <a:lnTo>
                  <a:pt x="465679" y="26807"/>
                </a:lnTo>
                <a:lnTo>
                  <a:pt x="477530" y="24967"/>
                </a:lnTo>
                <a:lnTo>
                  <a:pt x="482024" y="24477"/>
                </a:lnTo>
                <a:lnTo>
                  <a:pt x="493869" y="23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1"/>
          <p:cNvSpPr/>
          <p:nvPr/>
        </p:nvSpPr>
        <p:spPr>
          <a:xfrm>
            <a:off x="3424009" y="2049533"/>
            <a:ext cx="282169" cy="402203"/>
          </a:xfrm>
          <a:custGeom>
            <a:avLst/>
            <a:gdLst/>
            <a:ahLst/>
            <a:cxnLst/>
            <a:rect l="0" t="0" r="0" b="0"/>
            <a:pathLst>
              <a:path w="282169" h="402203">
                <a:moveTo>
                  <a:pt x="196443" y="16439"/>
                </a:moveTo>
                <a:lnTo>
                  <a:pt x="182791" y="7337"/>
                </a:lnTo>
                <a:lnTo>
                  <a:pt x="177816" y="4656"/>
                </a:lnTo>
                <a:lnTo>
                  <a:pt x="169750" y="1677"/>
                </a:lnTo>
                <a:lnTo>
                  <a:pt x="165312" y="883"/>
                </a:lnTo>
                <a:lnTo>
                  <a:pt x="160449" y="353"/>
                </a:lnTo>
                <a:lnTo>
                  <a:pt x="155302" y="0"/>
                </a:lnTo>
                <a:lnTo>
                  <a:pt x="149966" y="717"/>
                </a:lnTo>
                <a:lnTo>
                  <a:pt x="144503" y="2148"/>
                </a:lnTo>
                <a:lnTo>
                  <a:pt x="138956" y="4054"/>
                </a:lnTo>
                <a:lnTo>
                  <a:pt x="133354" y="6277"/>
                </a:lnTo>
                <a:lnTo>
                  <a:pt x="127713" y="8712"/>
                </a:lnTo>
                <a:lnTo>
                  <a:pt x="122048" y="11288"/>
                </a:lnTo>
                <a:lnTo>
                  <a:pt x="116367" y="14910"/>
                </a:lnTo>
                <a:lnTo>
                  <a:pt x="110674" y="19230"/>
                </a:lnTo>
                <a:lnTo>
                  <a:pt x="104974" y="24014"/>
                </a:lnTo>
                <a:lnTo>
                  <a:pt x="99268" y="29109"/>
                </a:lnTo>
                <a:lnTo>
                  <a:pt x="87849" y="39850"/>
                </a:lnTo>
                <a:lnTo>
                  <a:pt x="82137" y="46334"/>
                </a:lnTo>
                <a:lnTo>
                  <a:pt x="76424" y="53514"/>
                </a:lnTo>
                <a:lnTo>
                  <a:pt x="70711" y="61158"/>
                </a:lnTo>
                <a:lnTo>
                  <a:pt x="64997" y="70064"/>
                </a:lnTo>
                <a:lnTo>
                  <a:pt x="59282" y="79812"/>
                </a:lnTo>
                <a:lnTo>
                  <a:pt x="53567" y="90120"/>
                </a:lnTo>
                <a:lnTo>
                  <a:pt x="48805" y="99850"/>
                </a:lnTo>
                <a:lnTo>
                  <a:pt x="44678" y="109194"/>
                </a:lnTo>
                <a:lnTo>
                  <a:pt x="40974" y="118280"/>
                </a:lnTo>
                <a:lnTo>
                  <a:pt x="22108" y="167476"/>
                </a:lnTo>
                <a:lnTo>
                  <a:pt x="16402" y="184758"/>
                </a:lnTo>
                <a:lnTo>
                  <a:pt x="11646" y="201042"/>
                </a:lnTo>
                <a:lnTo>
                  <a:pt x="7523" y="216660"/>
                </a:lnTo>
                <a:lnTo>
                  <a:pt x="4773" y="230882"/>
                </a:lnTo>
                <a:lnTo>
                  <a:pt x="2941" y="244174"/>
                </a:lnTo>
                <a:lnTo>
                  <a:pt x="1719" y="256845"/>
                </a:lnTo>
                <a:lnTo>
                  <a:pt x="904" y="269102"/>
                </a:lnTo>
                <a:lnTo>
                  <a:pt x="362" y="281084"/>
                </a:lnTo>
                <a:lnTo>
                  <a:pt x="0" y="292881"/>
                </a:lnTo>
                <a:lnTo>
                  <a:pt x="1663" y="303604"/>
                </a:lnTo>
                <a:lnTo>
                  <a:pt x="4677" y="313610"/>
                </a:lnTo>
                <a:lnTo>
                  <a:pt x="8592" y="323138"/>
                </a:lnTo>
                <a:lnTo>
                  <a:pt x="12154" y="332347"/>
                </a:lnTo>
                <a:lnTo>
                  <a:pt x="18652" y="350200"/>
                </a:lnTo>
                <a:lnTo>
                  <a:pt x="21718" y="358009"/>
                </a:lnTo>
                <a:lnTo>
                  <a:pt x="24714" y="365120"/>
                </a:lnTo>
                <a:lnTo>
                  <a:pt x="30584" y="377148"/>
                </a:lnTo>
                <a:lnTo>
                  <a:pt x="36368" y="385669"/>
                </a:lnTo>
                <a:lnTo>
                  <a:pt x="44654" y="392631"/>
                </a:lnTo>
                <a:lnTo>
                  <a:pt x="49530" y="395822"/>
                </a:lnTo>
                <a:lnTo>
                  <a:pt x="54686" y="397948"/>
                </a:lnTo>
                <a:lnTo>
                  <a:pt x="60029" y="399366"/>
                </a:lnTo>
                <a:lnTo>
                  <a:pt x="65495" y="400311"/>
                </a:lnTo>
                <a:lnTo>
                  <a:pt x="71045" y="400941"/>
                </a:lnTo>
                <a:lnTo>
                  <a:pt x="76649" y="401361"/>
                </a:lnTo>
                <a:lnTo>
                  <a:pt x="82290" y="401641"/>
                </a:lnTo>
                <a:lnTo>
                  <a:pt x="87004" y="400876"/>
                </a:lnTo>
                <a:lnTo>
                  <a:pt x="94780" y="397485"/>
                </a:lnTo>
                <a:lnTo>
                  <a:pt x="109065" y="390221"/>
                </a:lnTo>
                <a:lnTo>
                  <a:pt x="112473" y="386594"/>
                </a:lnTo>
                <a:lnTo>
                  <a:pt x="114746" y="382272"/>
                </a:lnTo>
                <a:lnTo>
                  <a:pt x="122944" y="357096"/>
                </a:lnTo>
                <a:lnTo>
                  <a:pt x="127441" y="346413"/>
                </a:lnTo>
                <a:lnTo>
                  <a:pt x="133297" y="333577"/>
                </a:lnTo>
                <a:lnTo>
                  <a:pt x="140058" y="319304"/>
                </a:lnTo>
                <a:lnTo>
                  <a:pt x="145518" y="303122"/>
                </a:lnTo>
                <a:lnTo>
                  <a:pt x="150110" y="285666"/>
                </a:lnTo>
                <a:lnTo>
                  <a:pt x="154124" y="267361"/>
                </a:lnTo>
                <a:lnTo>
                  <a:pt x="163665" y="216543"/>
                </a:lnTo>
                <a:lnTo>
                  <a:pt x="168876" y="186989"/>
                </a:lnTo>
                <a:lnTo>
                  <a:pt x="171397" y="162524"/>
                </a:lnTo>
                <a:lnTo>
                  <a:pt x="172126" y="141452"/>
                </a:lnTo>
                <a:lnTo>
                  <a:pt x="171659" y="122641"/>
                </a:lnTo>
                <a:lnTo>
                  <a:pt x="170395" y="107243"/>
                </a:lnTo>
                <a:lnTo>
                  <a:pt x="168601" y="94120"/>
                </a:lnTo>
                <a:lnTo>
                  <a:pt x="166451" y="82513"/>
                </a:lnTo>
                <a:lnTo>
                  <a:pt x="165019" y="73824"/>
                </a:lnTo>
                <a:lnTo>
                  <a:pt x="163427" y="61629"/>
                </a:lnTo>
                <a:lnTo>
                  <a:pt x="162530" y="53958"/>
                </a:lnTo>
                <a:lnTo>
                  <a:pt x="162405" y="53834"/>
                </a:lnTo>
                <a:lnTo>
                  <a:pt x="162186" y="62944"/>
                </a:lnTo>
                <a:lnTo>
                  <a:pt x="164708" y="70763"/>
                </a:lnTo>
                <a:lnTo>
                  <a:pt x="168051" y="80588"/>
                </a:lnTo>
                <a:lnTo>
                  <a:pt x="169537" y="91305"/>
                </a:lnTo>
                <a:lnTo>
                  <a:pt x="170885" y="97782"/>
                </a:lnTo>
                <a:lnTo>
                  <a:pt x="172737" y="104958"/>
                </a:lnTo>
                <a:lnTo>
                  <a:pt x="174924" y="112599"/>
                </a:lnTo>
                <a:lnTo>
                  <a:pt x="178287" y="122456"/>
                </a:lnTo>
                <a:lnTo>
                  <a:pt x="187104" y="146107"/>
                </a:lnTo>
                <a:lnTo>
                  <a:pt x="191169" y="160987"/>
                </a:lnTo>
                <a:lnTo>
                  <a:pt x="194832" y="177575"/>
                </a:lnTo>
                <a:lnTo>
                  <a:pt x="198227" y="195300"/>
                </a:lnTo>
                <a:lnTo>
                  <a:pt x="202395" y="210927"/>
                </a:lnTo>
                <a:lnTo>
                  <a:pt x="207079" y="225155"/>
                </a:lnTo>
                <a:lnTo>
                  <a:pt x="212106" y="238451"/>
                </a:lnTo>
                <a:lnTo>
                  <a:pt x="218315" y="256839"/>
                </a:lnTo>
                <a:lnTo>
                  <a:pt x="247971" y="350168"/>
                </a:lnTo>
                <a:lnTo>
                  <a:pt x="252703" y="360845"/>
                </a:lnTo>
                <a:lnTo>
                  <a:pt x="257762" y="369868"/>
                </a:lnTo>
                <a:lnTo>
                  <a:pt x="282168" y="4022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2"/>
          <p:cNvSpPr/>
          <p:nvPr/>
        </p:nvSpPr>
        <p:spPr>
          <a:xfrm>
            <a:off x="3813007" y="1872049"/>
            <a:ext cx="390376" cy="622549"/>
          </a:xfrm>
          <a:custGeom>
            <a:avLst/>
            <a:gdLst/>
            <a:ahLst/>
            <a:cxnLst/>
            <a:rect l="0" t="0" r="0" b="0"/>
            <a:pathLst>
              <a:path w="390376" h="622549">
                <a:moveTo>
                  <a:pt x="56047" y="288221"/>
                </a:moveTo>
                <a:lnTo>
                  <a:pt x="56047" y="256976"/>
                </a:lnTo>
                <a:lnTo>
                  <a:pt x="55095" y="252151"/>
                </a:lnTo>
                <a:lnTo>
                  <a:pt x="51497" y="244250"/>
                </a:lnTo>
                <a:lnTo>
                  <a:pt x="49204" y="241762"/>
                </a:lnTo>
                <a:lnTo>
                  <a:pt x="46722" y="240103"/>
                </a:lnTo>
                <a:lnTo>
                  <a:pt x="44116" y="238997"/>
                </a:lnTo>
                <a:lnTo>
                  <a:pt x="41425" y="239213"/>
                </a:lnTo>
                <a:lnTo>
                  <a:pt x="38679" y="240309"/>
                </a:lnTo>
                <a:lnTo>
                  <a:pt x="35897" y="241992"/>
                </a:lnTo>
                <a:lnTo>
                  <a:pt x="34041" y="244066"/>
                </a:lnTo>
                <a:lnTo>
                  <a:pt x="32804" y="246402"/>
                </a:lnTo>
                <a:lnTo>
                  <a:pt x="31979" y="248912"/>
                </a:lnTo>
                <a:lnTo>
                  <a:pt x="30819" y="266096"/>
                </a:lnTo>
                <a:lnTo>
                  <a:pt x="28007" y="281245"/>
                </a:lnTo>
                <a:lnTo>
                  <a:pt x="23582" y="300360"/>
                </a:lnTo>
                <a:lnTo>
                  <a:pt x="18441" y="327906"/>
                </a:lnTo>
                <a:lnTo>
                  <a:pt x="15737" y="340395"/>
                </a:lnTo>
                <a:lnTo>
                  <a:pt x="12981" y="351579"/>
                </a:lnTo>
                <a:lnTo>
                  <a:pt x="10192" y="361892"/>
                </a:lnTo>
                <a:lnTo>
                  <a:pt x="7092" y="380971"/>
                </a:lnTo>
                <a:lnTo>
                  <a:pt x="552" y="448358"/>
                </a:lnTo>
                <a:lnTo>
                  <a:pt x="0" y="466416"/>
                </a:lnTo>
                <a:lnTo>
                  <a:pt x="585" y="481313"/>
                </a:lnTo>
                <a:lnTo>
                  <a:pt x="1928" y="494101"/>
                </a:lnTo>
                <a:lnTo>
                  <a:pt x="5959" y="513391"/>
                </a:lnTo>
                <a:lnTo>
                  <a:pt x="10926" y="527361"/>
                </a:lnTo>
                <a:lnTo>
                  <a:pt x="19078" y="540581"/>
                </a:lnTo>
                <a:lnTo>
                  <a:pt x="24694" y="547383"/>
                </a:lnTo>
                <a:lnTo>
                  <a:pt x="28478" y="549578"/>
                </a:lnTo>
                <a:lnTo>
                  <a:pt x="37762" y="552017"/>
                </a:lnTo>
                <a:lnTo>
                  <a:pt x="49148" y="553390"/>
                </a:lnTo>
                <a:lnTo>
                  <a:pt x="58061" y="553711"/>
                </a:lnTo>
                <a:lnTo>
                  <a:pt x="63105" y="553797"/>
                </a:lnTo>
                <a:lnTo>
                  <a:pt x="73789" y="551352"/>
                </a:lnTo>
                <a:lnTo>
                  <a:pt x="79305" y="549366"/>
                </a:lnTo>
                <a:lnTo>
                  <a:pt x="90514" y="542080"/>
                </a:lnTo>
                <a:lnTo>
                  <a:pt x="101846" y="532492"/>
                </a:lnTo>
                <a:lnTo>
                  <a:pt x="113233" y="521881"/>
                </a:lnTo>
                <a:lnTo>
                  <a:pt x="134903" y="500646"/>
                </a:lnTo>
                <a:lnTo>
                  <a:pt x="141956" y="492702"/>
                </a:lnTo>
                <a:lnTo>
                  <a:pt x="148562" y="484549"/>
                </a:lnTo>
                <a:lnTo>
                  <a:pt x="154871" y="476256"/>
                </a:lnTo>
                <a:lnTo>
                  <a:pt x="163840" y="463108"/>
                </a:lnTo>
                <a:lnTo>
                  <a:pt x="186505" y="428178"/>
                </a:lnTo>
                <a:lnTo>
                  <a:pt x="197312" y="412958"/>
                </a:lnTo>
                <a:lnTo>
                  <a:pt x="207374" y="399954"/>
                </a:lnTo>
                <a:lnTo>
                  <a:pt x="216939" y="388427"/>
                </a:lnTo>
                <a:lnTo>
                  <a:pt x="225221" y="376932"/>
                </a:lnTo>
                <a:lnTo>
                  <a:pt x="232647" y="365459"/>
                </a:lnTo>
                <a:lnTo>
                  <a:pt x="239503" y="354000"/>
                </a:lnTo>
                <a:lnTo>
                  <a:pt x="245979" y="342551"/>
                </a:lnTo>
                <a:lnTo>
                  <a:pt x="258254" y="319670"/>
                </a:lnTo>
                <a:lnTo>
                  <a:pt x="266099" y="300614"/>
                </a:lnTo>
                <a:lnTo>
                  <a:pt x="275139" y="276481"/>
                </a:lnTo>
                <a:lnTo>
                  <a:pt x="284976" y="248961"/>
                </a:lnTo>
                <a:lnTo>
                  <a:pt x="292486" y="226805"/>
                </a:lnTo>
                <a:lnTo>
                  <a:pt x="298446" y="208224"/>
                </a:lnTo>
                <a:lnTo>
                  <a:pt x="303372" y="192027"/>
                </a:lnTo>
                <a:lnTo>
                  <a:pt x="307608" y="173609"/>
                </a:lnTo>
                <a:lnTo>
                  <a:pt x="311385" y="153711"/>
                </a:lnTo>
                <a:lnTo>
                  <a:pt x="314854" y="132825"/>
                </a:lnTo>
                <a:lnTo>
                  <a:pt x="317168" y="116996"/>
                </a:lnTo>
                <a:lnTo>
                  <a:pt x="318710" y="104538"/>
                </a:lnTo>
                <a:lnTo>
                  <a:pt x="319739" y="94328"/>
                </a:lnTo>
                <a:lnTo>
                  <a:pt x="320881" y="75364"/>
                </a:lnTo>
                <a:lnTo>
                  <a:pt x="321389" y="58363"/>
                </a:lnTo>
                <a:lnTo>
                  <a:pt x="321615" y="44456"/>
                </a:lnTo>
                <a:lnTo>
                  <a:pt x="319175" y="31926"/>
                </a:lnTo>
                <a:lnTo>
                  <a:pt x="315868" y="20007"/>
                </a:lnTo>
                <a:lnTo>
                  <a:pt x="314398" y="8359"/>
                </a:lnTo>
                <a:lnTo>
                  <a:pt x="313054" y="4492"/>
                </a:lnTo>
                <a:lnTo>
                  <a:pt x="311205" y="1913"/>
                </a:lnTo>
                <a:lnTo>
                  <a:pt x="309020" y="194"/>
                </a:lnTo>
                <a:lnTo>
                  <a:pt x="307563" y="0"/>
                </a:lnTo>
                <a:lnTo>
                  <a:pt x="306592" y="824"/>
                </a:lnTo>
                <a:lnTo>
                  <a:pt x="305945" y="2325"/>
                </a:lnTo>
                <a:lnTo>
                  <a:pt x="305226" y="14153"/>
                </a:lnTo>
                <a:lnTo>
                  <a:pt x="305033" y="22642"/>
                </a:lnTo>
                <a:lnTo>
                  <a:pt x="306811" y="37825"/>
                </a:lnTo>
                <a:lnTo>
                  <a:pt x="309901" y="57473"/>
                </a:lnTo>
                <a:lnTo>
                  <a:pt x="313865" y="80096"/>
                </a:lnTo>
                <a:lnTo>
                  <a:pt x="320811" y="125553"/>
                </a:lnTo>
                <a:lnTo>
                  <a:pt x="323996" y="148343"/>
                </a:lnTo>
                <a:lnTo>
                  <a:pt x="326120" y="167347"/>
                </a:lnTo>
                <a:lnTo>
                  <a:pt x="327536" y="183825"/>
                </a:lnTo>
                <a:lnTo>
                  <a:pt x="328480" y="198621"/>
                </a:lnTo>
                <a:lnTo>
                  <a:pt x="329529" y="227761"/>
                </a:lnTo>
                <a:lnTo>
                  <a:pt x="329808" y="242199"/>
                </a:lnTo>
                <a:lnTo>
                  <a:pt x="330947" y="255635"/>
                </a:lnTo>
                <a:lnTo>
                  <a:pt x="332659" y="268402"/>
                </a:lnTo>
                <a:lnTo>
                  <a:pt x="334753" y="280723"/>
                </a:lnTo>
                <a:lnTo>
                  <a:pt x="336149" y="292747"/>
                </a:lnTo>
                <a:lnTo>
                  <a:pt x="337079" y="304573"/>
                </a:lnTo>
                <a:lnTo>
                  <a:pt x="337699" y="316268"/>
                </a:lnTo>
                <a:lnTo>
                  <a:pt x="338388" y="352121"/>
                </a:lnTo>
                <a:lnTo>
                  <a:pt x="338831" y="426785"/>
                </a:lnTo>
                <a:lnTo>
                  <a:pt x="339820" y="440604"/>
                </a:lnTo>
                <a:lnTo>
                  <a:pt x="341432" y="452674"/>
                </a:lnTo>
                <a:lnTo>
                  <a:pt x="343459" y="463579"/>
                </a:lnTo>
                <a:lnTo>
                  <a:pt x="345762" y="479421"/>
                </a:lnTo>
                <a:lnTo>
                  <a:pt x="350862" y="519884"/>
                </a:lnTo>
                <a:lnTo>
                  <a:pt x="353556" y="536960"/>
                </a:lnTo>
                <a:lnTo>
                  <a:pt x="356304" y="551202"/>
                </a:lnTo>
                <a:lnTo>
                  <a:pt x="359088" y="563554"/>
                </a:lnTo>
                <a:lnTo>
                  <a:pt x="362182" y="579818"/>
                </a:lnTo>
                <a:lnTo>
                  <a:pt x="364510" y="591175"/>
                </a:lnTo>
                <a:lnTo>
                  <a:pt x="371176" y="607326"/>
                </a:lnTo>
                <a:lnTo>
                  <a:pt x="376444" y="615148"/>
                </a:lnTo>
                <a:lnTo>
                  <a:pt x="379183" y="617614"/>
                </a:lnTo>
                <a:lnTo>
                  <a:pt x="381961" y="619259"/>
                </a:lnTo>
                <a:lnTo>
                  <a:pt x="390375" y="6225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3"/>
          <p:cNvSpPr/>
          <p:nvPr/>
        </p:nvSpPr>
        <p:spPr>
          <a:xfrm>
            <a:off x="4006215" y="2007698"/>
            <a:ext cx="480061" cy="92565"/>
          </a:xfrm>
          <a:custGeom>
            <a:avLst/>
            <a:gdLst/>
            <a:ahLst/>
            <a:cxnLst/>
            <a:rect l="0" t="0" r="0" b="0"/>
            <a:pathLst>
              <a:path w="480061" h="92565">
                <a:moveTo>
                  <a:pt x="0" y="92564"/>
                </a:moveTo>
                <a:lnTo>
                  <a:pt x="9101" y="83462"/>
                </a:lnTo>
                <a:lnTo>
                  <a:pt x="13688" y="80781"/>
                </a:lnTo>
                <a:lnTo>
                  <a:pt x="18650" y="78994"/>
                </a:lnTo>
                <a:lnTo>
                  <a:pt x="32101" y="77008"/>
                </a:lnTo>
                <a:lnTo>
                  <a:pt x="42356" y="76478"/>
                </a:lnTo>
                <a:lnTo>
                  <a:pt x="53955" y="76125"/>
                </a:lnTo>
                <a:lnTo>
                  <a:pt x="65497" y="74937"/>
                </a:lnTo>
                <a:lnTo>
                  <a:pt x="77002" y="73193"/>
                </a:lnTo>
                <a:lnTo>
                  <a:pt x="88482" y="71078"/>
                </a:lnTo>
                <a:lnTo>
                  <a:pt x="107566" y="68715"/>
                </a:lnTo>
                <a:lnTo>
                  <a:pt x="159249" y="63549"/>
                </a:lnTo>
                <a:lnTo>
                  <a:pt x="186176" y="59886"/>
                </a:lnTo>
                <a:lnTo>
                  <a:pt x="212699" y="55539"/>
                </a:lnTo>
                <a:lnTo>
                  <a:pt x="238955" y="50735"/>
                </a:lnTo>
                <a:lnTo>
                  <a:pt x="288447" y="40319"/>
                </a:lnTo>
                <a:lnTo>
                  <a:pt x="312312" y="34874"/>
                </a:lnTo>
                <a:lnTo>
                  <a:pt x="334890" y="30291"/>
                </a:lnTo>
                <a:lnTo>
                  <a:pt x="377758" y="22660"/>
                </a:lnTo>
                <a:lnTo>
                  <a:pt x="393761" y="19291"/>
                </a:lnTo>
                <a:lnTo>
                  <a:pt x="406335" y="16093"/>
                </a:lnTo>
                <a:lnTo>
                  <a:pt x="416622" y="13008"/>
                </a:lnTo>
                <a:lnTo>
                  <a:pt x="438212" y="7041"/>
                </a:lnTo>
                <a:lnTo>
                  <a:pt x="449304" y="4116"/>
                </a:lnTo>
                <a:lnTo>
                  <a:pt x="457651" y="2166"/>
                </a:lnTo>
                <a:lnTo>
                  <a:pt x="469465" y="0"/>
                </a:lnTo>
                <a:lnTo>
                  <a:pt x="472996" y="374"/>
                </a:lnTo>
                <a:lnTo>
                  <a:pt x="475351" y="1577"/>
                </a:lnTo>
                <a:lnTo>
                  <a:pt x="480060" y="68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4"/>
          <p:cNvSpPr/>
          <p:nvPr/>
        </p:nvSpPr>
        <p:spPr>
          <a:xfrm>
            <a:off x="2043505" y="2606039"/>
            <a:ext cx="479668" cy="603826"/>
          </a:xfrm>
          <a:custGeom>
            <a:avLst/>
            <a:gdLst/>
            <a:ahLst/>
            <a:cxnLst/>
            <a:rect l="0" t="0" r="0" b="0"/>
            <a:pathLst>
              <a:path w="479668" h="603826">
                <a:moveTo>
                  <a:pt x="33897" y="0"/>
                </a:moveTo>
                <a:lnTo>
                  <a:pt x="28005" y="18627"/>
                </a:lnTo>
                <a:lnTo>
                  <a:pt x="26119" y="33036"/>
                </a:lnTo>
                <a:lnTo>
                  <a:pt x="25677" y="50243"/>
                </a:lnTo>
                <a:lnTo>
                  <a:pt x="25356" y="107317"/>
                </a:lnTo>
                <a:lnTo>
                  <a:pt x="24393" y="118217"/>
                </a:lnTo>
                <a:lnTo>
                  <a:pt x="22798" y="129294"/>
                </a:lnTo>
                <a:lnTo>
                  <a:pt x="20783" y="140489"/>
                </a:lnTo>
                <a:lnTo>
                  <a:pt x="18487" y="151762"/>
                </a:lnTo>
                <a:lnTo>
                  <a:pt x="13395" y="174448"/>
                </a:lnTo>
                <a:lnTo>
                  <a:pt x="11657" y="185831"/>
                </a:lnTo>
                <a:lnTo>
                  <a:pt x="10498" y="197230"/>
                </a:lnTo>
                <a:lnTo>
                  <a:pt x="9725" y="208639"/>
                </a:lnTo>
                <a:lnTo>
                  <a:pt x="2593" y="290627"/>
                </a:lnTo>
                <a:lnTo>
                  <a:pt x="1598" y="309004"/>
                </a:lnTo>
                <a:lnTo>
                  <a:pt x="492" y="341171"/>
                </a:lnTo>
                <a:lnTo>
                  <a:pt x="0" y="368167"/>
                </a:lnTo>
                <a:lnTo>
                  <a:pt x="822" y="384510"/>
                </a:lnTo>
                <a:lnTo>
                  <a:pt x="2322" y="403025"/>
                </a:lnTo>
                <a:lnTo>
                  <a:pt x="4274" y="422989"/>
                </a:lnTo>
                <a:lnTo>
                  <a:pt x="6528" y="440108"/>
                </a:lnTo>
                <a:lnTo>
                  <a:pt x="8984" y="455330"/>
                </a:lnTo>
                <a:lnTo>
                  <a:pt x="11573" y="469289"/>
                </a:lnTo>
                <a:lnTo>
                  <a:pt x="14252" y="481452"/>
                </a:lnTo>
                <a:lnTo>
                  <a:pt x="16990" y="492418"/>
                </a:lnTo>
                <a:lnTo>
                  <a:pt x="19768" y="502586"/>
                </a:lnTo>
                <a:lnTo>
                  <a:pt x="23525" y="512223"/>
                </a:lnTo>
                <a:lnTo>
                  <a:pt x="36962" y="539437"/>
                </a:lnTo>
                <a:lnTo>
                  <a:pt x="44149" y="556933"/>
                </a:lnTo>
                <a:lnTo>
                  <a:pt x="48352" y="563694"/>
                </a:lnTo>
                <a:lnTo>
                  <a:pt x="58101" y="573746"/>
                </a:lnTo>
                <a:lnTo>
                  <a:pt x="68784" y="581389"/>
                </a:lnTo>
                <a:lnTo>
                  <a:pt x="79883" y="587960"/>
                </a:lnTo>
                <a:lnTo>
                  <a:pt x="91165" y="594056"/>
                </a:lnTo>
                <a:lnTo>
                  <a:pt x="105070" y="599940"/>
                </a:lnTo>
                <a:lnTo>
                  <a:pt x="112778" y="602843"/>
                </a:lnTo>
                <a:lnTo>
                  <a:pt x="119822" y="603825"/>
                </a:lnTo>
                <a:lnTo>
                  <a:pt x="132728" y="602377"/>
                </a:lnTo>
                <a:lnTo>
                  <a:pt x="144815" y="601098"/>
                </a:lnTo>
                <a:lnTo>
                  <a:pt x="156536" y="599578"/>
                </a:lnTo>
                <a:lnTo>
                  <a:pt x="168096" y="595727"/>
                </a:lnTo>
                <a:lnTo>
                  <a:pt x="179583" y="590840"/>
                </a:lnTo>
                <a:lnTo>
                  <a:pt x="191039" y="584541"/>
                </a:lnTo>
                <a:lnTo>
                  <a:pt x="209151" y="570284"/>
                </a:lnTo>
                <a:lnTo>
                  <a:pt x="216456" y="564975"/>
                </a:lnTo>
                <a:lnTo>
                  <a:pt x="231239" y="553043"/>
                </a:lnTo>
                <a:lnTo>
                  <a:pt x="244160" y="538215"/>
                </a:lnTo>
                <a:lnTo>
                  <a:pt x="256252" y="522099"/>
                </a:lnTo>
                <a:lnTo>
                  <a:pt x="267024" y="505412"/>
                </a:lnTo>
                <a:lnTo>
                  <a:pt x="274987" y="488470"/>
                </a:lnTo>
                <a:lnTo>
                  <a:pt x="284240" y="471416"/>
                </a:lnTo>
                <a:lnTo>
                  <a:pt x="289375" y="462867"/>
                </a:lnTo>
                <a:lnTo>
                  <a:pt x="294703" y="451454"/>
                </a:lnTo>
                <a:lnTo>
                  <a:pt x="300160" y="438129"/>
                </a:lnTo>
                <a:lnTo>
                  <a:pt x="322606" y="380232"/>
                </a:lnTo>
                <a:lnTo>
                  <a:pt x="326382" y="367788"/>
                </a:lnTo>
                <a:lnTo>
                  <a:pt x="328900" y="356635"/>
                </a:lnTo>
                <a:lnTo>
                  <a:pt x="330578" y="346342"/>
                </a:lnTo>
                <a:lnTo>
                  <a:pt x="332443" y="329825"/>
                </a:lnTo>
                <a:lnTo>
                  <a:pt x="332319" y="314229"/>
                </a:lnTo>
                <a:lnTo>
                  <a:pt x="330953" y="304736"/>
                </a:lnTo>
                <a:lnTo>
                  <a:pt x="326894" y="287839"/>
                </a:lnTo>
                <a:lnTo>
                  <a:pt x="324478" y="283333"/>
                </a:lnTo>
                <a:lnTo>
                  <a:pt x="313757" y="271550"/>
                </a:lnTo>
                <a:lnTo>
                  <a:pt x="310958" y="269616"/>
                </a:lnTo>
                <a:lnTo>
                  <a:pt x="305308" y="267467"/>
                </a:lnTo>
                <a:lnTo>
                  <a:pt x="302468" y="267847"/>
                </a:lnTo>
                <a:lnTo>
                  <a:pt x="299621" y="269052"/>
                </a:lnTo>
                <a:lnTo>
                  <a:pt x="291065" y="275300"/>
                </a:lnTo>
                <a:lnTo>
                  <a:pt x="279958" y="285723"/>
                </a:lnTo>
                <a:lnTo>
                  <a:pt x="275090" y="290495"/>
                </a:lnTo>
                <a:lnTo>
                  <a:pt x="267141" y="303416"/>
                </a:lnTo>
                <a:lnTo>
                  <a:pt x="259481" y="318685"/>
                </a:lnTo>
                <a:lnTo>
                  <a:pt x="249726" y="334996"/>
                </a:lnTo>
                <a:lnTo>
                  <a:pt x="241581" y="351770"/>
                </a:lnTo>
                <a:lnTo>
                  <a:pt x="234786" y="368750"/>
                </a:lnTo>
                <a:lnTo>
                  <a:pt x="228591" y="385822"/>
                </a:lnTo>
                <a:lnTo>
                  <a:pt x="219748" y="411498"/>
                </a:lnTo>
                <a:lnTo>
                  <a:pt x="216510" y="428633"/>
                </a:lnTo>
                <a:lnTo>
                  <a:pt x="215071" y="445774"/>
                </a:lnTo>
                <a:lnTo>
                  <a:pt x="214431" y="462917"/>
                </a:lnTo>
                <a:lnTo>
                  <a:pt x="216687" y="480061"/>
                </a:lnTo>
                <a:lnTo>
                  <a:pt x="220864" y="496253"/>
                </a:lnTo>
                <a:lnTo>
                  <a:pt x="225896" y="509800"/>
                </a:lnTo>
                <a:lnTo>
                  <a:pt x="234084" y="528136"/>
                </a:lnTo>
                <a:lnTo>
                  <a:pt x="247093" y="545634"/>
                </a:lnTo>
                <a:lnTo>
                  <a:pt x="257556" y="557147"/>
                </a:lnTo>
                <a:lnTo>
                  <a:pt x="263013" y="562884"/>
                </a:lnTo>
                <a:lnTo>
                  <a:pt x="268556" y="566709"/>
                </a:lnTo>
                <a:lnTo>
                  <a:pt x="279795" y="570958"/>
                </a:lnTo>
                <a:lnTo>
                  <a:pt x="291140" y="575387"/>
                </a:lnTo>
                <a:lnTo>
                  <a:pt x="303485" y="580531"/>
                </a:lnTo>
                <a:lnTo>
                  <a:pt x="318496" y="585991"/>
                </a:lnTo>
                <a:lnTo>
                  <a:pt x="332153" y="589053"/>
                </a:lnTo>
                <a:lnTo>
                  <a:pt x="345525" y="590414"/>
                </a:lnTo>
                <a:lnTo>
                  <a:pt x="353092" y="590777"/>
                </a:lnTo>
                <a:lnTo>
                  <a:pt x="360993" y="591019"/>
                </a:lnTo>
                <a:lnTo>
                  <a:pt x="399420" y="591360"/>
                </a:lnTo>
                <a:lnTo>
                  <a:pt x="410929" y="590455"/>
                </a:lnTo>
                <a:lnTo>
                  <a:pt x="420507" y="588899"/>
                </a:lnTo>
                <a:lnTo>
                  <a:pt x="479667" y="5743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5"/>
          <p:cNvSpPr/>
          <p:nvPr/>
        </p:nvSpPr>
        <p:spPr>
          <a:xfrm>
            <a:off x="2601361" y="2863214"/>
            <a:ext cx="271327" cy="377192"/>
          </a:xfrm>
          <a:custGeom>
            <a:avLst/>
            <a:gdLst/>
            <a:ahLst/>
            <a:cxnLst/>
            <a:rect l="0" t="0" r="0" b="0"/>
            <a:pathLst>
              <a:path w="271327" h="377192">
                <a:moveTo>
                  <a:pt x="153268" y="0"/>
                </a:moveTo>
                <a:lnTo>
                  <a:pt x="139616" y="0"/>
                </a:lnTo>
                <a:lnTo>
                  <a:pt x="134642" y="953"/>
                </a:lnTo>
                <a:lnTo>
                  <a:pt x="126575" y="4552"/>
                </a:lnTo>
                <a:lnTo>
                  <a:pt x="112128" y="11932"/>
                </a:lnTo>
                <a:lnTo>
                  <a:pt x="105839" y="17480"/>
                </a:lnTo>
                <a:lnTo>
                  <a:pt x="98789" y="24989"/>
                </a:lnTo>
                <a:lnTo>
                  <a:pt x="91231" y="33804"/>
                </a:lnTo>
                <a:lnTo>
                  <a:pt x="84288" y="41586"/>
                </a:lnTo>
                <a:lnTo>
                  <a:pt x="71493" y="55313"/>
                </a:lnTo>
                <a:lnTo>
                  <a:pt x="64461" y="64498"/>
                </a:lnTo>
                <a:lnTo>
                  <a:pt x="56916" y="75384"/>
                </a:lnTo>
                <a:lnTo>
                  <a:pt x="49029" y="87403"/>
                </a:lnTo>
                <a:lnTo>
                  <a:pt x="41865" y="97322"/>
                </a:lnTo>
                <a:lnTo>
                  <a:pt x="35185" y="105839"/>
                </a:lnTo>
                <a:lnTo>
                  <a:pt x="28826" y="113422"/>
                </a:lnTo>
                <a:lnTo>
                  <a:pt x="22682" y="121335"/>
                </a:lnTo>
                <a:lnTo>
                  <a:pt x="16681" y="129468"/>
                </a:lnTo>
                <a:lnTo>
                  <a:pt x="10775" y="137747"/>
                </a:lnTo>
                <a:lnTo>
                  <a:pt x="6838" y="145171"/>
                </a:lnTo>
                <a:lnTo>
                  <a:pt x="4213" y="152026"/>
                </a:lnTo>
                <a:lnTo>
                  <a:pt x="1297" y="163770"/>
                </a:lnTo>
                <a:lnTo>
                  <a:pt x="0" y="172165"/>
                </a:lnTo>
                <a:lnTo>
                  <a:pt x="607" y="175737"/>
                </a:lnTo>
                <a:lnTo>
                  <a:pt x="3822" y="182246"/>
                </a:lnTo>
                <a:lnTo>
                  <a:pt x="6965" y="184362"/>
                </a:lnTo>
                <a:lnTo>
                  <a:pt x="10965" y="185773"/>
                </a:lnTo>
                <a:lnTo>
                  <a:pt x="15537" y="186714"/>
                </a:lnTo>
                <a:lnTo>
                  <a:pt x="21442" y="188294"/>
                </a:lnTo>
                <a:lnTo>
                  <a:pt x="35624" y="192589"/>
                </a:lnTo>
                <a:lnTo>
                  <a:pt x="59673" y="200362"/>
                </a:lnTo>
                <a:lnTo>
                  <a:pt x="69917" y="202155"/>
                </a:lnTo>
                <a:lnTo>
                  <a:pt x="81508" y="203350"/>
                </a:lnTo>
                <a:lnTo>
                  <a:pt x="93998" y="204147"/>
                </a:lnTo>
                <a:lnTo>
                  <a:pt x="108040" y="204678"/>
                </a:lnTo>
                <a:lnTo>
                  <a:pt x="152250" y="205426"/>
                </a:lnTo>
                <a:lnTo>
                  <a:pt x="174723" y="205601"/>
                </a:lnTo>
                <a:lnTo>
                  <a:pt x="186622" y="206600"/>
                </a:lnTo>
                <a:lnTo>
                  <a:pt x="199317" y="208219"/>
                </a:lnTo>
                <a:lnTo>
                  <a:pt x="212542" y="210250"/>
                </a:lnTo>
                <a:lnTo>
                  <a:pt x="223264" y="212557"/>
                </a:lnTo>
                <a:lnTo>
                  <a:pt x="232317" y="215047"/>
                </a:lnTo>
                <a:lnTo>
                  <a:pt x="240258" y="217660"/>
                </a:lnTo>
                <a:lnTo>
                  <a:pt x="246504" y="220354"/>
                </a:lnTo>
                <a:lnTo>
                  <a:pt x="251620" y="223103"/>
                </a:lnTo>
                <a:lnTo>
                  <a:pt x="259845" y="228697"/>
                </a:lnTo>
                <a:lnTo>
                  <a:pt x="266676" y="234359"/>
                </a:lnTo>
                <a:lnTo>
                  <a:pt x="268878" y="238154"/>
                </a:lnTo>
                <a:lnTo>
                  <a:pt x="271326" y="247452"/>
                </a:lnTo>
                <a:lnTo>
                  <a:pt x="271026" y="251646"/>
                </a:lnTo>
                <a:lnTo>
                  <a:pt x="269873" y="255394"/>
                </a:lnTo>
                <a:lnTo>
                  <a:pt x="261180" y="272805"/>
                </a:lnTo>
                <a:lnTo>
                  <a:pt x="253299" y="283489"/>
                </a:lnTo>
                <a:lnTo>
                  <a:pt x="248530" y="289006"/>
                </a:lnTo>
                <a:lnTo>
                  <a:pt x="243447" y="294588"/>
                </a:lnTo>
                <a:lnTo>
                  <a:pt x="232718" y="305871"/>
                </a:lnTo>
                <a:lnTo>
                  <a:pt x="226237" y="311547"/>
                </a:lnTo>
                <a:lnTo>
                  <a:pt x="219059" y="317235"/>
                </a:lnTo>
                <a:lnTo>
                  <a:pt x="211416" y="322933"/>
                </a:lnTo>
                <a:lnTo>
                  <a:pt x="195304" y="334343"/>
                </a:lnTo>
                <a:lnTo>
                  <a:pt x="187007" y="340053"/>
                </a:lnTo>
                <a:lnTo>
                  <a:pt x="179571" y="344812"/>
                </a:lnTo>
                <a:lnTo>
                  <a:pt x="172709" y="348938"/>
                </a:lnTo>
                <a:lnTo>
                  <a:pt x="166229" y="352640"/>
                </a:lnTo>
                <a:lnTo>
                  <a:pt x="159051" y="356061"/>
                </a:lnTo>
                <a:lnTo>
                  <a:pt x="151409" y="359294"/>
                </a:lnTo>
                <a:lnTo>
                  <a:pt x="143456" y="362402"/>
                </a:lnTo>
                <a:lnTo>
                  <a:pt x="134344" y="365427"/>
                </a:lnTo>
                <a:lnTo>
                  <a:pt x="124460" y="368395"/>
                </a:lnTo>
                <a:lnTo>
                  <a:pt x="114060" y="371327"/>
                </a:lnTo>
                <a:lnTo>
                  <a:pt x="105222" y="373282"/>
                </a:lnTo>
                <a:lnTo>
                  <a:pt x="97425" y="374585"/>
                </a:lnTo>
                <a:lnTo>
                  <a:pt x="67543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6"/>
          <p:cNvSpPr/>
          <p:nvPr/>
        </p:nvSpPr>
        <p:spPr>
          <a:xfrm>
            <a:off x="2960369" y="2814163"/>
            <a:ext cx="290810" cy="400525"/>
          </a:xfrm>
          <a:custGeom>
            <a:avLst/>
            <a:gdLst/>
            <a:ahLst/>
            <a:cxnLst/>
            <a:rect l="0" t="0" r="0" b="0"/>
            <a:pathLst>
              <a:path w="290810" h="400525">
                <a:moveTo>
                  <a:pt x="180023" y="14762"/>
                </a:moveTo>
                <a:lnTo>
                  <a:pt x="175472" y="5660"/>
                </a:lnTo>
                <a:lnTo>
                  <a:pt x="172227" y="2979"/>
                </a:lnTo>
                <a:lnTo>
                  <a:pt x="168158" y="1191"/>
                </a:lnTo>
                <a:lnTo>
                  <a:pt x="163541" y="0"/>
                </a:lnTo>
                <a:lnTo>
                  <a:pt x="159510" y="158"/>
                </a:lnTo>
                <a:lnTo>
                  <a:pt x="155870" y="1216"/>
                </a:lnTo>
                <a:lnTo>
                  <a:pt x="122463" y="17830"/>
                </a:lnTo>
                <a:lnTo>
                  <a:pt x="112122" y="24427"/>
                </a:lnTo>
                <a:lnTo>
                  <a:pt x="82852" y="44457"/>
                </a:lnTo>
                <a:lnTo>
                  <a:pt x="68570" y="55514"/>
                </a:lnTo>
                <a:lnTo>
                  <a:pt x="55238" y="66695"/>
                </a:lnTo>
                <a:lnTo>
                  <a:pt x="32171" y="87373"/>
                </a:lnTo>
                <a:lnTo>
                  <a:pt x="15568" y="102913"/>
                </a:lnTo>
                <a:lnTo>
                  <a:pt x="10379" y="109724"/>
                </a:lnTo>
                <a:lnTo>
                  <a:pt x="6920" y="116170"/>
                </a:lnTo>
                <a:lnTo>
                  <a:pt x="3076" y="127459"/>
                </a:lnTo>
                <a:lnTo>
                  <a:pt x="1367" y="135652"/>
                </a:lnTo>
                <a:lnTo>
                  <a:pt x="1864" y="139170"/>
                </a:lnTo>
                <a:lnTo>
                  <a:pt x="3148" y="142468"/>
                </a:lnTo>
                <a:lnTo>
                  <a:pt x="7114" y="148673"/>
                </a:lnTo>
                <a:lnTo>
                  <a:pt x="14703" y="157521"/>
                </a:lnTo>
                <a:lnTo>
                  <a:pt x="20187" y="163300"/>
                </a:lnTo>
                <a:lnTo>
                  <a:pt x="24888" y="165222"/>
                </a:lnTo>
                <a:lnTo>
                  <a:pt x="30880" y="166504"/>
                </a:lnTo>
                <a:lnTo>
                  <a:pt x="37732" y="167358"/>
                </a:lnTo>
                <a:lnTo>
                  <a:pt x="44205" y="167928"/>
                </a:lnTo>
                <a:lnTo>
                  <a:pt x="50425" y="168307"/>
                </a:lnTo>
                <a:lnTo>
                  <a:pt x="56477" y="168560"/>
                </a:lnTo>
                <a:lnTo>
                  <a:pt x="66226" y="169682"/>
                </a:lnTo>
                <a:lnTo>
                  <a:pt x="92299" y="173467"/>
                </a:lnTo>
                <a:lnTo>
                  <a:pt x="105348" y="173905"/>
                </a:lnTo>
                <a:lnTo>
                  <a:pt x="117857" y="173245"/>
                </a:lnTo>
                <a:lnTo>
                  <a:pt x="130006" y="171852"/>
                </a:lnTo>
                <a:lnTo>
                  <a:pt x="143821" y="171876"/>
                </a:lnTo>
                <a:lnTo>
                  <a:pt x="158746" y="172845"/>
                </a:lnTo>
                <a:lnTo>
                  <a:pt x="174411" y="174443"/>
                </a:lnTo>
                <a:lnTo>
                  <a:pt x="187712" y="176461"/>
                </a:lnTo>
                <a:lnTo>
                  <a:pt x="199436" y="178758"/>
                </a:lnTo>
                <a:lnTo>
                  <a:pt x="210110" y="181243"/>
                </a:lnTo>
                <a:lnTo>
                  <a:pt x="219131" y="183852"/>
                </a:lnTo>
                <a:lnTo>
                  <a:pt x="227050" y="186543"/>
                </a:lnTo>
                <a:lnTo>
                  <a:pt x="234234" y="189290"/>
                </a:lnTo>
                <a:lnTo>
                  <a:pt x="240929" y="192074"/>
                </a:lnTo>
                <a:lnTo>
                  <a:pt x="247297" y="194882"/>
                </a:lnTo>
                <a:lnTo>
                  <a:pt x="259453" y="200543"/>
                </a:lnTo>
                <a:lnTo>
                  <a:pt x="271205" y="206234"/>
                </a:lnTo>
                <a:lnTo>
                  <a:pt x="280238" y="211938"/>
                </a:lnTo>
                <a:lnTo>
                  <a:pt x="283981" y="214792"/>
                </a:lnTo>
                <a:lnTo>
                  <a:pt x="286476" y="218600"/>
                </a:lnTo>
                <a:lnTo>
                  <a:pt x="289247" y="227912"/>
                </a:lnTo>
                <a:lnTo>
                  <a:pt x="290809" y="239313"/>
                </a:lnTo>
                <a:lnTo>
                  <a:pt x="288634" y="248230"/>
                </a:lnTo>
                <a:lnTo>
                  <a:pt x="286720" y="253274"/>
                </a:lnTo>
                <a:lnTo>
                  <a:pt x="279514" y="263960"/>
                </a:lnTo>
                <a:lnTo>
                  <a:pt x="274925" y="269476"/>
                </a:lnTo>
                <a:lnTo>
                  <a:pt x="268056" y="276964"/>
                </a:lnTo>
                <a:lnTo>
                  <a:pt x="250264" y="295443"/>
                </a:lnTo>
                <a:lnTo>
                  <a:pt x="240185" y="303800"/>
                </a:lnTo>
                <a:lnTo>
                  <a:pt x="229656" y="311277"/>
                </a:lnTo>
                <a:lnTo>
                  <a:pt x="218827" y="318166"/>
                </a:lnTo>
                <a:lnTo>
                  <a:pt x="189014" y="335980"/>
                </a:lnTo>
                <a:lnTo>
                  <a:pt x="157349" y="354693"/>
                </a:lnTo>
                <a:lnTo>
                  <a:pt x="133751" y="369360"/>
                </a:lnTo>
                <a:lnTo>
                  <a:pt x="122505" y="374985"/>
                </a:lnTo>
                <a:lnTo>
                  <a:pt x="111197" y="379688"/>
                </a:lnTo>
                <a:lnTo>
                  <a:pt x="99849" y="383776"/>
                </a:lnTo>
                <a:lnTo>
                  <a:pt x="89426" y="386501"/>
                </a:lnTo>
                <a:lnTo>
                  <a:pt x="79620" y="388318"/>
                </a:lnTo>
                <a:lnTo>
                  <a:pt x="70226" y="389529"/>
                </a:lnTo>
                <a:lnTo>
                  <a:pt x="62057" y="391289"/>
                </a:lnTo>
                <a:lnTo>
                  <a:pt x="54707" y="393415"/>
                </a:lnTo>
                <a:lnTo>
                  <a:pt x="47901" y="395785"/>
                </a:lnTo>
                <a:lnTo>
                  <a:pt x="40507" y="397365"/>
                </a:lnTo>
                <a:lnTo>
                  <a:pt x="32720" y="398418"/>
                </a:lnTo>
                <a:lnTo>
                  <a:pt x="0" y="4005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7"/>
          <p:cNvSpPr/>
          <p:nvPr/>
        </p:nvSpPr>
        <p:spPr>
          <a:xfrm>
            <a:off x="1786338" y="3559822"/>
            <a:ext cx="822560" cy="699221"/>
          </a:xfrm>
          <a:custGeom>
            <a:avLst/>
            <a:gdLst/>
            <a:ahLst/>
            <a:cxnLst/>
            <a:rect l="0" t="0" r="0" b="0"/>
            <a:pathLst>
              <a:path w="822560" h="699221">
                <a:moveTo>
                  <a:pt x="231056" y="254940"/>
                </a:moveTo>
                <a:lnTo>
                  <a:pt x="221955" y="250390"/>
                </a:lnTo>
                <a:lnTo>
                  <a:pt x="212406" y="248155"/>
                </a:lnTo>
                <a:lnTo>
                  <a:pt x="191030" y="246603"/>
                </a:lnTo>
                <a:lnTo>
                  <a:pt x="181199" y="246472"/>
                </a:lnTo>
                <a:lnTo>
                  <a:pt x="176863" y="247390"/>
                </a:lnTo>
                <a:lnTo>
                  <a:pt x="169506" y="250950"/>
                </a:lnTo>
                <a:lnTo>
                  <a:pt x="144286" y="267840"/>
                </a:lnTo>
                <a:lnTo>
                  <a:pt x="124913" y="283951"/>
                </a:lnTo>
                <a:lnTo>
                  <a:pt x="109587" y="295139"/>
                </a:lnTo>
                <a:lnTo>
                  <a:pt x="98330" y="309001"/>
                </a:lnTo>
                <a:lnTo>
                  <a:pt x="93995" y="316698"/>
                </a:lnTo>
                <a:lnTo>
                  <a:pt x="60588" y="373039"/>
                </a:lnTo>
                <a:lnTo>
                  <a:pt x="50736" y="391776"/>
                </a:lnTo>
                <a:lnTo>
                  <a:pt x="43215" y="408076"/>
                </a:lnTo>
                <a:lnTo>
                  <a:pt x="37249" y="422753"/>
                </a:lnTo>
                <a:lnTo>
                  <a:pt x="28080" y="446681"/>
                </a:lnTo>
                <a:lnTo>
                  <a:pt x="24301" y="457063"/>
                </a:lnTo>
                <a:lnTo>
                  <a:pt x="19877" y="470651"/>
                </a:lnTo>
                <a:lnTo>
                  <a:pt x="9881" y="503529"/>
                </a:lnTo>
                <a:lnTo>
                  <a:pt x="6454" y="518774"/>
                </a:lnTo>
                <a:lnTo>
                  <a:pt x="4169" y="532747"/>
                </a:lnTo>
                <a:lnTo>
                  <a:pt x="2646" y="545872"/>
                </a:lnTo>
                <a:lnTo>
                  <a:pt x="1630" y="557480"/>
                </a:lnTo>
                <a:lnTo>
                  <a:pt x="502" y="577997"/>
                </a:lnTo>
                <a:lnTo>
                  <a:pt x="0" y="596641"/>
                </a:lnTo>
                <a:lnTo>
                  <a:pt x="730" y="616357"/>
                </a:lnTo>
                <a:lnTo>
                  <a:pt x="2258" y="628282"/>
                </a:lnTo>
                <a:lnTo>
                  <a:pt x="4229" y="640995"/>
                </a:lnTo>
                <a:lnTo>
                  <a:pt x="8959" y="657660"/>
                </a:lnTo>
                <a:lnTo>
                  <a:pt x="16977" y="674937"/>
                </a:lnTo>
                <a:lnTo>
                  <a:pt x="19757" y="680671"/>
                </a:lnTo>
                <a:lnTo>
                  <a:pt x="22563" y="684493"/>
                </a:lnTo>
                <a:lnTo>
                  <a:pt x="25386" y="687041"/>
                </a:lnTo>
                <a:lnTo>
                  <a:pt x="31062" y="690825"/>
                </a:lnTo>
                <a:lnTo>
                  <a:pt x="36760" y="695682"/>
                </a:lnTo>
                <a:lnTo>
                  <a:pt x="40565" y="697358"/>
                </a:lnTo>
                <a:lnTo>
                  <a:pt x="49874" y="699220"/>
                </a:lnTo>
                <a:lnTo>
                  <a:pt x="54070" y="698764"/>
                </a:lnTo>
                <a:lnTo>
                  <a:pt x="57821" y="697508"/>
                </a:lnTo>
                <a:lnTo>
                  <a:pt x="64528" y="694524"/>
                </a:lnTo>
                <a:lnTo>
                  <a:pt x="70684" y="693199"/>
                </a:lnTo>
                <a:lnTo>
                  <a:pt x="73659" y="690940"/>
                </a:lnTo>
                <a:lnTo>
                  <a:pt x="85254" y="675802"/>
                </a:lnTo>
                <a:lnTo>
                  <a:pt x="101803" y="654715"/>
                </a:lnTo>
                <a:lnTo>
                  <a:pt x="114238" y="634548"/>
                </a:lnTo>
                <a:lnTo>
                  <a:pt x="123892" y="616059"/>
                </a:lnTo>
                <a:lnTo>
                  <a:pt x="134533" y="598317"/>
                </a:lnTo>
                <a:lnTo>
                  <a:pt x="143072" y="578367"/>
                </a:lnTo>
                <a:lnTo>
                  <a:pt x="146683" y="567714"/>
                </a:lnTo>
                <a:lnTo>
                  <a:pt x="151947" y="547276"/>
                </a:lnTo>
                <a:lnTo>
                  <a:pt x="165417" y="489007"/>
                </a:lnTo>
                <a:lnTo>
                  <a:pt x="172057" y="454800"/>
                </a:lnTo>
                <a:lnTo>
                  <a:pt x="184514" y="381232"/>
                </a:lnTo>
                <a:lnTo>
                  <a:pt x="189551" y="342944"/>
                </a:lnTo>
                <a:lnTo>
                  <a:pt x="197687" y="264843"/>
                </a:lnTo>
                <a:lnTo>
                  <a:pt x="200238" y="231062"/>
                </a:lnTo>
                <a:lnTo>
                  <a:pt x="201938" y="200921"/>
                </a:lnTo>
                <a:lnTo>
                  <a:pt x="204331" y="132254"/>
                </a:lnTo>
                <a:lnTo>
                  <a:pt x="205140" y="79470"/>
                </a:lnTo>
                <a:lnTo>
                  <a:pt x="205280" y="41448"/>
                </a:lnTo>
                <a:lnTo>
                  <a:pt x="207853" y="24165"/>
                </a:lnTo>
                <a:lnTo>
                  <a:pt x="212116" y="9079"/>
                </a:lnTo>
                <a:lnTo>
                  <a:pt x="213557" y="0"/>
                </a:lnTo>
                <a:lnTo>
                  <a:pt x="212723" y="208"/>
                </a:lnTo>
                <a:lnTo>
                  <a:pt x="209256" y="2978"/>
                </a:lnTo>
                <a:lnTo>
                  <a:pt x="207950" y="5051"/>
                </a:lnTo>
                <a:lnTo>
                  <a:pt x="206499" y="9893"/>
                </a:lnTo>
                <a:lnTo>
                  <a:pt x="205492" y="28655"/>
                </a:lnTo>
                <a:lnTo>
                  <a:pt x="205348" y="137180"/>
                </a:lnTo>
                <a:lnTo>
                  <a:pt x="206297" y="151668"/>
                </a:lnTo>
                <a:lnTo>
                  <a:pt x="207883" y="165137"/>
                </a:lnTo>
                <a:lnTo>
                  <a:pt x="209893" y="177926"/>
                </a:lnTo>
                <a:lnTo>
                  <a:pt x="214665" y="217537"/>
                </a:lnTo>
                <a:lnTo>
                  <a:pt x="217272" y="241435"/>
                </a:lnTo>
                <a:lnTo>
                  <a:pt x="220914" y="262129"/>
                </a:lnTo>
                <a:lnTo>
                  <a:pt x="225247" y="280688"/>
                </a:lnTo>
                <a:lnTo>
                  <a:pt x="230041" y="297823"/>
                </a:lnTo>
                <a:lnTo>
                  <a:pt x="235142" y="313056"/>
                </a:lnTo>
                <a:lnTo>
                  <a:pt x="240448" y="327022"/>
                </a:lnTo>
                <a:lnTo>
                  <a:pt x="245890" y="340142"/>
                </a:lnTo>
                <a:lnTo>
                  <a:pt x="250470" y="353651"/>
                </a:lnTo>
                <a:lnTo>
                  <a:pt x="254476" y="367420"/>
                </a:lnTo>
                <a:lnTo>
                  <a:pt x="258100" y="381362"/>
                </a:lnTo>
                <a:lnTo>
                  <a:pt x="265278" y="400181"/>
                </a:lnTo>
                <a:lnTo>
                  <a:pt x="274826" y="422253"/>
                </a:lnTo>
                <a:lnTo>
                  <a:pt x="295277" y="467414"/>
                </a:lnTo>
                <a:lnTo>
                  <a:pt x="317501" y="518661"/>
                </a:lnTo>
                <a:lnTo>
                  <a:pt x="330119" y="545822"/>
                </a:lnTo>
                <a:lnTo>
                  <a:pt x="339008" y="561256"/>
                </a:lnTo>
                <a:lnTo>
                  <a:pt x="349697" y="578213"/>
                </a:lnTo>
                <a:lnTo>
                  <a:pt x="361585" y="596185"/>
                </a:lnTo>
                <a:lnTo>
                  <a:pt x="370463" y="610072"/>
                </a:lnTo>
                <a:lnTo>
                  <a:pt x="382867" y="630581"/>
                </a:lnTo>
                <a:lnTo>
                  <a:pt x="399176" y="646047"/>
                </a:lnTo>
                <a:lnTo>
                  <a:pt x="422157" y="660383"/>
                </a:lnTo>
                <a:lnTo>
                  <a:pt x="432195" y="663737"/>
                </a:lnTo>
                <a:lnTo>
                  <a:pt x="443007" y="665228"/>
                </a:lnTo>
                <a:lnTo>
                  <a:pt x="454161" y="663350"/>
                </a:lnTo>
                <a:lnTo>
                  <a:pt x="476845" y="654383"/>
                </a:lnTo>
                <a:lnTo>
                  <a:pt x="481593" y="650776"/>
                </a:lnTo>
                <a:lnTo>
                  <a:pt x="503714" y="625860"/>
                </a:lnTo>
                <a:lnTo>
                  <a:pt x="519560" y="604578"/>
                </a:lnTo>
                <a:lnTo>
                  <a:pt x="529120" y="590902"/>
                </a:lnTo>
                <a:lnTo>
                  <a:pt x="536445" y="577975"/>
                </a:lnTo>
                <a:lnTo>
                  <a:pt x="542282" y="565547"/>
                </a:lnTo>
                <a:lnTo>
                  <a:pt x="563043" y="513674"/>
                </a:lnTo>
                <a:lnTo>
                  <a:pt x="568586" y="500772"/>
                </a:lnTo>
                <a:lnTo>
                  <a:pt x="579824" y="476276"/>
                </a:lnTo>
                <a:lnTo>
                  <a:pt x="584536" y="463458"/>
                </a:lnTo>
                <a:lnTo>
                  <a:pt x="588630" y="450149"/>
                </a:lnTo>
                <a:lnTo>
                  <a:pt x="592311" y="436515"/>
                </a:lnTo>
                <a:lnTo>
                  <a:pt x="596670" y="422662"/>
                </a:lnTo>
                <a:lnTo>
                  <a:pt x="601482" y="408665"/>
                </a:lnTo>
                <a:lnTo>
                  <a:pt x="606594" y="394571"/>
                </a:lnTo>
                <a:lnTo>
                  <a:pt x="610955" y="381364"/>
                </a:lnTo>
                <a:lnTo>
                  <a:pt x="614815" y="368750"/>
                </a:lnTo>
                <a:lnTo>
                  <a:pt x="618340" y="356531"/>
                </a:lnTo>
                <a:lnTo>
                  <a:pt x="622596" y="344575"/>
                </a:lnTo>
                <a:lnTo>
                  <a:pt x="627338" y="332794"/>
                </a:lnTo>
                <a:lnTo>
                  <a:pt x="632404" y="321131"/>
                </a:lnTo>
                <a:lnTo>
                  <a:pt x="638033" y="300550"/>
                </a:lnTo>
                <a:lnTo>
                  <a:pt x="640535" y="282831"/>
                </a:lnTo>
                <a:lnTo>
                  <a:pt x="641647" y="268606"/>
                </a:lnTo>
                <a:lnTo>
                  <a:pt x="639601" y="255934"/>
                </a:lnTo>
                <a:lnTo>
                  <a:pt x="635517" y="244904"/>
                </a:lnTo>
                <a:lnTo>
                  <a:pt x="630527" y="236828"/>
                </a:lnTo>
                <a:lnTo>
                  <a:pt x="622594" y="230062"/>
                </a:lnTo>
                <a:lnTo>
                  <a:pt x="617811" y="226925"/>
                </a:lnTo>
                <a:lnTo>
                  <a:pt x="613670" y="225786"/>
                </a:lnTo>
                <a:lnTo>
                  <a:pt x="609958" y="225979"/>
                </a:lnTo>
                <a:lnTo>
                  <a:pt x="592604" y="233133"/>
                </a:lnTo>
                <a:lnTo>
                  <a:pt x="576412" y="245515"/>
                </a:lnTo>
                <a:lnTo>
                  <a:pt x="559550" y="261249"/>
                </a:lnTo>
                <a:lnTo>
                  <a:pt x="551017" y="271529"/>
                </a:lnTo>
                <a:lnTo>
                  <a:pt x="540566" y="285049"/>
                </a:lnTo>
                <a:lnTo>
                  <a:pt x="528836" y="300730"/>
                </a:lnTo>
                <a:lnTo>
                  <a:pt x="518159" y="314042"/>
                </a:lnTo>
                <a:lnTo>
                  <a:pt x="508183" y="325774"/>
                </a:lnTo>
                <a:lnTo>
                  <a:pt x="491384" y="347382"/>
                </a:lnTo>
                <a:lnTo>
                  <a:pt x="485570" y="358478"/>
                </a:lnTo>
                <a:lnTo>
                  <a:pt x="475619" y="380015"/>
                </a:lnTo>
                <a:lnTo>
                  <a:pt x="464846" y="399111"/>
                </a:lnTo>
                <a:lnTo>
                  <a:pt x="456248" y="419664"/>
                </a:lnTo>
                <a:lnTo>
                  <a:pt x="450204" y="440546"/>
                </a:lnTo>
                <a:lnTo>
                  <a:pt x="447518" y="459352"/>
                </a:lnTo>
                <a:lnTo>
                  <a:pt x="446324" y="477235"/>
                </a:lnTo>
                <a:lnTo>
                  <a:pt x="445793" y="494708"/>
                </a:lnTo>
                <a:lnTo>
                  <a:pt x="445558" y="511998"/>
                </a:lnTo>
                <a:lnTo>
                  <a:pt x="447993" y="529208"/>
                </a:lnTo>
                <a:lnTo>
                  <a:pt x="453203" y="546382"/>
                </a:lnTo>
                <a:lnTo>
                  <a:pt x="461868" y="563540"/>
                </a:lnTo>
                <a:lnTo>
                  <a:pt x="472906" y="584714"/>
                </a:lnTo>
                <a:lnTo>
                  <a:pt x="481738" y="594546"/>
                </a:lnTo>
                <a:lnTo>
                  <a:pt x="502930" y="613170"/>
                </a:lnTo>
                <a:lnTo>
                  <a:pt x="516672" y="621481"/>
                </a:lnTo>
                <a:lnTo>
                  <a:pt x="540473" y="631515"/>
                </a:lnTo>
                <a:lnTo>
                  <a:pt x="558122" y="636619"/>
                </a:lnTo>
                <a:lnTo>
                  <a:pt x="578667" y="638888"/>
                </a:lnTo>
                <a:lnTo>
                  <a:pt x="597957" y="639896"/>
                </a:lnTo>
                <a:lnTo>
                  <a:pt x="616056" y="640344"/>
                </a:lnTo>
                <a:lnTo>
                  <a:pt x="633625" y="640543"/>
                </a:lnTo>
                <a:lnTo>
                  <a:pt x="653498" y="638092"/>
                </a:lnTo>
                <a:lnTo>
                  <a:pt x="675031" y="633827"/>
                </a:lnTo>
                <a:lnTo>
                  <a:pt x="697301" y="628757"/>
                </a:lnTo>
                <a:lnTo>
                  <a:pt x="717359" y="620789"/>
                </a:lnTo>
                <a:lnTo>
                  <a:pt x="758070" y="600151"/>
                </a:lnTo>
                <a:lnTo>
                  <a:pt x="782785" y="589025"/>
                </a:lnTo>
                <a:lnTo>
                  <a:pt x="822559" y="5721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8"/>
          <p:cNvSpPr/>
          <p:nvPr/>
        </p:nvSpPr>
        <p:spPr>
          <a:xfrm>
            <a:off x="2627836" y="3571574"/>
            <a:ext cx="975472" cy="645500"/>
          </a:xfrm>
          <a:custGeom>
            <a:avLst/>
            <a:gdLst/>
            <a:ahLst/>
            <a:cxnLst/>
            <a:rect l="0" t="0" r="0" b="0"/>
            <a:pathLst>
              <a:path w="975472" h="645500">
                <a:moveTo>
                  <a:pt x="221091" y="328913"/>
                </a:moveTo>
                <a:lnTo>
                  <a:pt x="225642" y="315261"/>
                </a:lnTo>
                <a:lnTo>
                  <a:pt x="226030" y="310287"/>
                </a:lnTo>
                <a:lnTo>
                  <a:pt x="225336" y="306018"/>
                </a:lnTo>
                <a:lnTo>
                  <a:pt x="221929" y="296874"/>
                </a:lnTo>
                <a:lnTo>
                  <a:pt x="212238" y="286188"/>
                </a:lnTo>
                <a:lnTo>
                  <a:pt x="208521" y="283285"/>
                </a:lnTo>
                <a:lnTo>
                  <a:pt x="201852" y="280059"/>
                </a:lnTo>
                <a:lnTo>
                  <a:pt x="192742" y="278243"/>
                </a:lnTo>
                <a:lnTo>
                  <a:pt x="179460" y="277704"/>
                </a:lnTo>
                <a:lnTo>
                  <a:pt x="168933" y="280119"/>
                </a:lnTo>
                <a:lnTo>
                  <a:pt x="140986" y="292113"/>
                </a:lnTo>
                <a:lnTo>
                  <a:pt x="129609" y="297635"/>
                </a:lnTo>
                <a:lnTo>
                  <a:pt x="107943" y="315201"/>
                </a:lnTo>
                <a:lnTo>
                  <a:pt x="83426" y="333952"/>
                </a:lnTo>
                <a:lnTo>
                  <a:pt x="71641" y="348297"/>
                </a:lnTo>
                <a:lnTo>
                  <a:pt x="42663" y="398994"/>
                </a:lnTo>
                <a:lnTo>
                  <a:pt x="35464" y="412781"/>
                </a:lnTo>
                <a:lnTo>
                  <a:pt x="29712" y="424830"/>
                </a:lnTo>
                <a:lnTo>
                  <a:pt x="24925" y="435720"/>
                </a:lnTo>
                <a:lnTo>
                  <a:pt x="20781" y="446790"/>
                </a:lnTo>
                <a:lnTo>
                  <a:pt x="17066" y="457980"/>
                </a:lnTo>
                <a:lnTo>
                  <a:pt x="13637" y="469251"/>
                </a:lnTo>
                <a:lnTo>
                  <a:pt x="7287" y="491933"/>
                </a:lnTo>
                <a:lnTo>
                  <a:pt x="4260" y="503316"/>
                </a:lnTo>
                <a:lnTo>
                  <a:pt x="2242" y="513761"/>
                </a:lnTo>
                <a:lnTo>
                  <a:pt x="0" y="532988"/>
                </a:lnTo>
                <a:lnTo>
                  <a:pt x="354" y="545925"/>
                </a:lnTo>
                <a:lnTo>
                  <a:pt x="1543" y="561218"/>
                </a:lnTo>
                <a:lnTo>
                  <a:pt x="3288" y="578081"/>
                </a:lnTo>
                <a:lnTo>
                  <a:pt x="5404" y="591227"/>
                </a:lnTo>
                <a:lnTo>
                  <a:pt x="10295" y="610915"/>
                </a:lnTo>
                <a:lnTo>
                  <a:pt x="13885" y="617879"/>
                </a:lnTo>
                <a:lnTo>
                  <a:pt x="30795" y="635900"/>
                </a:lnTo>
                <a:lnTo>
                  <a:pt x="34220" y="639299"/>
                </a:lnTo>
                <a:lnTo>
                  <a:pt x="38408" y="641564"/>
                </a:lnTo>
                <a:lnTo>
                  <a:pt x="48141" y="644082"/>
                </a:lnTo>
                <a:lnTo>
                  <a:pt x="64331" y="645499"/>
                </a:lnTo>
                <a:lnTo>
                  <a:pt x="75537" y="643291"/>
                </a:lnTo>
                <a:lnTo>
                  <a:pt x="81193" y="641368"/>
                </a:lnTo>
                <a:lnTo>
                  <a:pt x="92557" y="634152"/>
                </a:lnTo>
                <a:lnTo>
                  <a:pt x="115374" y="613998"/>
                </a:lnTo>
                <a:lnTo>
                  <a:pt x="126798" y="600397"/>
                </a:lnTo>
                <a:lnTo>
                  <a:pt x="137273" y="584828"/>
                </a:lnTo>
                <a:lnTo>
                  <a:pt x="145103" y="568383"/>
                </a:lnTo>
                <a:lnTo>
                  <a:pt x="212628" y="405025"/>
                </a:lnTo>
                <a:lnTo>
                  <a:pt x="220212" y="382512"/>
                </a:lnTo>
                <a:lnTo>
                  <a:pt x="227172" y="358931"/>
                </a:lnTo>
                <a:lnTo>
                  <a:pt x="239034" y="315584"/>
                </a:lnTo>
                <a:lnTo>
                  <a:pt x="247481" y="286794"/>
                </a:lnTo>
                <a:lnTo>
                  <a:pt x="250114" y="273211"/>
                </a:lnTo>
                <a:lnTo>
                  <a:pt x="251870" y="259394"/>
                </a:lnTo>
                <a:lnTo>
                  <a:pt x="263789" y="130184"/>
                </a:lnTo>
                <a:lnTo>
                  <a:pt x="267654" y="97367"/>
                </a:lnTo>
                <a:lnTo>
                  <a:pt x="271183" y="73584"/>
                </a:lnTo>
                <a:lnTo>
                  <a:pt x="274488" y="55824"/>
                </a:lnTo>
                <a:lnTo>
                  <a:pt x="276692" y="41126"/>
                </a:lnTo>
                <a:lnTo>
                  <a:pt x="278161" y="28470"/>
                </a:lnTo>
                <a:lnTo>
                  <a:pt x="280745" y="9645"/>
                </a:lnTo>
                <a:lnTo>
                  <a:pt x="282768" y="4625"/>
                </a:lnTo>
                <a:lnTo>
                  <a:pt x="285069" y="1279"/>
                </a:lnTo>
                <a:lnTo>
                  <a:pt x="286603" y="0"/>
                </a:lnTo>
                <a:lnTo>
                  <a:pt x="287626" y="101"/>
                </a:lnTo>
                <a:lnTo>
                  <a:pt x="289714" y="2752"/>
                </a:lnTo>
                <a:lnTo>
                  <a:pt x="293818" y="7105"/>
                </a:lnTo>
                <a:lnTo>
                  <a:pt x="295293" y="11504"/>
                </a:lnTo>
                <a:lnTo>
                  <a:pt x="296932" y="24013"/>
                </a:lnTo>
                <a:lnTo>
                  <a:pt x="297369" y="34206"/>
                </a:lnTo>
                <a:lnTo>
                  <a:pt x="297855" y="60772"/>
                </a:lnTo>
                <a:lnTo>
                  <a:pt x="298937" y="74905"/>
                </a:lnTo>
                <a:lnTo>
                  <a:pt x="300611" y="89090"/>
                </a:lnTo>
                <a:lnTo>
                  <a:pt x="302679" y="103308"/>
                </a:lnTo>
                <a:lnTo>
                  <a:pt x="314692" y="232540"/>
                </a:lnTo>
                <a:lnTo>
                  <a:pt x="320639" y="276094"/>
                </a:lnTo>
                <a:lnTo>
                  <a:pt x="327461" y="313703"/>
                </a:lnTo>
                <a:lnTo>
                  <a:pt x="349841" y="412904"/>
                </a:lnTo>
                <a:lnTo>
                  <a:pt x="354549" y="428722"/>
                </a:lnTo>
                <a:lnTo>
                  <a:pt x="359593" y="443077"/>
                </a:lnTo>
                <a:lnTo>
                  <a:pt x="364861" y="456458"/>
                </a:lnTo>
                <a:lnTo>
                  <a:pt x="370278" y="469188"/>
                </a:lnTo>
                <a:lnTo>
                  <a:pt x="381376" y="493492"/>
                </a:lnTo>
                <a:lnTo>
                  <a:pt x="387003" y="504355"/>
                </a:lnTo>
                <a:lnTo>
                  <a:pt x="398334" y="524045"/>
                </a:lnTo>
                <a:lnTo>
                  <a:pt x="404976" y="534249"/>
                </a:lnTo>
                <a:lnTo>
                  <a:pt x="412261" y="544861"/>
                </a:lnTo>
                <a:lnTo>
                  <a:pt x="427023" y="563955"/>
                </a:lnTo>
                <a:lnTo>
                  <a:pt x="446044" y="580059"/>
                </a:lnTo>
                <a:lnTo>
                  <a:pt x="464697" y="590864"/>
                </a:lnTo>
                <a:lnTo>
                  <a:pt x="479855" y="597101"/>
                </a:lnTo>
                <a:lnTo>
                  <a:pt x="485993" y="598192"/>
                </a:lnTo>
                <a:lnTo>
                  <a:pt x="491037" y="597968"/>
                </a:lnTo>
                <a:lnTo>
                  <a:pt x="505228" y="593100"/>
                </a:lnTo>
                <a:lnTo>
                  <a:pt x="515014" y="588252"/>
                </a:lnTo>
                <a:lnTo>
                  <a:pt x="522538" y="582922"/>
                </a:lnTo>
                <a:lnTo>
                  <a:pt x="529058" y="574839"/>
                </a:lnTo>
                <a:lnTo>
                  <a:pt x="535130" y="563943"/>
                </a:lnTo>
                <a:lnTo>
                  <a:pt x="541004" y="549576"/>
                </a:lnTo>
                <a:lnTo>
                  <a:pt x="544856" y="537934"/>
                </a:lnTo>
                <a:lnTo>
                  <a:pt x="554217" y="507219"/>
                </a:lnTo>
                <a:lnTo>
                  <a:pt x="611969" y="301473"/>
                </a:lnTo>
                <a:lnTo>
                  <a:pt x="615979" y="283950"/>
                </a:lnTo>
                <a:lnTo>
                  <a:pt x="618652" y="268457"/>
                </a:lnTo>
                <a:lnTo>
                  <a:pt x="620434" y="254319"/>
                </a:lnTo>
                <a:lnTo>
                  <a:pt x="622575" y="240131"/>
                </a:lnTo>
                <a:lnTo>
                  <a:pt x="629186" y="201219"/>
                </a:lnTo>
                <a:lnTo>
                  <a:pt x="631902" y="182687"/>
                </a:lnTo>
                <a:lnTo>
                  <a:pt x="632125" y="182851"/>
                </a:lnTo>
                <a:lnTo>
                  <a:pt x="632439" y="201286"/>
                </a:lnTo>
                <a:lnTo>
                  <a:pt x="631530" y="214301"/>
                </a:lnTo>
                <a:lnTo>
                  <a:pt x="627981" y="249082"/>
                </a:lnTo>
                <a:lnTo>
                  <a:pt x="626654" y="269977"/>
                </a:lnTo>
                <a:lnTo>
                  <a:pt x="625768" y="292480"/>
                </a:lnTo>
                <a:lnTo>
                  <a:pt x="624523" y="362568"/>
                </a:lnTo>
                <a:lnTo>
                  <a:pt x="624348" y="385640"/>
                </a:lnTo>
                <a:lnTo>
                  <a:pt x="626137" y="407688"/>
                </a:lnTo>
                <a:lnTo>
                  <a:pt x="629234" y="429055"/>
                </a:lnTo>
                <a:lnTo>
                  <a:pt x="633204" y="449967"/>
                </a:lnTo>
                <a:lnTo>
                  <a:pt x="637755" y="467718"/>
                </a:lnTo>
                <a:lnTo>
                  <a:pt x="642695" y="483362"/>
                </a:lnTo>
                <a:lnTo>
                  <a:pt x="647893" y="497602"/>
                </a:lnTo>
                <a:lnTo>
                  <a:pt x="653263" y="509000"/>
                </a:lnTo>
                <a:lnTo>
                  <a:pt x="664310" y="526744"/>
                </a:lnTo>
                <a:lnTo>
                  <a:pt x="673030" y="535900"/>
                </a:lnTo>
                <a:lnTo>
                  <a:pt x="676689" y="538342"/>
                </a:lnTo>
                <a:lnTo>
                  <a:pt x="685834" y="541055"/>
                </a:lnTo>
                <a:lnTo>
                  <a:pt x="711671" y="543035"/>
                </a:lnTo>
                <a:lnTo>
                  <a:pt x="716737" y="543098"/>
                </a:lnTo>
                <a:lnTo>
                  <a:pt x="722019" y="541236"/>
                </a:lnTo>
                <a:lnTo>
                  <a:pt x="749843" y="523902"/>
                </a:lnTo>
                <a:lnTo>
                  <a:pt x="754567" y="518913"/>
                </a:lnTo>
                <a:lnTo>
                  <a:pt x="762357" y="505750"/>
                </a:lnTo>
                <a:lnTo>
                  <a:pt x="774073" y="485295"/>
                </a:lnTo>
                <a:lnTo>
                  <a:pt x="781198" y="473172"/>
                </a:lnTo>
                <a:lnTo>
                  <a:pt x="786901" y="461281"/>
                </a:lnTo>
                <a:lnTo>
                  <a:pt x="791655" y="449543"/>
                </a:lnTo>
                <a:lnTo>
                  <a:pt x="807977" y="402121"/>
                </a:lnTo>
                <a:lnTo>
                  <a:pt x="815231" y="380575"/>
                </a:lnTo>
                <a:lnTo>
                  <a:pt x="821019" y="360497"/>
                </a:lnTo>
                <a:lnTo>
                  <a:pt x="825831" y="341397"/>
                </a:lnTo>
                <a:lnTo>
                  <a:pt x="829991" y="322948"/>
                </a:lnTo>
                <a:lnTo>
                  <a:pt x="833717" y="303981"/>
                </a:lnTo>
                <a:lnTo>
                  <a:pt x="840397" y="265127"/>
                </a:lnTo>
                <a:lnTo>
                  <a:pt x="841606" y="251147"/>
                </a:lnTo>
                <a:lnTo>
                  <a:pt x="840411" y="233073"/>
                </a:lnTo>
                <a:lnTo>
                  <a:pt x="838726" y="216566"/>
                </a:lnTo>
                <a:lnTo>
                  <a:pt x="838393" y="231227"/>
                </a:lnTo>
                <a:lnTo>
                  <a:pt x="837395" y="248349"/>
                </a:lnTo>
                <a:lnTo>
                  <a:pt x="835795" y="260916"/>
                </a:lnTo>
                <a:lnTo>
                  <a:pt x="833777" y="275009"/>
                </a:lnTo>
                <a:lnTo>
                  <a:pt x="832431" y="291072"/>
                </a:lnTo>
                <a:lnTo>
                  <a:pt x="831533" y="308448"/>
                </a:lnTo>
                <a:lnTo>
                  <a:pt x="830270" y="354599"/>
                </a:lnTo>
                <a:lnTo>
                  <a:pt x="830093" y="366040"/>
                </a:lnTo>
                <a:lnTo>
                  <a:pt x="830927" y="380334"/>
                </a:lnTo>
                <a:lnTo>
                  <a:pt x="832436" y="396531"/>
                </a:lnTo>
                <a:lnTo>
                  <a:pt x="834394" y="413997"/>
                </a:lnTo>
                <a:lnTo>
                  <a:pt x="838557" y="430403"/>
                </a:lnTo>
                <a:lnTo>
                  <a:pt x="844190" y="446103"/>
                </a:lnTo>
                <a:lnTo>
                  <a:pt x="850803" y="461332"/>
                </a:lnTo>
                <a:lnTo>
                  <a:pt x="857117" y="473390"/>
                </a:lnTo>
                <a:lnTo>
                  <a:pt x="869212" y="491867"/>
                </a:lnTo>
                <a:lnTo>
                  <a:pt x="880937" y="503890"/>
                </a:lnTo>
                <a:lnTo>
                  <a:pt x="903987" y="519369"/>
                </a:lnTo>
                <a:lnTo>
                  <a:pt x="917983" y="523098"/>
                </a:lnTo>
                <a:lnTo>
                  <a:pt x="932776" y="525707"/>
                </a:lnTo>
                <a:lnTo>
                  <a:pt x="957795" y="532604"/>
                </a:lnTo>
                <a:lnTo>
                  <a:pt x="975471" y="5346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9"/>
          <p:cNvSpPr/>
          <p:nvPr/>
        </p:nvSpPr>
        <p:spPr>
          <a:xfrm>
            <a:off x="3741315" y="3563613"/>
            <a:ext cx="395193" cy="722638"/>
          </a:xfrm>
          <a:custGeom>
            <a:avLst/>
            <a:gdLst/>
            <a:ahLst/>
            <a:cxnLst/>
            <a:rect l="0" t="0" r="0" b="0"/>
            <a:pathLst>
              <a:path w="395193" h="722638">
                <a:moveTo>
                  <a:pt x="136312" y="276866"/>
                </a:moveTo>
                <a:lnTo>
                  <a:pt x="122660" y="267765"/>
                </a:lnTo>
                <a:lnTo>
                  <a:pt x="113417" y="260757"/>
                </a:lnTo>
                <a:lnTo>
                  <a:pt x="109619" y="257554"/>
                </a:lnTo>
                <a:lnTo>
                  <a:pt x="102858" y="253996"/>
                </a:lnTo>
                <a:lnTo>
                  <a:pt x="99722" y="253047"/>
                </a:lnTo>
                <a:lnTo>
                  <a:pt x="95726" y="253367"/>
                </a:lnTo>
                <a:lnTo>
                  <a:pt x="86206" y="256262"/>
                </a:lnTo>
                <a:lnTo>
                  <a:pt x="78165" y="260724"/>
                </a:lnTo>
                <a:lnTo>
                  <a:pt x="74688" y="263247"/>
                </a:lnTo>
                <a:lnTo>
                  <a:pt x="68283" y="271131"/>
                </a:lnTo>
                <a:lnTo>
                  <a:pt x="56783" y="286280"/>
                </a:lnTo>
                <a:lnTo>
                  <a:pt x="51860" y="291715"/>
                </a:lnTo>
                <a:lnTo>
                  <a:pt x="44768" y="303910"/>
                </a:lnTo>
                <a:lnTo>
                  <a:pt x="36230" y="320613"/>
                </a:lnTo>
                <a:lnTo>
                  <a:pt x="26729" y="340321"/>
                </a:lnTo>
                <a:lnTo>
                  <a:pt x="19441" y="356317"/>
                </a:lnTo>
                <a:lnTo>
                  <a:pt x="13630" y="369839"/>
                </a:lnTo>
                <a:lnTo>
                  <a:pt x="8804" y="381710"/>
                </a:lnTo>
                <a:lnTo>
                  <a:pt x="3442" y="402522"/>
                </a:lnTo>
                <a:lnTo>
                  <a:pt x="1058" y="422248"/>
                </a:lnTo>
                <a:lnTo>
                  <a:pt x="0" y="443716"/>
                </a:lnTo>
                <a:lnTo>
                  <a:pt x="1622" y="455727"/>
                </a:lnTo>
                <a:lnTo>
                  <a:pt x="4609" y="468497"/>
                </a:lnTo>
                <a:lnTo>
                  <a:pt x="8505" y="481773"/>
                </a:lnTo>
                <a:lnTo>
                  <a:pt x="12834" y="504144"/>
                </a:lnTo>
                <a:lnTo>
                  <a:pt x="13989" y="514109"/>
                </a:lnTo>
                <a:lnTo>
                  <a:pt x="16663" y="522658"/>
                </a:lnTo>
                <a:lnTo>
                  <a:pt x="24715" y="537237"/>
                </a:lnTo>
                <a:lnTo>
                  <a:pt x="34643" y="547527"/>
                </a:lnTo>
                <a:lnTo>
                  <a:pt x="45406" y="555275"/>
                </a:lnTo>
                <a:lnTo>
                  <a:pt x="56539" y="561894"/>
                </a:lnTo>
                <a:lnTo>
                  <a:pt x="65297" y="565471"/>
                </a:lnTo>
                <a:lnTo>
                  <a:pt x="74270" y="567060"/>
                </a:lnTo>
                <a:lnTo>
                  <a:pt x="80663" y="567484"/>
                </a:lnTo>
                <a:lnTo>
                  <a:pt x="94434" y="567955"/>
                </a:lnTo>
                <a:lnTo>
                  <a:pt x="106905" y="568164"/>
                </a:lnTo>
                <a:lnTo>
                  <a:pt x="112897" y="566315"/>
                </a:lnTo>
                <a:lnTo>
                  <a:pt x="124636" y="559180"/>
                </a:lnTo>
                <a:lnTo>
                  <a:pt x="136202" y="552199"/>
                </a:lnTo>
                <a:lnTo>
                  <a:pt x="141954" y="549004"/>
                </a:lnTo>
                <a:lnTo>
                  <a:pt x="148646" y="544017"/>
                </a:lnTo>
                <a:lnTo>
                  <a:pt x="155965" y="537834"/>
                </a:lnTo>
                <a:lnTo>
                  <a:pt x="163701" y="530855"/>
                </a:lnTo>
                <a:lnTo>
                  <a:pt x="170764" y="523345"/>
                </a:lnTo>
                <a:lnTo>
                  <a:pt x="177378" y="515481"/>
                </a:lnTo>
                <a:lnTo>
                  <a:pt x="183691" y="507380"/>
                </a:lnTo>
                <a:lnTo>
                  <a:pt x="191711" y="493407"/>
                </a:lnTo>
                <a:lnTo>
                  <a:pt x="200867" y="475519"/>
                </a:lnTo>
                <a:lnTo>
                  <a:pt x="210781" y="455022"/>
                </a:lnTo>
                <a:lnTo>
                  <a:pt x="220248" y="437547"/>
                </a:lnTo>
                <a:lnTo>
                  <a:pt x="229417" y="422087"/>
                </a:lnTo>
                <a:lnTo>
                  <a:pt x="238387" y="407970"/>
                </a:lnTo>
                <a:lnTo>
                  <a:pt x="246272" y="393796"/>
                </a:lnTo>
                <a:lnTo>
                  <a:pt x="253434" y="379585"/>
                </a:lnTo>
                <a:lnTo>
                  <a:pt x="260113" y="365348"/>
                </a:lnTo>
                <a:lnTo>
                  <a:pt x="272615" y="336829"/>
                </a:lnTo>
                <a:lnTo>
                  <a:pt x="278616" y="322557"/>
                </a:lnTo>
                <a:lnTo>
                  <a:pt x="285474" y="304469"/>
                </a:lnTo>
                <a:lnTo>
                  <a:pt x="300714" y="261512"/>
                </a:lnTo>
                <a:lnTo>
                  <a:pt x="306873" y="238055"/>
                </a:lnTo>
                <a:lnTo>
                  <a:pt x="311932" y="213845"/>
                </a:lnTo>
                <a:lnTo>
                  <a:pt x="320093" y="168847"/>
                </a:lnTo>
                <a:lnTo>
                  <a:pt x="326895" y="136148"/>
                </a:lnTo>
                <a:lnTo>
                  <a:pt x="329090" y="120189"/>
                </a:lnTo>
                <a:lnTo>
                  <a:pt x="330553" y="103835"/>
                </a:lnTo>
                <a:lnTo>
                  <a:pt x="331529" y="87217"/>
                </a:lnTo>
                <a:lnTo>
                  <a:pt x="332613" y="56053"/>
                </a:lnTo>
                <a:lnTo>
                  <a:pt x="332901" y="41075"/>
                </a:lnTo>
                <a:lnTo>
                  <a:pt x="330683" y="21893"/>
                </a:lnTo>
                <a:lnTo>
                  <a:pt x="326521" y="10192"/>
                </a:lnTo>
                <a:lnTo>
                  <a:pt x="321497" y="1817"/>
                </a:lnTo>
                <a:lnTo>
                  <a:pt x="319776" y="155"/>
                </a:lnTo>
                <a:lnTo>
                  <a:pt x="318629" y="0"/>
                </a:lnTo>
                <a:lnTo>
                  <a:pt x="317864" y="849"/>
                </a:lnTo>
                <a:lnTo>
                  <a:pt x="317354" y="2367"/>
                </a:lnTo>
                <a:lnTo>
                  <a:pt x="315684" y="10008"/>
                </a:lnTo>
                <a:lnTo>
                  <a:pt x="311918" y="18880"/>
                </a:lnTo>
                <a:lnTo>
                  <a:pt x="308993" y="39136"/>
                </a:lnTo>
                <a:lnTo>
                  <a:pt x="310850" y="110884"/>
                </a:lnTo>
                <a:lnTo>
                  <a:pt x="314709" y="236894"/>
                </a:lnTo>
                <a:lnTo>
                  <a:pt x="316014" y="326121"/>
                </a:lnTo>
                <a:lnTo>
                  <a:pt x="318025" y="349708"/>
                </a:lnTo>
                <a:lnTo>
                  <a:pt x="321272" y="376863"/>
                </a:lnTo>
                <a:lnTo>
                  <a:pt x="325341" y="406395"/>
                </a:lnTo>
                <a:lnTo>
                  <a:pt x="328054" y="430847"/>
                </a:lnTo>
                <a:lnTo>
                  <a:pt x="329862" y="451910"/>
                </a:lnTo>
                <a:lnTo>
                  <a:pt x="331068" y="470715"/>
                </a:lnTo>
                <a:lnTo>
                  <a:pt x="332825" y="488014"/>
                </a:lnTo>
                <a:lnTo>
                  <a:pt x="334948" y="504309"/>
                </a:lnTo>
                <a:lnTo>
                  <a:pt x="337316" y="519935"/>
                </a:lnTo>
                <a:lnTo>
                  <a:pt x="339847" y="534162"/>
                </a:lnTo>
                <a:lnTo>
                  <a:pt x="342487" y="547457"/>
                </a:lnTo>
                <a:lnTo>
                  <a:pt x="353568" y="600721"/>
                </a:lnTo>
                <a:lnTo>
                  <a:pt x="356397" y="612784"/>
                </a:lnTo>
                <a:lnTo>
                  <a:pt x="362080" y="633808"/>
                </a:lnTo>
                <a:lnTo>
                  <a:pt x="367781" y="652677"/>
                </a:lnTo>
                <a:lnTo>
                  <a:pt x="379202" y="688074"/>
                </a:lnTo>
                <a:lnTo>
                  <a:pt x="387456" y="705370"/>
                </a:lnTo>
                <a:lnTo>
                  <a:pt x="394616" y="718773"/>
                </a:lnTo>
                <a:lnTo>
                  <a:pt x="395192" y="721013"/>
                </a:lnTo>
                <a:lnTo>
                  <a:pt x="393487" y="7226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0"/>
          <p:cNvSpPr/>
          <p:nvPr/>
        </p:nvSpPr>
        <p:spPr>
          <a:xfrm>
            <a:off x="3937634" y="3686175"/>
            <a:ext cx="574359" cy="162525"/>
          </a:xfrm>
          <a:custGeom>
            <a:avLst/>
            <a:gdLst/>
            <a:ahLst/>
            <a:cxnLst/>
            <a:rect l="0" t="0" r="0" b="0"/>
            <a:pathLst>
              <a:path w="574359" h="162525">
                <a:moveTo>
                  <a:pt x="0" y="154304"/>
                </a:moveTo>
                <a:lnTo>
                  <a:pt x="4552" y="158856"/>
                </a:lnTo>
                <a:lnTo>
                  <a:pt x="6844" y="160196"/>
                </a:lnTo>
                <a:lnTo>
                  <a:pt x="11932" y="161685"/>
                </a:lnTo>
                <a:lnTo>
                  <a:pt x="24702" y="162524"/>
                </a:lnTo>
                <a:lnTo>
                  <a:pt x="33613" y="161689"/>
                </a:lnTo>
                <a:lnTo>
                  <a:pt x="45269" y="160180"/>
                </a:lnTo>
                <a:lnTo>
                  <a:pt x="58755" y="158222"/>
                </a:lnTo>
                <a:lnTo>
                  <a:pt x="71555" y="155964"/>
                </a:lnTo>
                <a:lnTo>
                  <a:pt x="83898" y="153506"/>
                </a:lnTo>
                <a:lnTo>
                  <a:pt x="95938" y="150914"/>
                </a:lnTo>
                <a:lnTo>
                  <a:pt x="107774" y="147282"/>
                </a:lnTo>
                <a:lnTo>
                  <a:pt x="119474" y="142956"/>
                </a:lnTo>
                <a:lnTo>
                  <a:pt x="131085" y="138166"/>
                </a:lnTo>
                <a:lnTo>
                  <a:pt x="143587" y="134020"/>
                </a:lnTo>
                <a:lnTo>
                  <a:pt x="156685" y="130304"/>
                </a:lnTo>
                <a:lnTo>
                  <a:pt x="170179" y="126875"/>
                </a:lnTo>
                <a:lnTo>
                  <a:pt x="182985" y="122683"/>
                </a:lnTo>
                <a:lnTo>
                  <a:pt x="195333" y="117983"/>
                </a:lnTo>
                <a:lnTo>
                  <a:pt x="207375" y="112946"/>
                </a:lnTo>
                <a:lnTo>
                  <a:pt x="221117" y="107682"/>
                </a:lnTo>
                <a:lnTo>
                  <a:pt x="346442" y="61687"/>
                </a:lnTo>
                <a:lnTo>
                  <a:pt x="376694" y="51602"/>
                </a:lnTo>
                <a:lnTo>
                  <a:pt x="402577" y="43927"/>
                </a:lnTo>
                <a:lnTo>
                  <a:pt x="425547" y="37856"/>
                </a:lnTo>
                <a:lnTo>
                  <a:pt x="445624" y="31905"/>
                </a:lnTo>
                <a:lnTo>
                  <a:pt x="463770" y="26032"/>
                </a:lnTo>
                <a:lnTo>
                  <a:pt x="480630" y="20212"/>
                </a:lnTo>
                <a:lnTo>
                  <a:pt x="495680" y="16332"/>
                </a:lnTo>
                <a:lnTo>
                  <a:pt x="509524" y="13746"/>
                </a:lnTo>
                <a:lnTo>
                  <a:pt x="57435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Words that mean multiplication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04"/>
          <p:cNvSpPr/>
          <p:nvPr/>
        </p:nvSpPr>
        <p:spPr>
          <a:xfrm>
            <a:off x="5617845" y="1828325"/>
            <a:ext cx="85726" cy="691990"/>
          </a:xfrm>
          <a:custGeom>
            <a:avLst/>
            <a:gdLst/>
            <a:ahLst/>
            <a:cxnLst/>
            <a:rect l="0" t="0" r="0" b="0"/>
            <a:pathLst>
              <a:path w="85726" h="691990">
                <a:moveTo>
                  <a:pt x="0" y="14762"/>
                </a:moveTo>
                <a:lnTo>
                  <a:pt x="0" y="5660"/>
                </a:lnTo>
                <a:lnTo>
                  <a:pt x="952" y="2979"/>
                </a:lnTo>
                <a:lnTo>
                  <a:pt x="2540" y="1192"/>
                </a:lnTo>
                <a:lnTo>
                  <a:pt x="4550" y="0"/>
                </a:lnTo>
                <a:lnTo>
                  <a:pt x="5891" y="158"/>
                </a:lnTo>
                <a:lnTo>
                  <a:pt x="6785" y="1216"/>
                </a:lnTo>
                <a:lnTo>
                  <a:pt x="8730" y="5884"/>
                </a:lnTo>
                <a:lnTo>
                  <a:pt x="12770" y="14309"/>
                </a:lnTo>
                <a:lnTo>
                  <a:pt x="15181" y="23985"/>
                </a:lnTo>
                <a:lnTo>
                  <a:pt x="17740" y="37103"/>
                </a:lnTo>
                <a:lnTo>
                  <a:pt x="20399" y="52516"/>
                </a:lnTo>
                <a:lnTo>
                  <a:pt x="22171" y="89461"/>
                </a:lnTo>
                <a:lnTo>
                  <a:pt x="25250" y="305504"/>
                </a:lnTo>
                <a:lnTo>
                  <a:pt x="27311" y="331463"/>
                </a:lnTo>
                <a:lnTo>
                  <a:pt x="30590" y="357341"/>
                </a:lnTo>
                <a:lnTo>
                  <a:pt x="34680" y="383165"/>
                </a:lnTo>
                <a:lnTo>
                  <a:pt x="37408" y="404192"/>
                </a:lnTo>
                <a:lnTo>
                  <a:pt x="39226" y="422019"/>
                </a:lnTo>
                <a:lnTo>
                  <a:pt x="40438" y="437714"/>
                </a:lnTo>
                <a:lnTo>
                  <a:pt x="42199" y="452940"/>
                </a:lnTo>
                <a:lnTo>
                  <a:pt x="44325" y="467854"/>
                </a:lnTo>
                <a:lnTo>
                  <a:pt x="46695" y="482558"/>
                </a:lnTo>
                <a:lnTo>
                  <a:pt x="49227" y="495219"/>
                </a:lnTo>
                <a:lnTo>
                  <a:pt x="51868" y="506516"/>
                </a:lnTo>
                <a:lnTo>
                  <a:pt x="71462" y="583587"/>
                </a:lnTo>
                <a:lnTo>
                  <a:pt x="73359" y="594004"/>
                </a:lnTo>
                <a:lnTo>
                  <a:pt x="75466" y="613198"/>
                </a:lnTo>
                <a:lnTo>
                  <a:pt x="76981" y="622317"/>
                </a:lnTo>
                <a:lnTo>
                  <a:pt x="78943" y="631253"/>
                </a:lnTo>
                <a:lnTo>
                  <a:pt x="81203" y="640069"/>
                </a:lnTo>
                <a:lnTo>
                  <a:pt x="83715" y="660024"/>
                </a:lnTo>
                <a:lnTo>
                  <a:pt x="85725" y="6919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"/>
          <p:cNvSpPr/>
          <p:nvPr/>
        </p:nvSpPr>
        <p:spPr>
          <a:xfrm>
            <a:off x="5420677" y="2151760"/>
            <a:ext cx="548641" cy="334266"/>
          </a:xfrm>
          <a:custGeom>
            <a:avLst/>
            <a:gdLst/>
            <a:ahLst/>
            <a:cxnLst/>
            <a:rect l="0" t="0" r="0" b="0"/>
            <a:pathLst>
              <a:path w="548641" h="334266">
                <a:moveTo>
                  <a:pt x="0" y="119952"/>
                </a:moveTo>
                <a:lnTo>
                  <a:pt x="9102" y="110851"/>
                </a:lnTo>
                <a:lnTo>
                  <a:pt x="23864" y="100639"/>
                </a:lnTo>
                <a:lnTo>
                  <a:pt x="40302" y="91581"/>
                </a:lnTo>
                <a:lnTo>
                  <a:pt x="54107" y="85753"/>
                </a:lnTo>
                <a:lnTo>
                  <a:pt x="69768" y="79987"/>
                </a:lnTo>
                <a:lnTo>
                  <a:pt x="86253" y="74250"/>
                </a:lnTo>
                <a:lnTo>
                  <a:pt x="95602" y="71387"/>
                </a:lnTo>
                <a:lnTo>
                  <a:pt x="162791" y="52538"/>
                </a:lnTo>
                <a:lnTo>
                  <a:pt x="180917" y="48339"/>
                </a:lnTo>
                <a:lnTo>
                  <a:pt x="199669" y="44588"/>
                </a:lnTo>
                <a:lnTo>
                  <a:pt x="218837" y="41134"/>
                </a:lnTo>
                <a:lnTo>
                  <a:pt x="239237" y="35974"/>
                </a:lnTo>
                <a:lnTo>
                  <a:pt x="260456" y="29677"/>
                </a:lnTo>
                <a:lnTo>
                  <a:pt x="326509" y="8140"/>
                </a:lnTo>
                <a:lnTo>
                  <a:pt x="342918" y="3583"/>
                </a:lnTo>
                <a:lnTo>
                  <a:pt x="360050" y="1017"/>
                </a:lnTo>
                <a:lnTo>
                  <a:pt x="374652" y="257"/>
                </a:lnTo>
                <a:lnTo>
                  <a:pt x="388119" y="0"/>
                </a:lnTo>
                <a:lnTo>
                  <a:pt x="391143" y="932"/>
                </a:lnTo>
                <a:lnTo>
                  <a:pt x="401856" y="7746"/>
                </a:lnTo>
                <a:lnTo>
                  <a:pt x="414823" y="16425"/>
                </a:lnTo>
                <a:lnTo>
                  <a:pt x="425031" y="24093"/>
                </a:lnTo>
                <a:lnTo>
                  <a:pt x="429086" y="27471"/>
                </a:lnTo>
                <a:lnTo>
                  <a:pt x="432743" y="32580"/>
                </a:lnTo>
                <a:lnTo>
                  <a:pt x="436133" y="38844"/>
                </a:lnTo>
                <a:lnTo>
                  <a:pt x="439345" y="45878"/>
                </a:lnTo>
                <a:lnTo>
                  <a:pt x="452968" y="73980"/>
                </a:lnTo>
                <a:lnTo>
                  <a:pt x="459141" y="89304"/>
                </a:lnTo>
                <a:lnTo>
                  <a:pt x="473621" y="129191"/>
                </a:lnTo>
                <a:lnTo>
                  <a:pt x="488735" y="172537"/>
                </a:lnTo>
                <a:lnTo>
                  <a:pt x="492511" y="182631"/>
                </a:lnTo>
                <a:lnTo>
                  <a:pt x="495981" y="191266"/>
                </a:lnTo>
                <a:lnTo>
                  <a:pt x="499246" y="198927"/>
                </a:lnTo>
                <a:lnTo>
                  <a:pt x="503328" y="209750"/>
                </a:lnTo>
                <a:lnTo>
                  <a:pt x="512944" y="237014"/>
                </a:lnTo>
                <a:lnTo>
                  <a:pt x="516270" y="248476"/>
                </a:lnTo>
                <a:lnTo>
                  <a:pt x="518487" y="258022"/>
                </a:lnTo>
                <a:lnTo>
                  <a:pt x="519966" y="266291"/>
                </a:lnTo>
                <a:lnTo>
                  <a:pt x="522857" y="274662"/>
                </a:lnTo>
                <a:lnTo>
                  <a:pt x="526689" y="283099"/>
                </a:lnTo>
                <a:lnTo>
                  <a:pt x="531149" y="291582"/>
                </a:lnTo>
                <a:lnTo>
                  <a:pt x="534121" y="298190"/>
                </a:lnTo>
                <a:lnTo>
                  <a:pt x="539258" y="312992"/>
                </a:lnTo>
                <a:lnTo>
                  <a:pt x="541433" y="318178"/>
                </a:lnTo>
                <a:lnTo>
                  <a:pt x="548640" y="3342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6"/>
          <p:cNvSpPr/>
          <p:nvPr/>
        </p:nvSpPr>
        <p:spPr>
          <a:xfrm>
            <a:off x="6012179" y="2122536"/>
            <a:ext cx="634366" cy="406352"/>
          </a:xfrm>
          <a:custGeom>
            <a:avLst/>
            <a:gdLst/>
            <a:ahLst/>
            <a:cxnLst/>
            <a:rect l="0" t="0" r="0" b="0"/>
            <a:pathLst>
              <a:path w="634366" h="406352">
                <a:moveTo>
                  <a:pt x="0" y="29161"/>
                </a:moveTo>
                <a:lnTo>
                  <a:pt x="7382" y="66065"/>
                </a:lnTo>
                <a:lnTo>
                  <a:pt x="12771" y="88461"/>
                </a:lnTo>
                <a:lnTo>
                  <a:pt x="16134" y="98222"/>
                </a:lnTo>
                <a:lnTo>
                  <a:pt x="20281" y="108539"/>
                </a:lnTo>
                <a:lnTo>
                  <a:pt x="24951" y="119227"/>
                </a:lnTo>
                <a:lnTo>
                  <a:pt x="40300" y="151423"/>
                </a:lnTo>
                <a:lnTo>
                  <a:pt x="49726" y="170677"/>
                </a:lnTo>
                <a:lnTo>
                  <a:pt x="56964" y="186370"/>
                </a:lnTo>
                <a:lnTo>
                  <a:pt x="62741" y="199689"/>
                </a:lnTo>
                <a:lnTo>
                  <a:pt x="67545" y="211427"/>
                </a:lnTo>
                <a:lnTo>
                  <a:pt x="75510" y="236396"/>
                </a:lnTo>
                <a:lnTo>
                  <a:pt x="113214" y="365696"/>
                </a:lnTo>
                <a:lnTo>
                  <a:pt x="115481" y="371628"/>
                </a:lnTo>
                <a:lnTo>
                  <a:pt x="116993" y="373677"/>
                </a:lnTo>
                <a:lnTo>
                  <a:pt x="118001" y="373139"/>
                </a:lnTo>
                <a:lnTo>
                  <a:pt x="117720" y="367064"/>
                </a:lnTo>
                <a:lnTo>
                  <a:pt x="116580" y="357300"/>
                </a:lnTo>
                <a:lnTo>
                  <a:pt x="107907" y="291464"/>
                </a:lnTo>
                <a:lnTo>
                  <a:pt x="107181" y="274515"/>
                </a:lnTo>
                <a:lnTo>
                  <a:pt x="107649" y="259405"/>
                </a:lnTo>
                <a:lnTo>
                  <a:pt x="108914" y="245522"/>
                </a:lnTo>
                <a:lnTo>
                  <a:pt x="109757" y="231504"/>
                </a:lnTo>
                <a:lnTo>
                  <a:pt x="110694" y="203229"/>
                </a:lnTo>
                <a:lnTo>
                  <a:pt x="111896" y="189974"/>
                </a:lnTo>
                <a:lnTo>
                  <a:pt x="113650" y="177327"/>
                </a:lnTo>
                <a:lnTo>
                  <a:pt x="115772" y="165086"/>
                </a:lnTo>
                <a:lnTo>
                  <a:pt x="120044" y="150258"/>
                </a:lnTo>
                <a:lnTo>
                  <a:pt x="125749" y="133705"/>
                </a:lnTo>
                <a:lnTo>
                  <a:pt x="132411" y="116002"/>
                </a:lnTo>
                <a:lnTo>
                  <a:pt x="137804" y="102295"/>
                </a:lnTo>
                <a:lnTo>
                  <a:pt x="142352" y="91252"/>
                </a:lnTo>
                <a:lnTo>
                  <a:pt x="149946" y="73902"/>
                </a:lnTo>
                <a:lnTo>
                  <a:pt x="156495" y="59841"/>
                </a:lnTo>
                <a:lnTo>
                  <a:pt x="165121" y="47242"/>
                </a:lnTo>
                <a:lnTo>
                  <a:pt x="170088" y="41215"/>
                </a:lnTo>
                <a:lnTo>
                  <a:pt x="175305" y="37197"/>
                </a:lnTo>
                <a:lnTo>
                  <a:pt x="180687" y="34518"/>
                </a:lnTo>
                <a:lnTo>
                  <a:pt x="197365" y="28208"/>
                </a:lnTo>
                <a:lnTo>
                  <a:pt x="203014" y="25668"/>
                </a:lnTo>
                <a:lnTo>
                  <a:pt x="208686" y="24928"/>
                </a:lnTo>
                <a:lnTo>
                  <a:pt x="220067" y="26645"/>
                </a:lnTo>
                <a:lnTo>
                  <a:pt x="237185" y="32966"/>
                </a:lnTo>
                <a:lnTo>
                  <a:pt x="249771" y="40872"/>
                </a:lnTo>
                <a:lnTo>
                  <a:pt x="258964" y="51511"/>
                </a:lnTo>
                <a:lnTo>
                  <a:pt x="264083" y="58348"/>
                </a:lnTo>
                <a:lnTo>
                  <a:pt x="274851" y="73566"/>
                </a:lnTo>
                <a:lnTo>
                  <a:pt x="280389" y="81624"/>
                </a:lnTo>
                <a:lnTo>
                  <a:pt x="285986" y="90807"/>
                </a:lnTo>
                <a:lnTo>
                  <a:pt x="291623" y="100738"/>
                </a:lnTo>
                <a:lnTo>
                  <a:pt x="302965" y="121933"/>
                </a:lnTo>
                <a:lnTo>
                  <a:pt x="314356" y="144053"/>
                </a:lnTo>
                <a:lnTo>
                  <a:pt x="319108" y="155286"/>
                </a:lnTo>
                <a:lnTo>
                  <a:pt x="323230" y="166584"/>
                </a:lnTo>
                <a:lnTo>
                  <a:pt x="326929" y="177927"/>
                </a:lnTo>
                <a:lnTo>
                  <a:pt x="329395" y="189298"/>
                </a:lnTo>
                <a:lnTo>
                  <a:pt x="331040" y="200689"/>
                </a:lnTo>
                <a:lnTo>
                  <a:pt x="332136" y="212093"/>
                </a:lnTo>
                <a:lnTo>
                  <a:pt x="334772" y="228268"/>
                </a:lnTo>
                <a:lnTo>
                  <a:pt x="342780" y="269101"/>
                </a:lnTo>
                <a:lnTo>
                  <a:pt x="344726" y="288181"/>
                </a:lnTo>
                <a:lnTo>
                  <a:pt x="345070" y="305663"/>
                </a:lnTo>
                <a:lnTo>
                  <a:pt x="343186" y="353369"/>
                </a:lnTo>
                <a:lnTo>
                  <a:pt x="343091" y="354837"/>
                </a:lnTo>
                <a:lnTo>
                  <a:pt x="343028" y="354863"/>
                </a:lnTo>
                <a:lnTo>
                  <a:pt x="342938" y="345799"/>
                </a:lnTo>
                <a:lnTo>
                  <a:pt x="342902" y="250221"/>
                </a:lnTo>
                <a:lnTo>
                  <a:pt x="343854" y="231779"/>
                </a:lnTo>
                <a:lnTo>
                  <a:pt x="345441" y="214723"/>
                </a:lnTo>
                <a:lnTo>
                  <a:pt x="347452" y="198589"/>
                </a:lnTo>
                <a:lnTo>
                  <a:pt x="350697" y="184023"/>
                </a:lnTo>
                <a:lnTo>
                  <a:pt x="354766" y="170502"/>
                </a:lnTo>
                <a:lnTo>
                  <a:pt x="359383" y="157678"/>
                </a:lnTo>
                <a:lnTo>
                  <a:pt x="364366" y="145319"/>
                </a:lnTo>
                <a:lnTo>
                  <a:pt x="369594" y="133270"/>
                </a:lnTo>
                <a:lnTo>
                  <a:pt x="374984" y="121427"/>
                </a:lnTo>
                <a:lnTo>
                  <a:pt x="380481" y="110674"/>
                </a:lnTo>
                <a:lnTo>
                  <a:pt x="386052" y="100648"/>
                </a:lnTo>
                <a:lnTo>
                  <a:pt x="391671" y="91106"/>
                </a:lnTo>
                <a:lnTo>
                  <a:pt x="398274" y="81888"/>
                </a:lnTo>
                <a:lnTo>
                  <a:pt x="405534" y="72885"/>
                </a:lnTo>
                <a:lnTo>
                  <a:pt x="413231" y="64025"/>
                </a:lnTo>
                <a:lnTo>
                  <a:pt x="420267" y="56214"/>
                </a:lnTo>
                <a:lnTo>
                  <a:pt x="433166" y="42454"/>
                </a:lnTo>
                <a:lnTo>
                  <a:pt x="447789" y="29989"/>
                </a:lnTo>
                <a:lnTo>
                  <a:pt x="462860" y="19052"/>
                </a:lnTo>
                <a:lnTo>
                  <a:pt x="482055" y="7539"/>
                </a:lnTo>
                <a:lnTo>
                  <a:pt x="493964" y="1136"/>
                </a:lnTo>
                <a:lnTo>
                  <a:pt x="500759" y="0"/>
                </a:lnTo>
                <a:lnTo>
                  <a:pt x="515930" y="1278"/>
                </a:lnTo>
                <a:lnTo>
                  <a:pt x="531434" y="2802"/>
                </a:lnTo>
                <a:lnTo>
                  <a:pt x="546612" y="7804"/>
                </a:lnTo>
                <a:lnTo>
                  <a:pt x="551098" y="11113"/>
                </a:lnTo>
                <a:lnTo>
                  <a:pt x="558623" y="19870"/>
                </a:lnTo>
                <a:lnTo>
                  <a:pt x="565142" y="30112"/>
                </a:lnTo>
                <a:lnTo>
                  <a:pt x="568213" y="35510"/>
                </a:lnTo>
                <a:lnTo>
                  <a:pt x="571215" y="42919"/>
                </a:lnTo>
                <a:lnTo>
                  <a:pt x="574167" y="51668"/>
                </a:lnTo>
                <a:lnTo>
                  <a:pt x="577088" y="61310"/>
                </a:lnTo>
                <a:lnTo>
                  <a:pt x="579036" y="71549"/>
                </a:lnTo>
                <a:lnTo>
                  <a:pt x="580334" y="82185"/>
                </a:lnTo>
                <a:lnTo>
                  <a:pt x="581199" y="93085"/>
                </a:lnTo>
                <a:lnTo>
                  <a:pt x="581776" y="104162"/>
                </a:lnTo>
                <a:lnTo>
                  <a:pt x="587329" y="247165"/>
                </a:lnTo>
                <a:lnTo>
                  <a:pt x="589673" y="282129"/>
                </a:lnTo>
                <a:lnTo>
                  <a:pt x="592188" y="307344"/>
                </a:lnTo>
                <a:lnTo>
                  <a:pt x="594817" y="326059"/>
                </a:lnTo>
                <a:lnTo>
                  <a:pt x="597522" y="340440"/>
                </a:lnTo>
                <a:lnTo>
                  <a:pt x="600279" y="351933"/>
                </a:lnTo>
                <a:lnTo>
                  <a:pt x="603069" y="361500"/>
                </a:lnTo>
                <a:lnTo>
                  <a:pt x="605881" y="369783"/>
                </a:lnTo>
                <a:lnTo>
                  <a:pt x="608708" y="377210"/>
                </a:lnTo>
                <a:lnTo>
                  <a:pt x="614390" y="389589"/>
                </a:lnTo>
                <a:lnTo>
                  <a:pt x="617238" y="394224"/>
                </a:lnTo>
                <a:lnTo>
                  <a:pt x="634365" y="4063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7"/>
          <p:cNvSpPr/>
          <p:nvPr/>
        </p:nvSpPr>
        <p:spPr>
          <a:xfrm>
            <a:off x="6715125" y="2169459"/>
            <a:ext cx="274320" cy="376406"/>
          </a:xfrm>
          <a:custGeom>
            <a:avLst/>
            <a:gdLst/>
            <a:ahLst/>
            <a:cxnLst/>
            <a:rect l="0" t="0" r="0" b="0"/>
            <a:pathLst>
              <a:path w="274320" h="376406">
                <a:moveTo>
                  <a:pt x="0" y="153688"/>
                </a:moveTo>
                <a:lnTo>
                  <a:pt x="11931" y="153688"/>
                </a:lnTo>
                <a:lnTo>
                  <a:pt x="16526" y="152736"/>
                </a:lnTo>
                <a:lnTo>
                  <a:pt x="22448" y="151148"/>
                </a:lnTo>
                <a:lnTo>
                  <a:pt x="36647" y="146844"/>
                </a:lnTo>
                <a:lnTo>
                  <a:pt x="52482" y="141756"/>
                </a:lnTo>
                <a:lnTo>
                  <a:pt x="59752" y="139066"/>
                </a:lnTo>
                <a:lnTo>
                  <a:pt x="66505" y="136320"/>
                </a:lnTo>
                <a:lnTo>
                  <a:pt x="72912" y="133537"/>
                </a:lnTo>
                <a:lnTo>
                  <a:pt x="85111" y="127905"/>
                </a:lnTo>
                <a:lnTo>
                  <a:pt x="91030" y="125069"/>
                </a:lnTo>
                <a:lnTo>
                  <a:pt x="99739" y="120321"/>
                </a:lnTo>
                <a:lnTo>
                  <a:pt x="122116" y="107426"/>
                </a:lnTo>
                <a:lnTo>
                  <a:pt x="131893" y="100939"/>
                </a:lnTo>
                <a:lnTo>
                  <a:pt x="140316" y="94710"/>
                </a:lnTo>
                <a:lnTo>
                  <a:pt x="147836" y="88652"/>
                </a:lnTo>
                <a:lnTo>
                  <a:pt x="153803" y="82708"/>
                </a:lnTo>
                <a:lnTo>
                  <a:pt x="158732" y="76841"/>
                </a:lnTo>
                <a:lnTo>
                  <a:pt x="166750" y="66194"/>
                </a:lnTo>
                <a:lnTo>
                  <a:pt x="173488" y="58286"/>
                </a:lnTo>
                <a:lnTo>
                  <a:pt x="175666" y="53892"/>
                </a:lnTo>
                <a:lnTo>
                  <a:pt x="178086" y="43929"/>
                </a:lnTo>
                <a:lnTo>
                  <a:pt x="179162" y="35691"/>
                </a:lnTo>
                <a:lnTo>
                  <a:pt x="179448" y="32161"/>
                </a:lnTo>
                <a:lnTo>
                  <a:pt x="177227" y="23159"/>
                </a:lnTo>
                <a:lnTo>
                  <a:pt x="173065" y="13760"/>
                </a:lnTo>
                <a:lnTo>
                  <a:pt x="168040" y="6408"/>
                </a:lnTo>
                <a:lnTo>
                  <a:pt x="165366" y="4066"/>
                </a:lnTo>
                <a:lnTo>
                  <a:pt x="162631" y="2505"/>
                </a:lnTo>
                <a:lnTo>
                  <a:pt x="159856" y="1464"/>
                </a:lnTo>
                <a:lnTo>
                  <a:pt x="151692" y="308"/>
                </a:lnTo>
                <a:lnTo>
                  <a:pt x="146848" y="0"/>
                </a:lnTo>
                <a:lnTo>
                  <a:pt x="141713" y="1699"/>
                </a:lnTo>
                <a:lnTo>
                  <a:pt x="136386" y="4737"/>
                </a:lnTo>
                <a:lnTo>
                  <a:pt x="130929" y="8667"/>
                </a:lnTo>
                <a:lnTo>
                  <a:pt x="125386" y="13193"/>
                </a:lnTo>
                <a:lnTo>
                  <a:pt x="119785" y="18115"/>
                </a:lnTo>
                <a:lnTo>
                  <a:pt x="114147" y="23301"/>
                </a:lnTo>
                <a:lnTo>
                  <a:pt x="107530" y="28663"/>
                </a:lnTo>
                <a:lnTo>
                  <a:pt x="100262" y="34143"/>
                </a:lnTo>
                <a:lnTo>
                  <a:pt x="92558" y="39701"/>
                </a:lnTo>
                <a:lnTo>
                  <a:pt x="85518" y="45312"/>
                </a:lnTo>
                <a:lnTo>
                  <a:pt x="78919" y="50957"/>
                </a:lnTo>
                <a:lnTo>
                  <a:pt x="72615" y="56626"/>
                </a:lnTo>
                <a:lnTo>
                  <a:pt x="67460" y="63262"/>
                </a:lnTo>
                <a:lnTo>
                  <a:pt x="63071" y="70544"/>
                </a:lnTo>
                <a:lnTo>
                  <a:pt x="59192" y="78256"/>
                </a:lnTo>
                <a:lnTo>
                  <a:pt x="55653" y="86255"/>
                </a:lnTo>
                <a:lnTo>
                  <a:pt x="52342" y="94446"/>
                </a:lnTo>
                <a:lnTo>
                  <a:pt x="49183" y="102763"/>
                </a:lnTo>
                <a:lnTo>
                  <a:pt x="46123" y="112118"/>
                </a:lnTo>
                <a:lnTo>
                  <a:pt x="43131" y="122165"/>
                </a:lnTo>
                <a:lnTo>
                  <a:pt x="40184" y="132672"/>
                </a:lnTo>
                <a:lnTo>
                  <a:pt x="38219" y="143487"/>
                </a:lnTo>
                <a:lnTo>
                  <a:pt x="36910" y="154508"/>
                </a:lnTo>
                <a:lnTo>
                  <a:pt x="36036" y="165665"/>
                </a:lnTo>
                <a:lnTo>
                  <a:pt x="36407" y="176912"/>
                </a:lnTo>
                <a:lnTo>
                  <a:pt x="37606" y="188221"/>
                </a:lnTo>
                <a:lnTo>
                  <a:pt x="39358" y="199570"/>
                </a:lnTo>
                <a:lnTo>
                  <a:pt x="40526" y="210946"/>
                </a:lnTo>
                <a:lnTo>
                  <a:pt x="41305" y="222340"/>
                </a:lnTo>
                <a:lnTo>
                  <a:pt x="41824" y="233746"/>
                </a:lnTo>
                <a:lnTo>
                  <a:pt x="43122" y="244208"/>
                </a:lnTo>
                <a:lnTo>
                  <a:pt x="44941" y="254039"/>
                </a:lnTo>
                <a:lnTo>
                  <a:pt x="47105" y="263451"/>
                </a:lnTo>
                <a:lnTo>
                  <a:pt x="50454" y="272584"/>
                </a:lnTo>
                <a:lnTo>
                  <a:pt x="54591" y="281529"/>
                </a:lnTo>
                <a:lnTo>
                  <a:pt x="59253" y="290350"/>
                </a:lnTo>
                <a:lnTo>
                  <a:pt x="66172" y="300041"/>
                </a:lnTo>
                <a:lnTo>
                  <a:pt x="74595" y="310312"/>
                </a:lnTo>
                <a:lnTo>
                  <a:pt x="92208" y="329979"/>
                </a:lnTo>
                <a:lnTo>
                  <a:pt x="106386" y="345069"/>
                </a:lnTo>
                <a:lnTo>
                  <a:pt x="113786" y="350808"/>
                </a:lnTo>
                <a:lnTo>
                  <a:pt x="121577" y="355587"/>
                </a:lnTo>
                <a:lnTo>
                  <a:pt x="129629" y="359724"/>
                </a:lnTo>
                <a:lnTo>
                  <a:pt x="137855" y="363436"/>
                </a:lnTo>
                <a:lnTo>
                  <a:pt x="146195" y="366862"/>
                </a:lnTo>
                <a:lnTo>
                  <a:pt x="154613" y="370099"/>
                </a:lnTo>
                <a:lnTo>
                  <a:pt x="163083" y="372257"/>
                </a:lnTo>
                <a:lnTo>
                  <a:pt x="171587" y="373696"/>
                </a:lnTo>
                <a:lnTo>
                  <a:pt x="180113" y="374655"/>
                </a:lnTo>
                <a:lnTo>
                  <a:pt x="188655" y="375294"/>
                </a:lnTo>
                <a:lnTo>
                  <a:pt x="197208" y="375720"/>
                </a:lnTo>
                <a:lnTo>
                  <a:pt x="214331" y="376194"/>
                </a:lnTo>
                <a:lnTo>
                  <a:pt x="231465" y="376405"/>
                </a:lnTo>
                <a:lnTo>
                  <a:pt x="240034" y="375508"/>
                </a:lnTo>
                <a:lnTo>
                  <a:pt x="248606" y="373958"/>
                </a:lnTo>
                <a:lnTo>
                  <a:pt x="274319" y="3680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8"/>
          <p:cNvSpPr/>
          <p:nvPr/>
        </p:nvSpPr>
        <p:spPr>
          <a:xfrm>
            <a:off x="7169467" y="2018170"/>
            <a:ext cx="375808" cy="373400"/>
          </a:xfrm>
          <a:custGeom>
            <a:avLst/>
            <a:gdLst/>
            <a:ahLst/>
            <a:cxnLst/>
            <a:rect l="0" t="0" r="0" b="0"/>
            <a:pathLst>
              <a:path w="375808" h="373400">
                <a:moveTo>
                  <a:pt x="231458" y="4940"/>
                </a:moveTo>
                <a:lnTo>
                  <a:pt x="222356" y="389"/>
                </a:lnTo>
                <a:lnTo>
                  <a:pt x="218723" y="0"/>
                </a:lnTo>
                <a:lnTo>
                  <a:pt x="215348" y="694"/>
                </a:lnTo>
                <a:lnTo>
                  <a:pt x="207153" y="4005"/>
                </a:lnTo>
                <a:lnTo>
                  <a:pt x="193986" y="8652"/>
                </a:lnTo>
                <a:lnTo>
                  <a:pt x="187426" y="11224"/>
                </a:lnTo>
                <a:lnTo>
                  <a:pt x="181148" y="13892"/>
                </a:lnTo>
                <a:lnTo>
                  <a:pt x="169093" y="19396"/>
                </a:lnTo>
                <a:lnTo>
                  <a:pt x="157385" y="25017"/>
                </a:lnTo>
                <a:lnTo>
                  <a:pt x="148372" y="30690"/>
                </a:lnTo>
                <a:lnTo>
                  <a:pt x="138333" y="37339"/>
                </a:lnTo>
                <a:lnTo>
                  <a:pt x="130322" y="41780"/>
                </a:lnTo>
                <a:lnTo>
                  <a:pt x="121171" y="46644"/>
                </a:lnTo>
                <a:lnTo>
                  <a:pt x="112214" y="53698"/>
                </a:lnTo>
                <a:lnTo>
                  <a:pt x="103385" y="62210"/>
                </a:lnTo>
                <a:lnTo>
                  <a:pt x="94641" y="71695"/>
                </a:lnTo>
                <a:lnTo>
                  <a:pt x="74765" y="92394"/>
                </a:lnTo>
                <a:lnTo>
                  <a:pt x="64131" y="103247"/>
                </a:lnTo>
                <a:lnTo>
                  <a:pt x="56089" y="112388"/>
                </a:lnTo>
                <a:lnTo>
                  <a:pt x="49776" y="120387"/>
                </a:lnTo>
                <a:lnTo>
                  <a:pt x="44613" y="127624"/>
                </a:lnTo>
                <a:lnTo>
                  <a:pt x="42125" y="133402"/>
                </a:lnTo>
                <a:lnTo>
                  <a:pt x="41419" y="138206"/>
                </a:lnTo>
                <a:lnTo>
                  <a:pt x="41900" y="142362"/>
                </a:lnTo>
                <a:lnTo>
                  <a:pt x="43173" y="146084"/>
                </a:lnTo>
                <a:lnTo>
                  <a:pt x="47128" y="152761"/>
                </a:lnTo>
                <a:lnTo>
                  <a:pt x="49517" y="154922"/>
                </a:lnTo>
                <a:lnTo>
                  <a:pt x="52061" y="156363"/>
                </a:lnTo>
                <a:lnTo>
                  <a:pt x="54710" y="157323"/>
                </a:lnTo>
                <a:lnTo>
                  <a:pt x="60194" y="160931"/>
                </a:lnTo>
                <a:lnTo>
                  <a:pt x="62988" y="163226"/>
                </a:lnTo>
                <a:lnTo>
                  <a:pt x="73715" y="165777"/>
                </a:lnTo>
                <a:lnTo>
                  <a:pt x="80575" y="166457"/>
                </a:lnTo>
                <a:lnTo>
                  <a:pt x="87055" y="166910"/>
                </a:lnTo>
                <a:lnTo>
                  <a:pt x="93279" y="167213"/>
                </a:lnTo>
                <a:lnTo>
                  <a:pt x="99334" y="167414"/>
                </a:lnTo>
                <a:lnTo>
                  <a:pt x="106228" y="166596"/>
                </a:lnTo>
                <a:lnTo>
                  <a:pt x="113681" y="165098"/>
                </a:lnTo>
                <a:lnTo>
                  <a:pt x="121508" y="163147"/>
                </a:lnTo>
                <a:lnTo>
                  <a:pt x="132440" y="161846"/>
                </a:lnTo>
                <a:lnTo>
                  <a:pt x="145443" y="160979"/>
                </a:lnTo>
                <a:lnTo>
                  <a:pt x="173226" y="160015"/>
                </a:lnTo>
                <a:lnTo>
                  <a:pt x="198275" y="159587"/>
                </a:lnTo>
                <a:lnTo>
                  <a:pt x="209336" y="160425"/>
                </a:lnTo>
                <a:lnTo>
                  <a:pt x="219568" y="161937"/>
                </a:lnTo>
                <a:lnTo>
                  <a:pt x="229246" y="163897"/>
                </a:lnTo>
                <a:lnTo>
                  <a:pt x="238556" y="165204"/>
                </a:lnTo>
                <a:lnTo>
                  <a:pt x="247619" y="166075"/>
                </a:lnTo>
                <a:lnTo>
                  <a:pt x="256520" y="166656"/>
                </a:lnTo>
                <a:lnTo>
                  <a:pt x="264359" y="167995"/>
                </a:lnTo>
                <a:lnTo>
                  <a:pt x="271489" y="169841"/>
                </a:lnTo>
                <a:lnTo>
                  <a:pt x="278148" y="172024"/>
                </a:lnTo>
                <a:lnTo>
                  <a:pt x="298246" y="179529"/>
                </a:lnTo>
                <a:lnTo>
                  <a:pt x="310274" y="184198"/>
                </a:lnTo>
                <a:lnTo>
                  <a:pt x="319244" y="188262"/>
                </a:lnTo>
                <a:lnTo>
                  <a:pt x="326177" y="191925"/>
                </a:lnTo>
                <a:lnTo>
                  <a:pt x="337372" y="199487"/>
                </a:lnTo>
                <a:lnTo>
                  <a:pt x="348698" y="209197"/>
                </a:lnTo>
                <a:lnTo>
                  <a:pt x="357542" y="219863"/>
                </a:lnTo>
                <a:lnTo>
                  <a:pt x="363695" y="230001"/>
                </a:lnTo>
                <a:lnTo>
                  <a:pt x="366430" y="237682"/>
                </a:lnTo>
                <a:lnTo>
                  <a:pt x="370185" y="246810"/>
                </a:lnTo>
                <a:lnTo>
                  <a:pt x="374077" y="257218"/>
                </a:lnTo>
                <a:lnTo>
                  <a:pt x="375807" y="268193"/>
                </a:lnTo>
                <a:lnTo>
                  <a:pt x="374036" y="279421"/>
                </a:lnTo>
                <a:lnTo>
                  <a:pt x="370072" y="289809"/>
                </a:lnTo>
                <a:lnTo>
                  <a:pt x="365137" y="297601"/>
                </a:lnTo>
                <a:lnTo>
                  <a:pt x="357228" y="306779"/>
                </a:lnTo>
                <a:lnTo>
                  <a:pt x="347363" y="316255"/>
                </a:lnTo>
                <a:lnTo>
                  <a:pt x="336629" y="323642"/>
                </a:lnTo>
                <a:lnTo>
                  <a:pt x="325508" y="330100"/>
                </a:lnTo>
                <a:lnTo>
                  <a:pt x="319875" y="333156"/>
                </a:lnTo>
                <a:lnTo>
                  <a:pt x="293744" y="346558"/>
                </a:lnTo>
                <a:lnTo>
                  <a:pt x="284412" y="350795"/>
                </a:lnTo>
                <a:lnTo>
                  <a:pt x="275334" y="354572"/>
                </a:lnTo>
                <a:lnTo>
                  <a:pt x="266423" y="358043"/>
                </a:lnTo>
                <a:lnTo>
                  <a:pt x="254768" y="361309"/>
                </a:lnTo>
                <a:lnTo>
                  <a:pt x="241282" y="364440"/>
                </a:lnTo>
                <a:lnTo>
                  <a:pt x="226578" y="367479"/>
                </a:lnTo>
                <a:lnTo>
                  <a:pt x="214869" y="369505"/>
                </a:lnTo>
                <a:lnTo>
                  <a:pt x="205159" y="370856"/>
                </a:lnTo>
                <a:lnTo>
                  <a:pt x="196780" y="371756"/>
                </a:lnTo>
                <a:lnTo>
                  <a:pt x="185479" y="372356"/>
                </a:lnTo>
                <a:lnTo>
                  <a:pt x="157683" y="373023"/>
                </a:lnTo>
                <a:lnTo>
                  <a:pt x="114455" y="373399"/>
                </a:lnTo>
                <a:lnTo>
                  <a:pt x="99163" y="372499"/>
                </a:lnTo>
                <a:lnTo>
                  <a:pt x="83254" y="370947"/>
                </a:lnTo>
                <a:lnTo>
                  <a:pt x="66933" y="368960"/>
                </a:lnTo>
                <a:lnTo>
                  <a:pt x="53194" y="366682"/>
                </a:lnTo>
                <a:lnTo>
                  <a:pt x="41178" y="364211"/>
                </a:lnTo>
                <a:lnTo>
                  <a:pt x="30309" y="361611"/>
                </a:lnTo>
                <a:lnTo>
                  <a:pt x="22111" y="359878"/>
                </a:lnTo>
                <a:lnTo>
                  <a:pt x="15694" y="358723"/>
                </a:lnTo>
                <a:lnTo>
                  <a:pt x="0" y="3564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9"/>
          <p:cNvSpPr/>
          <p:nvPr/>
        </p:nvSpPr>
        <p:spPr>
          <a:xfrm>
            <a:off x="5815012" y="1950856"/>
            <a:ext cx="25859" cy="29392"/>
          </a:xfrm>
          <a:custGeom>
            <a:avLst/>
            <a:gdLst/>
            <a:ahLst/>
            <a:cxnLst/>
            <a:rect l="0" t="0" r="0" b="0"/>
            <a:pathLst>
              <a:path w="25859" h="29392">
                <a:moveTo>
                  <a:pt x="0" y="29391"/>
                </a:moveTo>
                <a:lnTo>
                  <a:pt x="0" y="20289"/>
                </a:lnTo>
                <a:lnTo>
                  <a:pt x="953" y="16656"/>
                </a:lnTo>
                <a:lnTo>
                  <a:pt x="2540" y="13281"/>
                </a:lnTo>
                <a:lnTo>
                  <a:pt x="4551" y="10078"/>
                </a:lnTo>
                <a:lnTo>
                  <a:pt x="8749" y="6991"/>
                </a:lnTo>
                <a:lnTo>
                  <a:pt x="14405" y="3980"/>
                </a:lnTo>
                <a:lnTo>
                  <a:pt x="21034" y="1020"/>
                </a:lnTo>
                <a:lnTo>
                  <a:pt x="24500" y="0"/>
                </a:lnTo>
                <a:lnTo>
                  <a:pt x="25858" y="272"/>
                </a:lnTo>
                <a:lnTo>
                  <a:pt x="25812" y="1406"/>
                </a:lnTo>
                <a:lnTo>
                  <a:pt x="23875" y="4067"/>
                </a:lnTo>
                <a:lnTo>
                  <a:pt x="20679" y="7746"/>
                </a:lnTo>
                <a:lnTo>
                  <a:pt x="13001" y="15961"/>
                </a:lnTo>
                <a:lnTo>
                  <a:pt x="6413" y="22787"/>
                </a:lnTo>
                <a:lnTo>
                  <a:pt x="5228" y="24988"/>
                </a:lnTo>
                <a:lnTo>
                  <a:pt x="5390" y="26456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0"/>
          <p:cNvSpPr/>
          <p:nvPr/>
        </p:nvSpPr>
        <p:spPr>
          <a:xfrm>
            <a:off x="5823898" y="2931795"/>
            <a:ext cx="118185" cy="924061"/>
          </a:xfrm>
          <a:custGeom>
            <a:avLst/>
            <a:gdLst/>
            <a:ahLst/>
            <a:cxnLst/>
            <a:rect l="0" t="0" r="0" b="0"/>
            <a:pathLst>
              <a:path w="118185" h="924061">
                <a:moveTo>
                  <a:pt x="16831" y="0"/>
                </a:moveTo>
                <a:lnTo>
                  <a:pt x="7730" y="9101"/>
                </a:lnTo>
                <a:lnTo>
                  <a:pt x="5048" y="12735"/>
                </a:lnTo>
                <a:lnTo>
                  <a:pt x="2070" y="19312"/>
                </a:lnTo>
                <a:lnTo>
                  <a:pt x="393" y="32921"/>
                </a:lnTo>
                <a:lnTo>
                  <a:pt x="0" y="53684"/>
                </a:lnTo>
                <a:lnTo>
                  <a:pt x="779" y="80057"/>
                </a:lnTo>
                <a:lnTo>
                  <a:pt x="4299" y="104478"/>
                </a:lnTo>
                <a:lnTo>
                  <a:pt x="20739" y="194257"/>
                </a:lnTo>
                <a:lnTo>
                  <a:pt x="29914" y="235232"/>
                </a:lnTo>
                <a:lnTo>
                  <a:pt x="62724" y="369101"/>
                </a:lnTo>
                <a:lnTo>
                  <a:pt x="78820" y="446937"/>
                </a:lnTo>
                <a:lnTo>
                  <a:pt x="92325" y="522171"/>
                </a:lnTo>
                <a:lnTo>
                  <a:pt x="98593" y="559569"/>
                </a:lnTo>
                <a:lnTo>
                  <a:pt x="102772" y="590216"/>
                </a:lnTo>
                <a:lnTo>
                  <a:pt x="105557" y="616362"/>
                </a:lnTo>
                <a:lnTo>
                  <a:pt x="107415" y="639508"/>
                </a:lnTo>
                <a:lnTo>
                  <a:pt x="109605" y="660653"/>
                </a:lnTo>
                <a:lnTo>
                  <a:pt x="114579" y="699388"/>
                </a:lnTo>
                <a:lnTo>
                  <a:pt x="116287" y="716766"/>
                </a:lnTo>
                <a:lnTo>
                  <a:pt x="117425" y="733114"/>
                </a:lnTo>
                <a:lnTo>
                  <a:pt x="118184" y="748775"/>
                </a:lnTo>
                <a:lnTo>
                  <a:pt x="117737" y="767788"/>
                </a:lnTo>
                <a:lnTo>
                  <a:pt x="116487" y="789036"/>
                </a:lnTo>
                <a:lnTo>
                  <a:pt x="113510" y="829790"/>
                </a:lnTo>
                <a:lnTo>
                  <a:pt x="112188" y="857428"/>
                </a:lnTo>
                <a:lnTo>
                  <a:pt x="109060" y="876696"/>
                </a:lnTo>
                <a:lnTo>
                  <a:pt x="106892" y="884502"/>
                </a:lnTo>
                <a:lnTo>
                  <a:pt x="104494" y="890658"/>
                </a:lnTo>
                <a:lnTo>
                  <a:pt x="101943" y="895714"/>
                </a:lnTo>
                <a:lnTo>
                  <a:pt x="99290" y="900038"/>
                </a:lnTo>
                <a:lnTo>
                  <a:pt x="96569" y="903872"/>
                </a:lnTo>
                <a:lnTo>
                  <a:pt x="93802" y="907381"/>
                </a:lnTo>
                <a:lnTo>
                  <a:pt x="91006" y="910673"/>
                </a:lnTo>
                <a:lnTo>
                  <a:pt x="89141" y="913821"/>
                </a:lnTo>
                <a:lnTo>
                  <a:pt x="87069" y="919857"/>
                </a:lnTo>
                <a:lnTo>
                  <a:pt x="85564" y="921848"/>
                </a:lnTo>
                <a:lnTo>
                  <a:pt x="83608" y="923175"/>
                </a:lnTo>
                <a:lnTo>
                  <a:pt x="81352" y="924060"/>
                </a:lnTo>
                <a:lnTo>
                  <a:pt x="79847" y="922745"/>
                </a:lnTo>
                <a:lnTo>
                  <a:pt x="78845" y="919963"/>
                </a:lnTo>
                <a:lnTo>
                  <a:pt x="76778" y="909887"/>
                </a:lnTo>
                <a:lnTo>
                  <a:pt x="72685" y="892709"/>
                </a:lnTo>
                <a:lnTo>
                  <a:pt x="70260" y="885652"/>
                </a:lnTo>
                <a:lnTo>
                  <a:pt x="67690" y="879994"/>
                </a:lnTo>
                <a:lnTo>
                  <a:pt x="59694" y="8658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1"/>
          <p:cNvSpPr/>
          <p:nvPr/>
        </p:nvSpPr>
        <p:spPr>
          <a:xfrm>
            <a:off x="5712142" y="2910141"/>
            <a:ext cx="401062" cy="398746"/>
          </a:xfrm>
          <a:custGeom>
            <a:avLst/>
            <a:gdLst/>
            <a:ahLst/>
            <a:cxnLst/>
            <a:rect l="0" t="0" r="0" b="0"/>
            <a:pathLst>
              <a:path w="401062" h="398746">
                <a:moveTo>
                  <a:pt x="0" y="90234"/>
                </a:moveTo>
                <a:lnTo>
                  <a:pt x="9102" y="76581"/>
                </a:lnTo>
                <a:lnTo>
                  <a:pt x="12735" y="72559"/>
                </a:lnTo>
                <a:lnTo>
                  <a:pt x="16111" y="69878"/>
                </a:lnTo>
                <a:lnTo>
                  <a:pt x="24305" y="64994"/>
                </a:lnTo>
                <a:lnTo>
                  <a:pt x="52849" y="46337"/>
                </a:lnTo>
                <a:lnTo>
                  <a:pt x="60950" y="40967"/>
                </a:lnTo>
                <a:lnTo>
                  <a:pt x="70161" y="35481"/>
                </a:lnTo>
                <a:lnTo>
                  <a:pt x="80112" y="29920"/>
                </a:lnTo>
                <a:lnTo>
                  <a:pt x="90555" y="24307"/>
                </a:lnTo>
                <a:lnTo>
                  <a:pt x="101327" y="19612"/>
                </a:lnTo>
                <a:lnTo>
                  <a:pt x="112319" y="15530"/>
                </a:lnTo>
                <a:lnTo>
                  <a:pt x="123457" y="11857"/>
                </a:lnTo>
                <a:lnTo>
                  <a:pt x="134692" y="9407"/>
                </a:lnTo>
                <a:lnTo>
                  <a:pt x="145993" y="7774"/>
                </a:lnTo>
                <a:lnTo>
                  <a:pt x="157336" y="6686"/>
                </a:lnTo>
                <a:lnTo>
                  <a:pt x="168708" y="5008"/>
                </a:lnTo>
                <a:lnTo>
                  <a:pt x="180099" y="2936"/>
                </a:lnTo>
                <a:lnTo>
                  <a:pt x="191504" y="603"/>
                </a:lnTo>
                <a:lnTo>
                  <a:pt x="202917" y="0"/>
                </a:lnTo>
                <a:lnTo>
                  <a:pt x="214336" y="550"/>
                </a:lnTo>
                <a:lnTo>
                  <a:pt x="225757" y="1870"/>
                </a:lnTo>
                <a:lnTo>
                  <a:pt x="237183" y="3702"/>
                </a:lnTo>
                <a:lnTo>
                  <a:pt x="248609" y="5876"/>
                </a:lnTo>
                <a:lnTo>
                  <a:pt x="260037" y="8278"/>
                </a:lnTo>
                <a:lnTo>
                  <a:pt x="270513" y="10831"/>
                </a:lnTo>
                <a:lnTo>
                  <a:pt x="280355" y="13486"/>
                </a:lnTo>
                <a:lnTo>
                  <a:pt x="289773" y="16209"/>
                </a:lnTo>
                <a:lnTo>
                  <a:pt x="298910" y="19929"/>
                </a:lnTo>
                <a:lnTo>
                  <a:pt x="307858" y="24314"/>
                </a:lnTo>
                <a:lnTo>
                  <a:pt x="316681" y="29142"/>
                </a:lnTo>
                <a:lnTo>
                  <a:pt x="324468" y="34266"/>
                </a:lnTo>
                <a:lnTo>
                  <a:pt x="331565" y="39587"/>
                </a:lnTo>
                <a:lnTo>
                  <a:pt x="338201" y="45039"/>
                </a:lnTo>
                <a:lnTo>
                  <a:pt x="344530" y="51531"/>
                </a:lnTo>
                <a:lnTo>
                  <a:pt x="350654" y="58717"/>
                </a:lnTo>
                <a:lnTo>
                  <a:pt x="356642" y="66365"/>
                </a:lnTo>
                <a:lnTo>
                  <a:pt x="362539" y="73369"/>
                </a:lnTo>
                <a:lnTo>
                  <a:pt x="368375" y="79943"/>
                </a:lnTo>
                <a:lnTo>
                  <a:pt x="378987" y="92328"/>
                </a:lnTo>
                <a:lnTo>
                  <a:pt x="386879" y="104182"/>
                </a:lnTo>
                <a:lnTo>
                  <a:pt x="390317" y="110962"/>
                </a:lnTo>
                <a:lnTo>
                  <a:pt x="393561" y="118340"/>
                </a:lnTo>
                <a:lnTo>
                  <a:pt x="396676" y="126116"/>
                </a:lnTo>
                <a:lnTo>
                  <a:pt x="398753" y="134158"/>
                </a:lnTo>
                <a:lnTo>
                  <a:pt x="400138" y="142376"/>
                </a:lnTo>
                <a:lnTo>
                  <a:pt x="401061" y="150713"/>
                </a:lnTo>
                <a:lnTo>
                  <a:pt x="400724" y="159128"/>
                </a:lnTo>
                <a:lnTo>
                  <a:pt x="399547" y="167596"/>
                </a:lnTo>
                <a:lnTo>
                  <a:pt x="397810" y="176099"/>
                </a:lnTo>
                <a:lnTo>
                  <a:pt x="395699" y="184624"/>
                </a:lnTo>
                <a:lnTo>
                  <a:pt x="393339" y="193166"/>
                </a:lnTo>
                <a:lnTo>
                  <a:pt x="390814" y="201717"/>
                </a:lnTo>
                <a:lnTo>
                  <a:pt x="387225" y="210276"/>
                </a:lnTo>
                <a:lnTo>
                  <a:pt x="382928" y="218839"/>
                </a:lnTo>
                <a:lnTo>
                  <a:pt x="378157" y="227406"/>
                </a:lnTo>
                <a:lnTo>
                  <a:pt x="373072" y="235974"/>
                </a:lnTo>
                <a:lnTo>
                  <a:pt x="362343" y="253115"/>
                </a:lnTo>
                <a:lnTo>
                  <a:pt x="345592" y="278830"/>
                </a:lnTo>
                <a:lnTo>
                  <a:pt x="339932" y="286449"/>
                </a:lnTo>
                <a:lnTo>
                  <a:pt x="334254" y="293434"/>
                </a:lnTo>
                <a:lnTo>
                  <a:pt x="328564" y="299996"/>
                </a:lnTo>
                <a:lnTo>
                  <a:pt x="321912" y="307228"/>
                </a:lnTo>
                <a:lnTo>
                  <a:pt x="306902" y="322883"/>
                </a:lnTo>
                <a:lnTo>
                  <a:pt x="298899" y="330105"/>
                </a:lnTo>
                <a:lnTo>
                  <a:pt x="290706" y="336826"/>
                </a:lnTo>
                <a:lnTo>
                  <a:pt x="282387" y="343211"/>
                </a:lnTo>
                <a:lnTo>
                  <a:pt x="271125" y="350325"/>
                </a:lnTo>
                <a:lnTo>
                  <a:pt x="257903" y="357925"/>
                </a:lnTo>
                <a:lnTo>
                  <a:pt x="243373" y="365850"/>
                </a:lnTo>
                <a:lnTo>
                  <a:pt x="230828" y="373038"/>
                </a:lnTo>
                <a:lnTo>
                  <a:pt x="209270" y="386104"/>
                </a:lnTo>
                <a:lnTo>
                  <a:pt x="200474" y="390351"/>
                </a:lnTo>
                <a:lnTo>
                  <a:pt x="192704" y="393182"/>
                </a:lnTo>
                <a:lnTo>
                  <a:pt x="185620" y="395069"/>
                </a:lnTo>
                <a:lnTo>
                  <a:pt x="178039" y="396327"/>
                </a:lnTo>
                <a:lnTo>
                  <a:pt x="170128" y="397166"/>
                </a:lnTo>
                <a:lnTo>
                  <a:pt x="161996" y="397725"/>
                </a:lnTo>
                <a:lnTo>
                  <a:pt x="154670" y="398098"/>
                </a:lnTo>
                <a:lnTo>
                  <a:pt x="141450" y="398512"/>
                </a:lnTo>
                <a:lnTo>
                  <a:pt x="127848" y="398745"/>
                </a:lnTo>
                <a:lnTo>
                  <a:pt x="118417" y="396260"/>
                </a:lnTo>
                <a:lnTo>
                  <a:pt x="113234" y="394264"/>
                </a:lnTo>
                <a:lnTo>
                  <a:pt x="109779" y="391981"/>
                </a:lnTo>
                <a:lnTo>
                  <a:pt x="107476" y="389506"/>
                </a:lnTo>
                <a:lnTo>
                  <a:pt x="105941" y="386903"/>
                </a:lnTo>
                <a:lnTo>
                  <a:pt x="104235" y="381472"/>
                </a:lnTo>
                <a:lnTo>
                  <a:pt x="102870" y="3731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2"/>
          <p:cNvSpPr/>
          <p:nvPr/>
        </p:nvSpPr>
        <p:spPr>
          <a:xfrm>
            <a:off x="6209347" y="2931795"/>
            <a:ext cx="231458" cy="407197"/>
          </a:xfrm>
          <a:custGeom>
            <a:avLst/>
            <a:gdLst/>
            <a:ahLst/>
            <a:cxnLst/>
            <a:rect l="0" t="0" r="0" b="0"/>
            <a:pathLst>
              <a:path w="231458" h="407197">
                <a:moveTo>
                  <a:pt x="0" y="0"/>
                </a:moveTo>
                <a:lnTo>
                  <a:pt x="4551" y="18203"/>
                </a:lnTo>
                <a:lnTo>
                  <a:pt x="8749" y="27375"/>
                </a:lnTo>
                <a:lnTo>
                  <a:pt x="14406" y="37300"/>
                </a:lnTo>
                <a:lnTo>
                  <a:pt x="21033" y="47727"/>
                </a:lnTo>
                <a:lnTo>
                  <a:pt x="26405" y="58488"/>
                </a:lnTo>
                <a:lnTo>
                  <a:pt x="30938" y="69472"/>
                </a:lnTo>
                <a:lnTo>
                  <a:pt x="34913" y="80604"/>
                </a:lnTo>
                <a:lnTo>
                  <a:pt x="113143" y="313852"/>
                </a:lnTo>
                <a:lnTo>
                  <a:pt x="120196" y="333059"/>
                </a:lnTo>
                <a:lnTo>
                  <a:pt x="126804" y="349674"/>
                </a:lnTo>
                <a:lnTo>
                  <a:pt x="138272" y="376391"/>
                </a:lnTo>
                <a:lnTo>
                  <a:pt x="146544" y="394615"/>
                </a:lnTo>
                <a:lnTo>
                  <a:pt x="148178" y="400236"/>
                </a:lnTo>
                <a:lnTo>
                  <a:pt x="148316" y="403984"/>
                </a:lnTo>
                <a:lnTo>
                  <a:pt x="147454" y="406483"/>
                </a:lnTo>
                <a:lnTo>
                  <a:pt x="145928" y="407196"/>
                </a:lnTo>
                <a:lnTo>
                  <a:pt x="143958" y="406719"/>
                </a:lnTo>
                <a:lnTo>
                  <a:pt x="141692" y="405448"/>
                </a:lnTo>
                <a:lnTo>
                  <a:pt x="138276" y="401744"/>
                </a:lnTo>
                <a:lnTo>
                  <a:pt x="134094" y="396416"/>
                </a:lnTo>
                <a:lnTo>
                  <a:pt x="129401" y="390008"/>
                </a:lnTo>
                <a:lnTo>
                  <a:pt x="111486" y="362567"/>
                </a:lnTo>
                <a:lnTo>
                  <a:pt x="74833" y="305615"/>
                </a:lnTo>
                <a:lnTo>
                  <a:pt x="67986" y="291373"/>
                </a:lnTo>
                <a:lnTo>
                  <a:pt x="61517" y="275211"/>
                </a:lnTo>
                <a:lnTo>
                  <a:pt x="55298" y="257769"/>
                </a:lnTo>
                <a:lnTo>
                  <a:pt x="51154" y="243283"/>
                </a:lnTo>
                <a:lnTo>
                  <a:pt x="48390" y="230769"/>
                </a:lnTo>
                <a:lnTo>
                  <a:pt x="46547" y="219568"/>
                </a:lnTo>
                <a:lnTo>
                  <a:pt x="45319" y="205434"/>
                </a:lnTo>
                <a:lnTo>
                  <a:pt x="44500" y="189343"/>
                </a:lnTo>
                <a:lnTo>
                  <a:pt x="43955" y="171949"/>
                </a:lnTo>
                <a:lnTo>
                  <a:pt x="45496" y="157495"/>
                </a:lnTo>
                <a:lnTo>
                  <a:pt x="48428" y="145001"/>
                </a:lnTo>
                <a:lnTo>
                  <a:pt x="62271" y="104419"/>
                </a:lnTo>
                <a:lnTo>
                  <a:pt x="67232" y="96282"/>
                </a:lnTo>
                <a:lnTo>
                  <a:pt x="73396" y="88953"/>
                </a:lnTo>
                <a:lnTo>
                  <a:pt x="103821" y="58951"/>
                </a:lnTo>
                <a:lnTo>
                  <a:pt x="111124" y="52636"/>
                </a:lnTo>
                <a:lnTo>
                  <a:pt x="117898" y="47473"/>
                </a:lnTo>
                <a:lnTo>
                  <a:pt x="147008" y="27792"/>
                </a:lnTo>
                <a:lnTo>
                  <a:pt x="156107" y="24243"/>
                </a:lnTo>
                <a:lnTo>
                  <a:pt x="165984" y="21877"/>
                </a:lnTo>
                <a:lnTo>
                  <a:pt x="176379" y="20299"/>
                </a:lnTo>
                <a:lnTo>
                  <a:pt x="186166" y="19248"/>
                </a:lnTo>
                <a:lnTo>
                  <a:pt x="195548" y="18547"/>
                </a:lnTo>
                <a:lnTo>
                  <a:pt x="211688" y="17768"/>
                </a:lnTo>
                <a:lnTo>
                  <a:pt x="231457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3"/>
          <p:cNvSpPr/>
          <p:nvPr/>
        </p:nvSpPr>
        <p:spPr>
          <a:xfrm>
            <a:off x="6569392" y="2983885"/>
            <a:ext cx="213670" cy="367261"/>
          </a:xfrm>
          <a:custGeom>
            <a:avLst/>
            <a:gdLst/>
            <a:ahLst/>
            <a:cxnLst/>
            <a:rect l="0" t="0" r="0" b="0"/>
            <a:pathLst>
              <a:path w="213670" h="367261">
                <a:moveTo>
                  <a:pt x="60008" y="16490"/>
                </a:moveTo>
                <a:lnTo>
                  <a:pt x="46355" y="21041"/>
                </a:lnTo>
                <a:lnTo>
                  <a:pt x="41381" y="23334"/>
                </a:lnTo>
                <a:lnTo>
                  <a:pt x="37112" y="25815"/>
                </a:lnTo>
                <a:lnTo>
                  <a:pt x="33315" y="28421"/>
                </a:lnTo>
                <a:lnTo>
                  <a:pt x="30782" y="32064"/>
                </a:lnTo>
                <a:lnTo>
                  <a:pt x="27968" y="41192"/>
                </a:lnTo>
                <a:lnTo>
                  <a:pt x="26265" y="47245"/>
                </a:lnTo>
                <a:lnTo>
                  <a:pt x="21834" y="61591"/>
                </a:lnTo>
                <a:lnTo>
                  <a:pt x="19319" y="74180"/>
                </a:lnTo>
                <a:lnTo>
                  <a:pt x="16688" y="90192"/>
                </a:lnTo>
                <a:lnTo>
                  <a:pt x="13983" y="108487"/>
                </a:lnTo>
                <a:lnTo>
                  <a:pt x="12179" y="124494"/>
                </a:lnTo>
                <a:lnTo>
                  <a:pt x="10977" y="138975"/>
                </a:lnTo>
                <a:lnTo>
                  <a:pt x="10176" y="152439"/>
                </a:lnTo>
                <a:lnTo>
                  <a:pt x="6746" y="190259"/>
                </a:lnTo>
                <a:lnTo>
                  <a:pt x="4497" y="212346"/>
                </a:lnTo>
                <a:lnTo>
                  <a:pt x="3950" y="230880"/>
                </a:lnTo>
                <a:lnTo>
                  <a:pt x="4539" y="247047"/>
                </a:lnTo>
                <a:lnTo>
                  <a:pt x="5884" y="261634"/>
                </a:lnTo>
                <a:lnTo>
                  <a:pt x="7732" y="274217"/>
                </a:lnTo>
                <a:lnTo>
                  <a:pt x="9918" y="285463"/>
                </a:lnTo>
                <a:lnTo>
                  <a:pt x="12327" y="295817"/>
                </a:lnTo>
                <a:lnTo>
                  <a:pt x="13933" y="305578"/>
                </a:lnTo>
                <a:lnTo>
                  <a:pt x="15003" y="314943"/>
                </a:lnTo>
                <a:lnTo>
                  <a:pt x="15718" y="324044"/>
                </a:lnTo>
                <a:lnTo>
                  <a:pt x="18098" y="332016"/>
                </a:lnTo>
                <a:lnTo>
                  <a:pt x="21590" y="339235"/>
                </a:lnTo>
                <a:lnTo>
                  <a:pt x="25824" y="345953"/>
                </a:lnTo>
                <a:lnTo>
                  <a:pt x="30551" y="351385"/>
                </a:lnTo>
                <a:lnTo>
                  <a:pt x="35607" y="355958"/>
                </a:lnTo>
                <a:lnTo>
                  <a:pt x="40883" y="359959"/>
                </a:lnTo>
                <a:lnTo>
                  <a:pt x="45353" y="362627"/>
                </a:lnTo>
                <a:lnTo>
                  <a:pt x="49286" y="364405"/>
                </a:lnTo>
                <a:lnTo>
                  <a:pt x="52859" y="365591"/>
                </a:lnTo>
                <a:lnTo>
                  <a:pt x="57147" y="366381"/>
                </a:lnTo>
                <a:lnTo>
                  <a:pt x="61910" y="366908"/>
                </a:lnTo>
                <a:lnTo>
                  <a:pt x="66992" y="367260"/>
                </a:lnTo>
                <a:lnTo>
                  <a:pt x="72283" y="366541"/>
                </a:lnTo>
                <a:lnTo>
                  <a:pt x="77716" y="365110"/>
                </a:lnTo>
                <a:lnTo>
                  <a:pt x="83244" y="363203"/>
                </a:lnTo>
                <a:lnTo>
                  <a:pt x="88834" y="360027"/>
                </a:lnTo>
                <a:lnTo>
                  <a:pt x="94465" y="356004"/>
                </a:lnTo>
                <a:lnTo>
                  <a:pt x="100124" y="351418"/>
                </a:lnTo>
                <a:lnTo>
                  <a:pt x="107707" y="344550"/>
                </a:lnTo>
                <a:lnTo>
                  <a:pt x="126292" y="326759"/>
                </a:lnTo>
                <a:lnTo>
                  <a:pt x="136583" y="313824"/>
                </a:lnTo>
                <a:lnTo>
                  <a:pt x="147253" y="298532"/>
                </a:lnTo>
                <a:lnTo>
                  <a:pt x="158176" y="281671"/>
                </a:lnTo>
                <a:lnTo>
                  <a:pt x="166411" y="266619"/>
                </a:lnTo>
                <a:lnTo>
                  <a:pt x="172853" y="252775"/>
                </a:lnTo>
                <a:lnTo>
                  <a:pt x="178100" y="239736"/>
                </a:lnTo>
                <a:lnTo>
                  <a:pt x="183504" y="227233"/>
                </a:lnTo>
                <a:lnTo>
                  <a:pt x="194588" y="203181"/>
                </a:lnTo>
                <a:lnTo>
                  <a:pt x="199257" y="191433"/>
                </a:lnTo>
                <a:lnTo>
                  <a:pt x="203324" y="179791"/>
                </a:lnTo>
                <a:lnTo>
                  <a:pt x="206986" y="168220"/>
                </a:lnTo>
                <a:lnTo>
                  <a:pt x="209429" y="157648"/>
                </a:lnTo>
                <a:lnTo>
                  <a:pt x="211056" y="147743"/>
                </a:lnTo>
                <a:lnTo>
                  <a:pt x="212142" y="138282"/>
                </a:lnTo>
                <a:lnTo>
                  <a:pt x="212866" y="128164"/>
                </a:lnTo>
                <a:lnTo>
                  <a:pt x="213348" y="117609"/>
                </a:lnTo>
                <a:lnTo>
                  <a:pt x="213669" y="106763"/>
                </a:lnTo>
                <a:lnTo>
                  <a:pt x="212931" y="96674"/>
                </a:lnTo>
                <a:lnTo>
                  <a:pt x="211487" y="87091"/>
                </a:lnTo>
                <a:lnTo>
                  <a:pt x="209571" y="77845"/>
                </a:lnTo>
                <a:lnTo>
                  <a:pt x="207342" y="69775"/>
                </a:lnTo>
                <a:lnTo>
                  <a:pt x="204903" y="62491"/>
                </a:lnTo>
                <a:lnTo>
                  <a:pt x="202324" y="55730"/>
                </a:lnTo>
                <a:lnTo>
                  <a:pt x="198701" y="49317"/>
                </a:lnTo>
                <a:lnTo>
                  <a:pt x="194380" y="43137"/>
                </a:lnTo>
                <a:lnTo>
                  <a:pt x="189594" y="37112"/>
                </a:lnTo>
                <a:lnTo>
                  <a:pt x="184498" y="31191"/>
                </a:lnTo>
                <a:lnTo>
                  <a:pt x="179196" y="25338"/>
                </a:lnTo>
                <a:lnTo>
                  <a:pt x="173757" y="19531"/>
                </a:lnTo>
                <a:lnTo>
                  <a:pt x="168226" y="14707"/>
                </a:lnTo>
                <a:lnTo>
                  <a:pt x="162633" y="10539"/>
                </a:lnTo>
                <a:lnTo>
                  <a:pt x="156999" y="6807"/>
                </a:lnTo>
                <a:lnTo>
                  <a:pt x="150386" y="4320"/>
                </a:lnTo>
                <a:lnTo>
                  <a:pt x="143120" y="2661"/>
                </a:lnTo>
                <a:lnTo>
                  <a:pt x="135418" y="1556"/>
                </a:lnTo>
                <a:lnTo>
                  <a:pt x="128379" y="819"/>
                </a:lnTo>
                <a:lnTo>
                  <a:pt x="121781" y="328"/>
                </a:lnTo>
                <a:lnTo>
                  <a:pt x="115478" y="0"/>
                </a:lnTo>
                <a:lnTo>
                  <a:pt x="108417" y="734"/>
                </a:lnTo>
                <a:lnTo>
                  <a:pt x="100854" y="2176"/>
                </a:lnTo>
                <a:lnTo>
                  <a:pt x="92954" y="4090"/>
                </a:lnTo>
                <a:lnTo>
                  <a:pt x="85782" y="6318"/>
                </a:lnTo>
                <a:lnTo>
                  <a:pt x="79095" y="8756"/>
                </a:lnTo>
                <a:lnTo>
                  <a:pt x="72733" y="11334"/>
                </a:lnTo>
                <a:lnTo>
                  <a:pt x="65634" y="14005"/>
                </a:lnTo>
                <a:lnTo>
                  <a:pt x="50125" y="19513"/>
                </a:lnTo>
                <a:lnTo>
                  <a:pt x="41037" y="22315"/>
                </a:lnTo>
                <a:lnTo>
                  <a:pt x="0" y="336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4"/>
          <p:cNvSpPr/>
          <p:nvPr/>
        </p:nvSpPr>
        <p:spPr>
          <a:xfrm>
            <a:off x="6955858" y="2759152"/>
            <a:ext cx="822258" cy="609406"/>
          </a:xfrm>
          <a:custGeom>
            <a:avLst/>
            <a:gdLst/>
            <a:ahLst/>
            <a:cxnLst/>
            <a:rect l="0" t="0" r="0" b="0"/>
            <a:pathLst>
              <a:path w="822258" h="609406">
                <a:moveTo>
                  <a:pt x="170747" y="224078"/>
                </a:moveTo>
                <a:lnTo>
                  <a:pt x="158011" y="217233"/>
                </a:lnTo>
                <a:lnTo>
                  <a:pt x="148347" y="210408"/>
                </a:lnTo>
                <a:lnTo>
                  <a:pt x="142376" y="208477"/>
                </a:lnTo>
                <a:lnTo>
                  <a:pt x="138498" y="208915"/>
                </a:lnTo>
                <a:lnTo>
                  <a:pt x="129109" y="211941"/>
                </a:lnTo>
                <a:lnTo>
                  <a:pt x="121126" y="216461"/>
                </a:lnTo>
                <a:lnTo>
                  <a:pt x="117664" y="219000"/>
                </a:lnTo>
                <a:lnTo>
                  <a:pt x="111277" y="226901"/>
                </a:lnTo>
                <a:lnTo>
                  <a:pt x="99786" y="242059"/>
                </a:lnTo>
                <a:lnTo>
                  <a:pt x="89679" y="253977"/>
                </a:lnTo>
                <a:lnTo>
                  <a:pt x="78836" y="268799"/>
                </a:lnTo>
                <a:lnTo>
                  <a:pt x="70207" y="287451"/>
                </a:lnTo>
                <a:lnTo>
                  <a:pt x="66573" y="297759"/>
                </a:lnTo>
                <a:lnTo>
                  <a:pt x="60340" y="312251"/>
                </a:lnTo>
                <a:lnTo>
                  <a:pt x="35270" y="366196"/>
                </a:lnTo>
                <a:lnTo>
                  <a:pt x="21317" y="398367"/>
                </a:lnTo>
                <a:lnTo>
                  <a:pt x="15882" y="412660"/>
                </a:lnTo>
                <a:lnTo>
                  <a:pt x="11306" y="425999"/>
                </a:lnTo>
                <a:lnTo>
                  <a:pt x="7303" y="438702"/>
                </a:lnTo>
                <a:lnTo>
                  <a:pt x="4634" y="450981"/>
                </a:lnTo>
                <a:lnTo>
                  <a:pt x="2855" y="462976"/>
                </a:lnTo>
                <a:lnTo>
                  <a:pt x="1670" y="474783"/>
                </a:lnTo>
                <a:lnTo>
                  <a:pt x="878" y="488370"/>
                </a:lnTo>
                <a:lnTo>
                  <a:pt x="0" y="518706"/>
                </a:lnTo>
                <a:lnTo>
                  <a:pt x="1670" y="533844"/>
                </a:lnTo>
                <a:lnTo>
                  <a:pt x="4690" y="548698"/>
                </a:lnTo>
                <a:lnTo>
                  <a:pt x="8606" y="563364"/>
                </a:lnTo>
                <a:lnTo>
                  <a:pt x="12170" y="575046"/>
                </a:lnTo>
                <a:lnTo>
                  <a:pt x="18671" y="593106"/>
                </a:lnTo>
                <a:lnTo>
                  <a:pt x="22691" y="598684"/>
                </a:lnTo>
                <a:lnTo>
                  <a:pt x="27275" y="602403"/>
                </a:lnTo>
                <a:lnTo>
                  <a:pt x="32237" y="604882"/>
                </a:lnTo>
                <a:lnTo>
                  <a:pt x="42829" y="607637"/>
                </a:lnTo>
                <a:lnTo>
                  <a:pt x="65151" y="609405"/>
                </a:lnTo>
                <a:lnTo>
                  <a:pt x="70822" y="607645"/>
                </a:lnTo>
                <a:lnTo>
                  <a:pt x="99321" y="590490"/>
                </a:lnTo>
                <a:lnTo>
                  <a:pt x="110744" y="579332"/>
                </a:lnTo>
                <a:lnTo>
                  <a:pt x="122171" y="564848"/>
                </a:lnTo>
                <a:lnTo>
                  <a:pt x="133600" y="548886"/>
                </a:lnTo>
                <a:lnTo>
                  <a:pt x="150745" y="523835"/>
                </a:lnTo>
                <a:lnTo>
                  <a:pt x="157412" y="511546"/>
                </a:lnTo>
                <a:lnTo>
                  <a:pt x="164715" y="496686"/>
                </a:lnTo>
                <a:lnTo>
                  <a:pt x="172441" y="480111"/>
                </a:lnTo>
                <a:lnTo>
                  <a:pt x="178543" y="465252"/>
                </a:lnTo>
                <a:lnTo>
                  <a:pt x="183565" y="451535"/>
                </a:lnTo>
                <a:lnTo>
                  <a:pt x="187864" y="438581"/>
                </a:lnTo>
                <a:lnTo>
                  <a:pt x="191684" y="422325"/>
                </a:lnTo>
                <a:lnTo>
                  <a:pt x="195182" y="403867"/>
                </a:lnTo>
                <a:lnTo>
                  <a:pt x="201609" y="365897"/>
                </a:lnTo>
                <a:lnTo>
                  <a:pt x="207641" y="333146"/>
                </a:lnTo>
                <a:lnTo>
                  <a:pt x="209630" y="318697"/>
                </a:lnTo>
                <a:lnTo>
                  <a:pt x="210957" y="305255"/>
                </a:lnTo>
                <a:lnTo>
                  <a:pt x="211841" y="292483"/>
                </a:lnTo>
                <a:lnTo>
                  <a:pt x="212430" y="279206"/>
                </a:lnTo>
                <a:lnTo>
                  <a:pt x="213085" y="251754"/>
                </a:lnTo>
                <a:lnTo>
                  <a:pt x="213454" y="195871"/>
                </a:lnTo>
                <a:lnTo>
                  <a:pt x="211601" y="169078"/>
                </a:lnTo>
                <a:lnTo>
                  <a:pt x="208461" y="137881"/>
                </a:lnTo>
                <a:lnTo>
                  <a:pt x="201795" y="79088"/>
                </a:lnTo>
                <a:lnTo>
                  <a:pt x="198833" y="46608"/>
                </a:lnTo>
                <a:lnTo>
                  <a:pt x="198044" y="33375"/>
                </a:lnTo>
                <a:lnTo>
                  <a:pt x="196932" y="2261"/>
                </a:lnTo>
                <a:lnTo>
                  <a:pt x="196776" y="0"/>
                </a:lnTo>
                <a:lnTo>
                  <a:pt x="194017" y="16079"/>
                </a:lnTo>
                <a:lnTo>
                  <a:pt x="191975" y="28262"/>
                </a:lnTo>
                <a:lnTo>
                  <a:pt x="190614" y="44956"/>
                </a:lnTo>
                <a:lnTo>
                  <a:pt x="189707" y="64658"/>
                </a:lnTo>
                <a:lnTo>
                  <a:pt x="188429" y="123185"/>
                </a:lnTo>
                <a:lnTo>
                  <a:pt x="187923" y="285624"/>
                </a:lnTo>
                <a:lnTo>
                  <a:pt x="188865" y="305113"/>
                </a:lnTo>
                <a:lnTo>
                  <a:pt x="190446" y="323822"/>
                </a:lnTo>
                <a:lnTo>
                  <a:pt x="192452" y="342009"/>
                </a:lnTo>
                <a:lnTo>
                  <a:pt x="197221" y="377456"/>
                </a:lnTo>
                <a:lnTo>
                  <a:pt x="199826" y="394910"/>
                </a:lnTo>
                <a:lnTo>
                  <a:pt x="203468" y="411308"/>
                </a:lnTo>
                <a:lnTo>
                  <a:pt x="207801" y="427003"/>
                </a:lnTo>
                <a:lnTo>
                  <a:pt x="212595" y="442229"/>
                </a:lnTo>
                <a:lnTo>
                  <a:pt x="217695" y="457142"/>
                </a:lnTo>
                <a:lnTo>
                  <a:pt x="228443" y="486412"/>
                </a:lnTo>
                <a:lnTo>
                  <a:pt x="233976" y="499932"/>
                </a:lnTo>
                <a:lnTo>
                  <a:pt x="239569" y="512756"/>
                </a:lnTo>
                <a:lnTo>
                  <a:pt x="245204" y="525115"/>
                </a:lnTo>
                <a:lnTo>
                  <a:pt x="256544" y="543927"/>
                </a:lnTo>
                <a:lnTo>
                  <a:pt x="268886" y="559590"/>
                </a:lnTo>
                <a:lnTo>
                  <a:pt x="283896" y="576077"/>
                </a:lnTo>
                <a:lnTo>
                  <a:pt x="303861" y="592322"/>
                </a:lnTo>
                <a:lnTo>
                  <a:pt x="315952" y="597292"/>
                </a:lnTo>
                <a:lnTo>
                  <a:pt x="336008" y="600089"/>
                </a:lnTo>
                <a:lnTo>
                  <a:pt x="359283" y="601035"/>
                </a:lnTo>
                <a:lnTo>
                  <a:pt x="369158" y="598624"/>
                </a:lnTo>
                <a:lnTo>
                  <a:pt x="391020" y="589316"/>
                </a:lnTo>
                <a:lnTo>
                  <a:pt x="395701" y="585679"/>
                </a:lnTo>
                <a:lnTo>
                  <a:pt x="403441" y="576560"/>
                </a:lnTo>
                <a:lnTo>
                  <a:pt x="413154" y="560715"/>
                </a:lnTo>
                <a:lnTo>
                  <a:pt x="421676" y="544509"/>
                </a:lnTo>
                <a:lnTo>
                  <a:pt x="426615" y="534854"/>
                </a:lnTo>
                <a:lnTo>
                  <a:pt x="430860" y="521749"/>
                </a:lnTo>
                <a:lnTo>
                  <a:pt x="434643" y="506345"/>
                </a:lnTo>
                <a:lnTo>
                  <a:pt x="438117" y="489409"/>
                </a:lnTo>
                <a:lnTo>
                  <a:pt x="444518" y="452810"/>
                </a:lnTo>
                <a:lnTo>
                  <a:pt x="447558" y="433716"/>
                </a:lnTo>
                <a:lnTo>
                  <a:pt x="449585" y="417176"/>
                </a:lnTo>
                <a:lnTo>
                  <a:pt x="450937" y="402340"/>
                </a:lnTo>
                <a:lnTo>
                  <a:pt x="451837" y="388639"/>
                </a:lnTo>
                <a:lnTo>
                  <a:pt x="453391" y="375695"/>
                </a:lnTo>
                <a:lnTo>
                  <a:pt x="455379" y="363256"/>
                </a:lnTo>
                <a:lnTo>
                  <a:pt x="457656" y="351153"/>
                </a:lnTo>
                <a:lnTo>
                  <a:pt x="459175" y="337370"/>
                </a:lnTo>
                <a:lnTo>
                  <a:pt x="460187" y="322466"/>
                </a:lnTo>
                <a:lnTo>
                  <a:pt x="461612" y="284344"/>
                </a:lnTo>
                <a:lnTo>
                  <a:pt x="462093" y="254397"/>
                </a:lnTo>
                <a:lnTo>
                  <a:pt x="462176" y="240575"/>
                </a:lnTo>
                <a:lnTo>
                  <a:pt x="463141" y="242696"/>
                </a:lnTo>
                <a:lnTo>
                  <a:pt x="466752" y="257752"/>
                </a:lnTo>
                <a:lnTo>
                  <a:pt x="468096" y="271293"/>
                </a:lnTo>
                <a:lnTo>
                  <a:pt x="468992" y="287939"/>
                </a:lnTo>
                <a:lnTo>
                  <a:pt x="469590" y="306657"/>
                </a:lnTo>
                <a:lnTo>
                  <a:pt x="470940" y="323898"/>
                </a:lnTo>
                <a:lnTo>
                  <a:pt x="472793" y="340154"/>
                </a:lnTo>
                <a:lnTo>
                  <a:pt x="474981" y="355755"/>
                </a:lnTo>
                <a:lnTo>
                  <a:pt x="476440" y="370917"/>
                </a:lnTo>
                <a:lnTo>
                  <a:pt x="477412" y="385788"/>
                </a:lnTo>
                <a:lnTo>
                  <a:pt x="478060" y="400465"/>
                </a:lnTo>
                <a:lnTo>
                  <a:pt x="479444" y="413107"/>
                </a:lnTo>
                <a:lnTo>
                  <a:pt x="481320" y="424392"/>
                </a:lnTo>
                <a:lnTo>
                  <a:pt x="485945" y="445504"/>
                </a:lnTo>
                <a:lnTo>
                  <a:pt x="491175" y="467587"/>
                </a:lnTo>
                <a:lnTo>
                  <a:pt x="494856" y="477857"/>
                </a:lnTo>
                <a:lnTo>
                  <a:pt x="504025" y="496889"/>
                </a:lnTo>
                <a:lnTo>
                  <a:pt x="515347" y="514567"/>
                </a:lnTo>
                <a:lnTo>
                  <a:pt x="524734" y="530387"/>
                </a:lnTo>
                <a:lnTo>
                  <a:pt x="529611" y="534012"/>
                </a:lnTo>
                <a:lnTo>
                  <a:pt x="535719" y="536428"/>
                </a:lnTo>
                <a:lnTo>
                  <a:pt x="555429" y="542368"/>
                </a:lnTo>
                <a:lnTo>
                  <a:pt x="561504" y="544856"/>
                </a:lnTo>
                <a:lnTo>
                  <a:pt x="567459" y="545563"/>
                </a:lnTo>
                <a:lnTo>
                  <a:pt x="579156" y="543808"/>
                </a:lnTo>
                <a:lnTo>
                  <a:pt x="588165" y="539852"/>
                </a:lnTo>
                <a:lnTo>
                  <a:pt x="606259" y="529552"/>
                </a:lnTo>
                <a:lnTo>
                  <a:pt x="617037" y="518912"/>
                </a:lnTo>
                <a:lnTo>
                  <a:pt x="628178" y="505610"/>
                </a:lnTo>
                <a:lnTo>
                  <a:pt x="639479" y="493348"/>
                </a:lnTo>
                <a:lnTo>
                  <a:pt x="648312" y="476468"/>
                </a:lnTo>
                <a:lnTo>
                  <a:pt x="652002" y="466633"/>
                </a:lnTo>
                <a:lnTo>
                  <a:pt x="655413" y="456266"/>
                </a:lnTo>
                <a:lnTo>
                  <a:pt x="658640" y="445545"/>
                </a:lnTo>
                <a:lnTo>
                  <a:pt x="664765" y="423472"/>
                </a:lnTo>
                <a:lnTo>
                  <a:pt x="679000" y="370638"/>
                </a:lnTo>
                <a:lnTo>
                  <a:pt x="683889" y="353217"/>
                </a:lnTo>
                <a:lnTo>
                  <a:pt x="689054" y="331126"/>
                </a:lnTo>
                <a:lnTo>
                  <a:pt x="699873" y="278640"/>
                </a:lnTo>
                <a:lnTo>
                  <a:pt x="705951" y="245787"/>
                </a:lnTo>
                <a:lnTo>
                  <a:pt x="708653" y="228011"/>
                </a:lnTo>
                <a:lnTo>
                  <a:pt x="709853" y="216936"/>
                </a:lnTo>
                <a:lnTo>
                  <a:pt x="710387" y="226619"/>
                </a:lnTo>
                <a:lnTo>
                  <a:pt x="710730" y="261198"/>
                </a:lnTo>
                <a:lnTo>
                  <a:pt x="711711" y="273590"/>
                </a:lnTo>
                <a:lnTo>
                  <a:pt x="715340" y="307678"/>
                </a:lnTo>
                <a:lnTo>
                  <a:pt x="716689" y="323626"/>
                </a:lnTo>
                <a:lnTo>
                  <a:pt x="717588" y="338068"/>
                </a:lnTo>
                <a:lnTo>
                  <a:pt x="718587" y="364275"/>
                </a:lnTo>
                <a:lnTo>
                  <a:pt x="719031" y="388623"/>
                </a:lnTo>
                <a:lnTo>
                  <a:pt x="721054" y="407117"/>
                </a:lnTo>
                <a:lnTo>
                  <a:pt x="724308" y="429924"/>
                </a:lnTo>
                <a:lnTo>
                  <a:pt x="728383" y="455606"/>
                </a:lnTo>
                <a:lnTo>
                  <a:pt x="732051" y="474632"/>
                </a:lnTo>
                <a:lnTo>
                  <a:pt x="735450" y="489222"/>
                </a:lnTo>
                <a:lnTo>
                  <a:pt x="738668" y="500853"/>
                </a:lnTo>
                <a:lnTo>
                  <a:pt x="744784" y="516317"/>
                </a:lnTo>
                <a:lnTo>
                  <a:pt x="751629" y="527316"/>
                </a:lnTo>
                <a:lnTo>
                  <a:pt x="761022" y="538556"/>
                </a:lnTo>
                <a:lnTo>
                  <a:pt x="766193" y="542315"/>
                </a:lnTo>
                <a:lnTo>
                  <a:pt x="788181" y="550888"/>
                </a:lnTo>
                <a:lnTo>
                  <a:pt x="798539" y="555064"/>
                </a:lnTo>
                <a:lnTo>
                  <a:pt x="809726" y="557415"/>
                </a:lnTo>
                <a:lnTo>
                  <a:pt x="822257" y="5584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5"/>
          <p:cNvSpPr/>
          <p:nvPr/>
        </p:nvSpPr>
        <p:spPr>
          <a:xfrm>
            <a:off x="7932574" y="2983749"/>
            <a:ext cx="351319" cy="346865"/>
          </a:xfrm>
          <a:custGeom>
            <a:avLst/>
            <a:gdLst/>
            <a:ahLst/>
            <a:cxnLst/>
            <a:rect l="0" t="0" r="0" b="0"/>
            <a:pathLst>
              <a:path w="351319" h="346865">
                <a:moveTo>
                  <a:pt x="111288" y="33771"/>
                </a:moveTo>
                <a:lnTo>
                  <a:pt x="115839" y="24669"/>
                </a:lnTo>
                <a:lnTo>
                  <a:pt x="116227" y="21035"/>
                </a:lnTo>
                <a:lnTo>
                  <a:pt x="115533" y="17661"/>
                </a:lnTo>
                <a:lnTo>
                  <a:pt x="113175" y="11371"/>
                </a:lnTo>
                <a:lnTo>
                  <a:pt x="112126" y="5400"/>
                </a:lnTo>
                <a:lnTo>
                  <a:pt x="110894" y="3427"/>
                </a:lnTo>
                <a:lnTo>
                  <a:pt x="109121" y="2112"/>
                </a:lnTo>
                <a:lnTo>
                  <a:pt x="106986" y="1235"/>
                </a:lnTo>
                <a:lnTo>
                  <a:pt x="99533" y="260"/>
                </a:lnTo>
                <a:lnTo>
                  <a:pt x="94879" y="0"/>
                </a:lnTo>
                <a:lnTo>
                  <a:pt x="90823" y="779"/>
                </a:lnTo>
                <a:lnTo>
                  <a:pt x="83778" y="4185"/>
                </a:lnTo>
                <a:lnTo>
                  <a:pt x="77471" y="11414"/>
                </a:lnTo>
                <a:lnTo>
                  <a:pt x="70542" y="20977"/>
                </a:lnTo>
                <a:lnTo>
                  <a:pt x="61111" y="31577"/>
                </a:lnTo>
                <a:lnTo>
                  <a:pt x="54977" y="39928"/>
                </a:lnTo>
                <a:lnTo>
                  <a:pt x="48029" y="50258"/>
                </a:lnTo>
                <a:lnTo>
                  <a:pt x="40541" y="61907"/>
                </a:lnTo>
                <a:lnTo>
                  <a:pt x="34596" y="72531"/>
                </a:lnTo>
                <a:lnTo>
                  <a:pt x="29680" y="82471"/>
                </a:lnTo>
                <a:lnTo>
                  <a:pt x="25450" y="91955"/>
                </a:lnTo>
                <a:lnTo>
                  <a:pt x="21677" y="102088"/>
                </a:lnTo>
                <a:lnTo>
                  <a:pt x="18211" y="112653"/>
                </a:lnTo>
                <a:lnTo>
                  <a:pt x="11818" y="133599"/>
                </a:lnTo>
                <a:lnTo>
                  <a:pt x="5802" y="152434"/>
                </a:lnTo>
                <a:lnTo>
                  <a:pt x="3817" y="161457"/>
                </a:lnTo>
                <a:lnTo>
                  <a:pt x="2493" y="170330"/>
                </a:lnTo>
                <a:lnTo>
                  <a:pt x="1611" y="179103"/>
                </a:lnTo>
                <a:lnTo>
                  <a:pt x="1022" y="188761"/>
                </a:lnTo>
                <a:lnTo>
                  <a:pt x="368" y="209653"/>
                </a:lnTo>
                <a:lnTo>
                  <a:pt x="0" y="238284"/>
                </a:lnTo>
                <a:lnTo>
                  <a:pt x="1854" y="249170"/>
                </a:lnTo>
                <a:lnTo>
                  <a:pt x="4994" y="261190"/>
                </a:lnTo>
                <a:lnTo>
                  <a:pt x="8993" y="273966"/>
                </a:lnTo>
                <a:lnTo>
                  <a:pt x="12611" y="284389"/>
                </a:lnTo>
                <a:lnTo>
                  <a:pt x="15977" y="293242"/>
                </a:lnTo>
                <a:lnTo>
                  <a:pt x="19171" y="301049"/>
                </a:lnTo>
                <a:lnTo>
                  <a:pt x="24160" y="308158"/>
                </a:lnTo>
                <a:lnTo>
                  <a:pt x="30342" y="314803"/>
                </a:lnTo>
                <a:lnTo>
                  <a:pt x="37322" y="321138"/>
                </a:lnTo>
                <a:lnTo>
                  <a:pt x="43880" y="326314"/>
                </a:lnTo>
                <a:lnTo>
                  <a:pt x="50157" y="330717"/>
                </a:lnTo>
                <a:lnTo>
                  <a:pt x="56247" y="334605"/>
                </a:lnTo>
                <a:lnTo>
                  <a:pt x="62210" y="337197"/>
                </a:lnTo>
                <a:lnTo>
                  <a:pt x="68093" y="338925"/>
                </a:lnTo>
                <a:lnTo>
                  <a:pt x="73918" y="340077"/>
                </a:lnTo>
                <a:lnTo>
                  <a:pt x="80660" y="341797"/>
                </a:lnTo>
                <a:lnTo>
                  <a:pt x="88012" y="343897"/>
                </a:lnTo>
                <a:lnTo>
                  <a:pt x="95771" y="346249"/>
                </a:lnTo>
                <a:lnTo>
                  <a:pt x="102848" y="346864"/>
                </a:lnTo>
                <a:lnTo>
                  <a:pt x="109471" y="346322"/>
                </a:lnTo>
                <a:lnTo>
                  <a:pt x="115792" y="345009"/>
                </a:lnTo>
                <a:lnTo>
                  <a:pt x="122862" y="343180"/>
                </a:lnTo>
                <a:lnTo>
                  <a:pt x="130435" y="341009"/>
                </a:lnTo>
                <a:lnTo>
                  <a:pt x="146467" y="336056"/>
                </a:lnTo>
                <a:lnTo>
                  <a:pt x="163119" y="330680"/>
                </a:lnTo>
                <a:lnTo>
                  <a:pt x="171560" y="326960"/>
                </a:lnTo>
                <a:lnTo>
                  <a:pt x="180043" y="322575"/>
                </a:lnTo>
                <a:lnTo>
                  <a:pt x="188558" y="317747"/>
                </a:lnTo>
                <a:lnTo>
                  <a:pt x="196139" y="311671"/>
                </a:lnTo>
                <a:lnTo>
                  <a:pt x="203098" y="304762"/>
                </a:lnTo>
                <a:lnTo>
                  <a:pt x="270133" y="228489"/>
                </a:lnTo>
                <a:lnTo>
                  <a:pt x="294281" y="199052"/>
                </a:lnTo>
                <a:lnTo>
                  <a:pt x="303768" y="185868"/>
                </a:lnTo>
                <a:lnTo>
                  <a:pt x="311999" y="173269"/>
                </a:lnTo>
                <a:lnTo>
                  <a:pt x="351318" y="93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6"/>
          <p:cNvSpPr/>
          <p:nvPr/>
        </p:nvSpPr>
        <p:spPr>
          <a:xfrm>
            <a:off x="8285436" y="2787254"/>
            <a:ext cx="118472" cy="607457"/>
          </a:xfrm>
          <a:custGeom>
            <a:avLst/>
            <a:gdLst/>
            <a:ahLst/>
            <a:cxnLst/>
            <a:rect l="0" t="0" r="0" b="0"/>
            <a:pathLst>
              <a:path w="118472" h="607457">
                <a:moveTo>
                  <a:pt x="15601" y="7381"/>
                </a:moveTo>
                <a:lnTo>
                  <a:pt x="11050" y="2830"/>
                </a:lnTo>
                <a:lnTo>
                  <a:pt x="8757" y="1489"/>
                </a:lnTo>
                <a:lnTo>
                  <a:pt x="6276" y="595"/>
                </a:lnTo>
                <a:lnTo>
                  <a:pt x="3669" y="0"/>
                </a:lnTo>
                <a:lnTo>
                  <a:pt x="1931" y="1507"/>
                </a:lnTo>
                <a:lnTo>
                  <a:pt x="773" y="4418"/>
                </a:lnTo>
                <a:lnTo>
                  <a:pt x="0" y="8263"/>
                </a:lnTo>
                <a:lnTo>
                  <a:pt x="438" y="11779"/>
                </a:lnTo>
                <a:lnTo>
                  <a:pt x="1682" y="15075"/>
                </a:lnTo>
                <a:lnTo>
                  <a:pt x="3465" y="18225"/>
                </a:lnTo>
                <a:lnTo>
                  <a:pt x="5445" y="34425"/>
                </a:lnTo>
                <a:lnTo>
                  <a:pt x="5973" y="45413"/>
                </a:lnTo>
                <a:lnTo>
                  <a:pt x="7277" y="60358"/>
                </a:lnTo>
                <a:lnTo>
                  <a:pt x="18868" y="165464"/>
                </a:lnTo>
                <a:lnTo>
                  <a:pt x="24447" y="199447"/>
                </a:lnTo>
                <a:lnTo>
                  <a:pt x="40805" y="285466"/>
                </a:lnTo>
                <a:lnTo>
                  <a:pt x="46691" y="320406"/>
                </a:lnTo>
                <a:lnTo>
                  <a:pt x="50615" y="348462"/>
                </a:lnTo>
                <a:lnTo>
                  <a:pt x="53231" y="371928"/>
                </a:lnTo>
                <a:lnTo>
                  <a:pt x="55928" y="391382"/>
                </a:lnTo>
                <a:lnTo>
                  <a:pt x="58678" y="408162"/>
                </a:lnTo>
                <a:lnTo>
                  <a:pt x="61465" y="423158"/>
                </a:lnTo>
                <a:lnTo>
                  <a:pt x="67100" y="449981"/>
                </a:lnTo>
                <a:lnTo>
                  <a:pt x="69936" y="462467"/>
                </a:lnTo>
                <a:lnTo>
                  <a:pt x="72780" y="473649"/>
                </a:lnTo>
                <a:lnTo>
                  <a:pt x="75628" y="483961"/>
                </a:lnTo>
                <a:lnTo>
                  <a:pt x="81333" y="503039"/>
                </a:lnTo>
                <a:lnTo>
                  <a:pt x="87042" y="521043"/>
                </a:lnTo>
                <a:lnTo>
                  <a:pt x="89899" y="531750"/>
                </a:lnTo>
                <a:lnTo>
                  <a:pt x="92756" y="543650"/>
                </a:lnTo>
                <a:lnTo>
                  <a:pt x="95612" y="556346"/>
                </a:lnTo>
                <a:lnTo>
                  <a:pt x="98470" y="567667"/>
                </a:lnTo>
                <a:lnTo>
                  <a:pt x="101327" y="578073"/>
                </a:lnTo>
                <a:lnTo>
                  <a:pt x="118471" y="6074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7"/>
          <p:cNvSpPr/>
          <p:nvPr/>
        </p:nvSpPr>
        <p:spPr>
          <a:xfrm>
            <a:off x="8206740" y="2940367"/>
            <a:ext cx="411480" cy="120016"/>
          </a:xfrm>
          <a:custGeom>
            <a:avLst/>
            <a:gdLst/>
            <a:ahLst/>
            <a:cxnLst/>
            <a:rect l="0" t="0" r="0" b="0"/>
            <a:pathLst>
              <a:path w="411480" h="120016">
                <a:moveTo>
                  <a:pt x="0" y="120015"/>
                </a:moveTo>
                <a:lnTo>
                  <a:pt x="9101" y="110914"/>
                </a:lnTo>
                <a:lnTo>
                  <a:pt x="13687" y="107280"/>
                </a:lnTo>
                <a:lnTo>
                  <a:pt x="18650" y="103905"/>
                </a:lnTo>
                <a:lnTo>
                  <a:pt x="23863" y="100702"/>
                </a:lnTo>
                <a:lnTo>
                  <a:pt x="31148" y="97615"/>
                </a:lnTo>
                <a:lnTo>
                  <a:pt x="39816" y="94604"/>
                </a:lnTo>
                <a:lnTo>
                  <a:pt x="49404" y="91645"/>
                </a:lnTo>
                <a:lnTo>
                  <a:pt x="71988" y="86814"/>
                </a:lnTo>
                <a:lnTo>
                  <a:pt x="140262" y="73827"/>
                </a:lnTo>
                <a:lnTo>
                  <a:pt x="176375" y="65410"/>
                </a:lnTo>
                <a:lnTo>
                  <a:pt x="211881" y="55990"/>
                </a:lnTo>
                <a:lnTo>
                  <a:pt x="296142" y="32147"/>
                </a:lnTo>
                <a:lnTo>
                  <a:pt x="314585" y="27146"/>
                </a:lnTo>
                <a:lnTo>
                  <a:pt x="328786" y="22860"/>
                </a:lnTo>
                <a:lnTo>
                  <a:pt x="340158" y="19050"/>
                </a:lnTo>
                <a:lnTo>
                  <a:pt x="349645" y="15558"/>
                </a:lnTo>
                <a:lnTo>
                  <a:pt x="359778" y="13229"/>
                </a:lnTo>
                <a:lnTo>
                  <a:pt x="370344" y="11677"/>
                </a:lnTo>
                <a:lnTo>
                  <a:pt x="381200" y="10642"/>
                </a:lnTo>
                <a:lnTo>
                  <a:pt x="389388" y="9000"/>
                </a:lnTo>
                <a:lnTo>
                  <a:pt x="395800" y="6952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8"/>
          <p:cNvSpPr/>
          <p:nvPr/>
        </p:nvSpPr>
        <p:spPr>
          <a:xfrm>
            <a:off x="5969317" y="3849052"/>
            <a:ext cx="162879" cy="685801"/>
          </a:xfrm>
          <a:custGeom>
            <a:avLst/>
            <a:gdLst/>
            <a:ahLst/>
            <a:cxnLst/>
            <a:rect l="0" t="0" r="0" b="0"/>
            <a:pathLst>
              <a:path w="162879" h="685801">
                <a:moveTo>
                  <a:pt x="0" y="0"/>
                </a:moveTo>
                <a:lnTo>
                  <a:pt x="4551" y="9102"/>
                </a:lnTo>
                <a:lnTo>
                  <a:pt x="7797" y="16545"/>
                </a:lnTo>
                <a:lnTo>
                  <a:pt x="16483" y="37516"/>
                </a:lnTo>
                <a:lnTo>
                  <a:pt x="19561" y="48824"/>
                </a:lnTo>
                <a:lnTo>
                  <a:pt x="21613" y="60171"/>
                </a:lnTo>
                <a:lnTo>
                  <a:pt x="22981" y="71547"/>
                </a:lnTo>
                <a:lnTo>
                  <a:pt x="24846" y="82940"/>
                </a:lnTo>
                <a:lnTo>
                  <a:pt x="27041" y="94346"/>
                </a:lnTo>
                <a:lnTo>
                  <a:pt x="29458" y="105760"/>
                </a:lnTo>
                <a:lnTo>
                  <a:pt x="33926" y="122894"/>
                </a:lnTo>
                <a:lnTo>
                  <a:pt x="46511" y="167332"/>
                </a:lnTo>
                <a:lnTo>
                  <a:pt x="51962" y="188707"/>
                </a:lnTo>
                <a:lnTo>
                  <a:pt x="56549" y="208672"/>
                </a:lnTo>
                <a:lnTo>
                  <a:pt x="72635" y="281857"/>
                </a:lnTo>
                <a:lnTo>
                  <a:pt x="85623" y="340534"/>
                </a:lnTo>
                <a:lnTo>
                  <a:pt x="94570" y="385664"/>
                </a:lnTo>
                <a:lnTo>
                  <a:pt x="98288" y="409509"/>
                </a:lnTo>
                <a:lnTo>
                  <a:pt x="104961" y="461404"/>
                </a:lnTo>
                <a:lnTo>
                  <a:pt x="109027" y="487625"/>
                </a:lnTo>
                <a:lnTo>
                  <a:pt x="113642" y="513678"/>
                </a:lnTo>
                <a:lnTo>
                  <a:pt x="118624" y="539620"/>
                </a:lnTo>
                <a:lnTo>
                  <a:pt x="123850" y="562629"/>
                </a:lnTo>
                <a:lnTo>
                  <a:pt x="129239" y="583684"/>
                </a:lnTo>
                <a:lnTo>
                  <a:pt x="134737" y="603435"/>
                </a:lnTo>
                <a:lnTo>
                  <a:pt x="140307" y="621365"/>
                </a:lnTo>
                <a:lnTo>
                  <a:pt x="145926" y="638081"/>
                </a:lnTo>
                <a:lnTo>
                  <a:pt x="162878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9"/>
          <p:cNvSpPr/>
          <p:nvPr/>
        </p:nvSpPr>
        <p:spPr>
          <a:xfrm>
            <a:off x="5849302" y="4080510"/>
            <a:ext cx="891541" cy="423410"/>
          </a:xfrm>
          <a:custGeom>
            <a:avLst/>
            <a:gdLst/>
            <a:ahLst/>
            <a:cxnLst/>
            <a:rect l="0" t="0" r="0" b="0"/>
            <a:pathLst>
              <a:path w="891541" h="423410">
                <a:moveTo>
                  <a:pt x="0" y="265747"/>
                </a:moveTo>
                <a:lnTo>
                  <a:pt x="9102" y="256645"/>
                </a:lnTo>
                <a:lnTo>
                  <a:pt x="23213" y="245392"/>
                </a:lnTo>
                <a:lnTo>
                  <a:pt x="123213" y="169228"/>
                </a:lnTo>
                <a:lnTo>
                  <a:pt x="140244" y="157586"/>
                </a:lnTo>
                <a:lnTo>
                  <a:pt x="158266" y="146014"/>
                </a:lnTo>
                <a:lnTo>
                  <a:pt x="176949" y="134490"/>
                </a:lnTo>
                <a:lnTo>
                  <a:pt x="194166" y="124903"/>
                </a:lnTo>
                <a:lnTo>
                  <a:pt x="210406" y="116606"/>
                </a:lnTo>
                <a:lnTo>
                  <a:pt x="225996" y="109170"/>
                </a:lnTo>
                <a:lnTo>
                  <a:pt x="248398" y="100907"/>
                </a:lnTo>
                <a:lnTo>
                  <a:pt x="271720" y="96256"/>
                </a:lnTo>
                <a:lnTo>
                  <a:pt x="278301" y="95603"/>
                </a:lnTo>
                <a:lnTo>
                  <a:pt x="290694" y="97417"/>
                </a:lnTo>
                <a:lnTo>
                  <a:pt x="296667" y="99235"/>
                </a:lnTo>
                <a:lnTo>
                  <a:pt x="308382" y="106334"/>
                </a:lnTo>
                <a:lnTo>
                  <a:pt x="319938" y="115839"/>
                </a:lnTo>
                <a:lnTo>
                  <a:pt x="331425" y="126414"/>
                </a:lnTo>
                <a:lnTo>
                  <a:pt x="336203" y="133806"/>
                </a:lnTo>
                <a:lnTo>
                  <a:pt x="340340" y="142544"/>
                </a:lnTo>
                <a:lnTo>
                  <a:pt x="344051" y="152179"/>
                </a:lnTo>
                <a:lnTo>
                  <a:pt x="348430" y="161460"/>
                </a:lnTo>
                <a:lnTo>
                  <a:pt x="353254" y="170505"/>
                </a:lnTo>
                <a:lnTo>
                  <a:pt x="358376" y="179392"/>
                </a:lnTo>
                <a:lnTo>
                  <a:pt x="369145" y="199427"/>
                </a:lnTo>
                <a:lnTo>
                  <a:pt x="374684" y="210104"/>
                </a:lnTo>
                <a:lnTo>
                  <a:pt x="381235" y="224842"/>
                </a:lnTo>
                <a:lnTo>
                  <a:pt x="441377" y="371077"/>
                </a:lnTo>
                <a:lnTo>
                  <a:pt x="447604" y="382640"/>
                </a:lnTo>
                <a:lnTo>
                  <a:pt x="453660" y="391300"/>
                </a:lnTo>
                <a:lnTo>
                  <a:pt x="464517" y="403464"/>
                </a:lnTo>
                <a:lnTo>
                  <a:pt x="475031" y="415667"/>
                </a:lnTo>
                <a:lnTo>
                  <a:pt x="477825" y="422230"/>
                </a:lnTo>
                <a:lnTo>
                  <a:pt x="479523" y="423409"/>
                </a:lnTo>
                <a:lnTo>
                  <a:pt x="481607" y="423243"/>
                </a:lnTo>
                <a:lnTo>
                  <a:pt x="483949" y="422179"/>
                </a:lnTo>
                <a:lnTo>
                  <a:pt x="491796" y="416132"/>
                </a:lnTo>
                <a:lnTo>
                  <a:pt x="493599" y="413628"/>
                </a:lnTo>
                <a:lnTo>
                  <a:pt x="501281" y="395405"/>
                </a:lnTo>
                <a:lnTo>
                  <a:pt x="502780" y="388381"/>
                </a:lnTo>
                <a:lnTo>
                  <a:pt x="503779" y="379889"/>
                </a:lnTo>
                <a:lnTo>
                  <a:pt x="504445" y="370416"/>
                </a:lnTo>
                <a:lnTo>
                  <a:pt x="505842" y="361244"/>
                </a:lnTo>
                <a:lnTo>
                  <a:pt x="507725" y="352272"/>
                </a:lnTo>
                <a:lnTo>
                  <a:pt x="509933" y="343433"/>
                </a:lnTo>
                <a:lnTo>
                  <a:pt x="513311" y="322300"/>
                </a:lnTo>
                <a:lnTo>
                  <a:pt x="526213" y="230222"/>
                </a:lnTo>
                <a:lnTo>
                  <a:pt x="533275" y="186458"/>
                </a:lnTo>
                <a:lnTo>
                  <a:pt x="537444" y="169073"/>
                </a:lnTo>
                <a:lnTo>
                  <a:pt x="542129" y="153673"/>
                </a:lnTo>
                <a:lnTo>
                  <a:pt x="547157" y="139596"/>
                </a:lnTo>
                <a:lnTo>
                  <a:pt x="551461" y="128306"/>
                </a:lnTo>
                <a:lnTo>
                  <a:pt x="555283" y="118875"/>
                </a:lnTo>
                <a:lnTo>
                  <a:pt x="558784" y="110682"/>
                </a:lnTo>
                <a:lnTo>
                  <a:pt x="563022" y="103316"/>
                </a:lnTo>
                <a:lnTo>
                  <a:pt x="567753" y="96499"/>
                </a:lnTo>
                <a:lnTo>
                  <a:pt x="577137" y="84798"/>
                </a:lnTo>
                <a:lnTo>
                  <a:pt x="584483" y="76423"/>
                </a:lnTo>
                <a:lnTo>
                  <a:pt x="587776" y="73808"/>
                </a:lnTo>
                <a:lnTo>
                  <a:pt x="593974" y="70904"/>
                </a:lnTo>
                <a:lnTo>
                  <a:pt x="596960" y="71081"/>
                </a:lnTo>
                <a:lnTo>
                  <a:pt x="599903" y="72152"/>
                </a:lnTo>
                <a:lnTo>
                  <a:pt x="602818" y="73819"/>
                </a:lnTo>
                <a:lnTo>
                  <a:pt x="604762" y="75882"/>
                </a:lnTo>
                <a:lnTo>
                  <a:pt x="606057" y="78211"/>
                </a:lnTo>
                <a:lnTo>
                  <a:pt x="610419" y="88578"/>
                </a:lnTo>
                <a:lnTo>
                  <a:pt x="615150" y="99375"/>
                </a:lnTo>
                <a:lnTo>
                  <a:pt x="617745" y="106255"/>
                </a:lnTo>
                <a:lnTo>
                  <a:pt x="625948" y="129590"/>
                </a:lnTo>
                <a:lnTo>
                  <a:pt x="679028" y="288305"/>
                </a:lnTo>
                <a:lnTo>
                  <a:pt x="683191" y="296978"/>
                </a:lnTo>
                <a:lnTo>
                  <a:pt x="687871" y="304665"/>
                </a:lnTo>
                <a:lnTo>
                  <a:pt x="692895" y="311695"/>
                </a:lnTo>
                <a:lnTo>
                  <a:pt x="701019" y="324586"/>
                </a:lnTo>
                <a:lnTo>
                  <a:pt x="704518" y="330691"/>
                </a:lnTo>
                <a:lnTo>
                  <a:pt x="713487" y="340013"/>
                </a:lnTo>
                <a:lnTo>
                  <a:pt x="726706" y="350617"/>
                </a:lnTo>
                <a:lnTo>
                  <a:pt x="730215" y="353760"/>
                </a:lnTo>
                <a:lnTo>
                  <a:pt x="733508" y="355855"/>
                </a:lnTo>
                <a:lnTo>
                  <a:pt x="757338" y="365568"/>
                </a:lnTo>
                <a:lnTo>
                  <a:pt x="764585" y="367262"/>
                </a:lnTo>
                <a:lnTo>
                  <a:pt x="767850" y="366761"/>
                </a:lnTo>
                <a:lnTo>
                  <a:pt x="770980" y="365475"/>
                </a:lnTo>
                <a:lnTo>
                  <a:pt x="779936" y="359114"/>
                </a:lnTo>
                <a:lnTo>
                  <a:pt x="791495" y="348430"/>
                </a:lnTo>
                <a:lnTo>
                  <a:pt x="800091" y="335437"/>
                </a:lnTo>
                <a:lnTo>
                  <a:pt x="803271" y="324978"/>
                </a:lnTo>
                <a:lnTo>
                  <a:pt x="824107" y="190080"/>
                </a:lnTo>
                <a:lnTo>
                  <a:pt x="828487" y="166725"/>
                </a:lnTo>
                <a:lnTo>
                  <a:pt x="835894" y="132202"/>
                </a:lnTo>
                <a:lnTo>
                  <a:pt x="842361" y="104159"/>
                </a:lnTo>
                <a:lnTo>
                  <a:pt x="847324" y="88489"/>
                </a:lnTo>
                <a:lnTo>
                  <a:pt x="853490" y="71375"/>
                </a:lnTo>
                <a:lnTo>
                  <a:pt x="866057" y="39342"/>
                </a:lnTo>
                <a:lnTo>
                  <a:pt x="870742" y="28133"/>
                </a:lnTo>
                <a:lnTo>
                  <a:pt x="8915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0"/>
          <p:cNvSpPr/>
          <p:nvPr/>
        </p:nvSpPr>
        <p:spPr>
          <a:xfrm>
            <a:off x="6843712" y="4106227"/>
            <a:ext cx="42864" cy="286495"/>
          </a:xfrm>
          <a:custGeom>
            <a:avLst/>
            <a:gdLst/>
            <a:ahLst/>
            <a:cxnLst/>
            <a:rect l="0" t="0" r="0" b="0"/>
            <a:pathLst>
              <a:path w="42864" h="286495">
                <a:moveTo>
                  <a:pt x="0" y="0"/>
                </a:moveTo>
                <a:lnTo>
                  <a:pt x="0" y="40346"/>
                </a:lnTo>
                <a:lnTo>
                  <a:pt x="5080" y="104609"/>
                </a:lnTo>
                <a:lnTo>
                  <a:pt x="9102" y="149750"/>
                </a:lnTo>
                <a:lnTo>
                  <a:pt x="12736" y="183653"/>
                </a:lnTo>
                <a:lnTo>
                  <a:pt x="16111" y="210065"/>
                </a:lnTo>
                <a:lnTo>
                  <a:pt x="19313" y="231484"/>
                </a:lnTo>
                <a:lnTo>
                  <a:pt x="23353" y="248620"/>
                </a:lnTo>
                <a:lnTo>
                  <a:pt x="27951" y="262902"/>
                </a:lnTo>
                <a:lnTo>
                  <a:pt x="32921" y="275281"/>
                </a:lnTo>
                <a:lnTo>
                  <a:pt x="36235" y="282580"/>
                </a:lnTo>
                <a:lnTo>
                  <a:pt x="38444" y="286494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1"/>
          <p:cNvSpPr/>
          <p:nvPr/>
        </p:nvSpPr>
        <p:spPr>
          <a:xfrm>
            <a:off x="6869430" y="3934777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2"/>
          <p:cNvSpPr/>
          <p:nvPr/>
        </p:nvSpPr>
        <p:spPr>
          <a:xfrm>
            <a:off x="7050122" y="4029075"/>
            <a:ext cx="145063" cy="332965"/>
          </a:xfrm>
          <a:custGeom>
            <a:avLst/>
            <a:gdLst/>
            <a:ahLst/>
            <a:cxnLst/>
            <a:rect l="0" t="0" r="0" b="0"/>
            <a:pathLst>
              <a:path w="145063" h="332965">
                <a:moveTo>
                  <a:pt x="93628" y="0"/>
                </a:moveTo>
                <a:lnTo>
                  <a:pt x="79975" y="9101"/>
                </a:lnTo>
                <a:lnTo>
                  <a:pt x="75001" y="12735"/>
                </a:lnTo>
                <a:lnTo>
                  <a:pt x="70732" y="16110"/>
                </a:lnTo>
                <a:lnTo>
                  <a:pt x="66935" y="19312"/>
                </a:lnTo>
                <a:lnTo>
                  <a:pt x="63449" y="23352"/>
                </a:lnTo>
                <a:lnTo>
                  <a:pt x="60174" y="27951"/>
                </a:lnTo>
                <a:lnTo>
                  <a:pt x="52089" y="40997"/>
                </a:lnTo>
                <a:lnTo>
                  <a:pt x="38971" y="62671"/>
                </a:lnTo>
                <a:lnTo>
                  <a:pt x="32425" y="75118"/>
                </a:lnTo>
                <a:lnTo>
                  <a:pt x="26156" y="88179"/>
                </a:lnTo>
                <a:lnTo>
                  <a:pt x="20071" y="101648"/>
                </a:lnTo>
                <a:lnTo>
                  <a:pt x="15063" y="116342"/>
                </a:lnTo>
                <a:lnTo>
                  <a:pt x="10771" y="131854"/>
                </a:lnTo>
                <a:lnTo>
                  <a:pt x="6958" y="147910"/>
                </a:lnTo>
                <a:lnTo>
                  <a:pt x="4415" y="160519"/>
                </a:lnTo>
                <a:lnTo>
                  <a:pt x="2720" y="170830"/>
                </a:lnTo>
                <a:lnTo>
                  <a:pt x="1590" y="179609"/>
                </a:lnTo>
                <a:lnTo>
                  <a:pt x="837" y="191177"/>
                </a:lnTo>
                <a:lnTo>
                  <a:pt x="335" y="204604"/>
                </a:lnTo>
                <a:lnTo>
                  <a:pt x="0" y="219269"/>
                </a:lnTo>
                <a:lnTo>
                  <a:pt x="729" y="230952"/>
                </a:lnTo>
                <a:lnTo>
                  <a:pt x="2168" y="240645"/>
                </a:lnTo>
                <a:lnTo>
                  <a:pt x="4079" y="249013"/>
                </a:lnTo>
                <a:lnTo>
                  <a:pt x="5354" y="256496"/>
                </a:lnTo>
                <a:lnTo>
                  <a:pt x="6203" y="263390"/>
                </a:lnTo>
                <a:lnTo>
                  <a:pt x="6770" y="269890"/>
                </a:lnTo>
                <a:lnTo>
                  <a:pt x="10005" y="277082"/>
                </a:lnTo>
                <a:lnTo>
                  <a:pt x="15019" y="284734"/>
                </a:lnTo>
                <a:lnTo>
                  <a:pt x="21220" y="292692"/>
                </a:lnTo>
                <a:lnTo>
                  <a:pt x="26305" y="298950"/>
                </a:lnTo>
                <a:lnTo>
                  <a:pt x="30648" y="304075"/>
                </a:lnTo>
                <a:lnTo>
                  <a:pt x="34497" y="308444"/>
                </a:lnTo>
                <a:lnTo>
                  <a:pt x="38967" y="312309"/>
                </a:lnTo>
                <a:lnTo>
                  <a:pt x="43852" y="315838"/>
                </a:lnTo>
                <a:lnTo>
                  <a:pt x="49014" y="319144"/>
                </a:lnTo>
                <a:lnTo>
                  <a:pt x="53407" y="321347"/>
                </a:lnTo>
                <a:lnTo>
                  <a:pt x="57289" y="322816"/>
                </a:lnTo>
                <a:lnTo>
                  <a:pt x="60830" y="323796"/>
                </a:lnTo>
                <a:lnTo>
                  <a:pt x="65094" y="325401"/>
                </a:lnTo>
                <a:lnTo>
                  <a:pt x="69844" y="327424"/>
                </a:lnTo>
                <a:lnTo>
                  <a:pt x="74914" y="329725"/>
                </a:lnTo>
                <a:lnTo>
                  <a:pt x="79247" y="331259"/>
                </a:lnTo>
                <a:lnTo>
                  <a:pt x="83088" y="332282"/>
                </a:lnTo>
                <a:lnTo>
                  <a:pt x="86601" y="332964"/>
                </a:lnTo>
                <a:lnTo>
                  <a:pt x="90848" y="332465"/>
                </a:lnTo>
                <a:lnTo>
                  <a:pt x="95585" y="331181"/>
                </a:lnTo>
                <a:lnTo>
                  <a:pt x="100647" y="329372"/>
                </a:lnTo>
                <a:lnTo>
                  <a:pt x="105928" y="328166"/>
                </a:lnTo>
                <a:lnTo>
                  <a:pt x="111353" y="327362"/>
                </a:lnTo>
                <a:lnTo>
                  <a:pt x="116874" y="326826"/>
                </a:lnTo>
                <a:lnTo>
                  <a:pt x="122461" y="324564"/>
                </a:lnTo>
                <a:lnTo>
                  <a:pt x="128089" y="321151"/>
                </a:lnTo>
                <a:lnTo>
                  <a:pt x="14506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3"/>
          <p:cNvSpPr/>
          <p:nvPr/>
        </p:nvSpPr>
        <p:spPr>
          <a:xfrm>
            <a:off x="7306627" y="4090044"/>
            <a:ext cx="197168" cy="229118"/>
          </a:xfrm>
          <a:custGeom>
            <a:avLst/>
            <a:gdLst/>
            <a:ahLst/>
            <a:cxnLst/>
            <a:rect l="0" t="0" r="0" b="0"/>
            <a:pathLst>
              <a:path w="197168" h="229118">
                <a:moveTo>
                  <a:pt x="0" y="127626"/>
                </a:moveTo>
                <a:lnTo>
                  <a:pt x="19312" y="127626"/>
                </a:lnTo>
                <a:lnTo>
                  <a:pt x="23352" y="126673"/>
                </a:lnTo>
                <a:lnTo>
                  <a:pt x="27950" y="125085"/>
                </a:lnTo>
                <a:lnTo>
                  <a:pt x="32921" y="123075"/>
                </a:lnTo>
                <a:lnTo>
                  <a:pt x="37188" y="121734"/>
                </a:lnTo>
                <a:lnTo>
                  <a:pt x="40984" y="120841"/>
                </a:lnTo>
                <a:lnTo>
                  <a:pt x="44468" y="120245"/>
                </a:lnTo>
                <a:lnTo>
                  <a:pt x="49648" y="116990"/>
                </a:lnTo>
                <a:lnTo>
                  <a:pt x="55959" y="111963"/>
                </a:lnTo>
                <a:lnTo>
                  <a:pt x="63023" y="105754"/>
                </a:lnTo>
                <a:lnTo>
                  <a:pt x="75953" y="93775"/>
                </a:lnTo>
                <a:lnTo>
                  <a:pt x="95225" y="75113"/>
                </a:lnTo>
                <a:lnTo>
                  <a:pt x="109707" y="60737"/>
                </a:lnTo>
                <a:lnTo>
                  <a:pt x="113143" y="56363"/>
                </a:lnTo>
                <a:lnTo>
                  <a:pt x="115433" y="52495"/>
                </a:lnTo>
                <a:lnTo>
                  <a:pt x="118931" y="45657"/>
                </a:lnTo>
                <a:lnTo>
                  <a:pt x="123661" y="39443"/>
                </a:lnTo>
                <a:lnTo>
                  <a:pt x="125303" y="35499"/>
                </a:lnTo>
                <a:lnTo>
                  <a:pt x="126398" y="30966"/>
                </a:lnTo>
                <a:lnTo>
                  <a:pt x="127128" y="26038"/>
                </a:lnTo>
                <a:lnTo>
                  <a:pt x="126662" y="20848"/>
                </a:lnTo>
                <a:lnTo>
                  <a:pt x="125399" y="15483"/>
                </a:lnTo>
                <a:lnTo>
                  <a:pt x="123604" y="10001"/>
                </a:lnTo>
                <a:lnTo>
                  <a:pt x="121456" y="6347"/>
                </a:lnTo>
                <a:lnTo>
                  <a:pt x="119070" y="3911"/>
                </a:lnTo>
                <a:lnTo>
                  <a:pt x="116528" y="2286"/>
                </a:lnTo>
                <a:lnTo>
                  <a:pt x="112927" y="1204"/>
                </a:lnTo>
                <a:lnTo>
                  <a:pt x="108623" y="482"/>
                </a:lnTo>
                <a:lnTo>
                  <a:pt x="103847" y="0"/>
                </a:lnTo>
                <a:lnTo>
                  <a:pt x="99712" y="632"/>
                </a:lnTo>
                <a:lnTo>
                  <a:pt x="96002" y="2006"/>
                </a:lnTo>
                <a:lnTo>
                  <a:pt x="92576" y="3874"/>
                </a:lnTo>
                <a:lnTo>
                  <a:pt x="89340" y="7024"/>
                </a:lnTo>
                <a:lnTo>
                  <a:pt x="86230" y="11030"/>
                </a:lnTo>
                <a:lnTo>
                  <a:pt x="83204" y="15605"/>
                </a:lnTo>
                <a:lnTo>
                  <a:pt x="80234" y="19608"/>
                </a:lnTo>
                <a:lnTo>
                  <a:pt x="74395" y="26595"/>
                </a:lnTo>
                <a:lnTo>
                  <a:pt x="70552" y="30744"/>
                </a:lnTo>
                <a:lnTo>
                  <a:pt x="61202" y="40435"/>
                </a:lnTo>
                <a:lnTo>
                  <a:pt x="57946" y="46639"/>
                </a:lnTo>
                <a:lnTo>
                  <a:pt x="55776" y="53632"/>
                </a:lnTo>
                <a:lnTo>
                  <a:pt x="47741" y="94489"/>
                </a:lnTo>
                <a:lnTo>
                  <a:pt x="46115" y="105534"/>
                </a:lnTo>
                <a:lnTo>
                  <a:pt x="45032" y="115756"/>
                </a:lnTo>
                <a:lnTo>
                  <a:pt x="44308" y="125427"/>
                </a:lnTo>
                <a:lnTo>
                  <a:pt x="43826" y="133780"/>
                </a:lnTo>
                <a:lnTo>
                  <a:pt x="43291" y="148141"/>
                </a:lnTo>
                <a:lnTo>
                  <a:pt x="44101" y="155590"/>
                </a:lnTo>
                <a:lnTo>
                  <a:pt x="45593" y="163414"/>
                </a:lnTo>
                <a:lnTo>
                  <a:pt x="47540" y="171487"/>
                </a:lnTo>
                <a:lnTo>
                  <a:pt x="48838" y="177821"/>
                </a:lnTo>
                <a:lnTo>
                  <a:pt x="49704" y="182997"/>
                </a:lnTo>
                <a:lnTo>
                  <a:pt x="50281" y="187400"/>
                </a:lnTo>
                <a:lnTo>
                  <a:pt x="51618" y="192240"/>
                </a:lnTo>
                <a:lnTo>
                  <a:pt x="53462" y="197372"/>
                </a:lnTo>
                <a:lnTo>
                  <a:pt x="55644" y="202698"/>
                </a:lnTo>
                <a:lnTo>
                  <a:pt x="59004" y="207202"/>
                </a:lnTo>
                <a:lnTo>
                  <a:pt x="63148" y="211156"/>
                </a:lnTo>
                <a:lnTo>
                  <a:pt x="67816" y="214745"/>
                </a:lnTo>
                <a:lnTo>
                  <a:pt x="71880" y="217138"/>
                </a:lnTo>
                <a:lnTo>
                  <a:pt x="75543" y="218733"/>
                </a:lnTo>
                <a:lnTo>
                  <a:pt x="78937" y="219796"/>
                </a:lnTo>
                <a:lnTo>
                  <a:pt x="82153" y="221458"/>
                </a:lnTo>
                <a:lnTo>
                  <a:pt x="88265" y="225844"/>
                </a:lnTo>
                <a:lnTo>
                  <a:pt x="92181" y="227394"/>
                </a:lnTo>
                <a:lnTo>
                  <a:pt x="96697" y="228428"/>
                </a:lnTo>
                <a:lnTo>
                  <a:pt x="101612" y="229117"/>
                </a:lnTo>
                <a:lnTo>
                  <a:pt x="106794" y="228624"/>
                </a:lnTo>
                <a:lnTo>
                  <a:pt x="112154" y="227343"/>
                </a:lnTo>
                <a:lnTo>
                  <a:pt x="117631" y="225536"/>
                </a:lnTo>
                <a:lnTo>
                  <a:pt x="123189" y="223379"/>
                </a:lnTo>
                <a:lnTo>
                  <a:pt x="128798" y="220989"/>
                </a:lnTo>
                <a:lnTo>
                  <a:pt x="134443" y="218443"/>
                </a:lnTo>
                <a:lnTo>
                  <a:pt x="141064" y="215793"/>
                </a:lnTo>
                <a:lnTo>
                  <a:pt x="156040" y="210309"/>
                </a:lnTo>
                <a:lnTo>
                  <a:pt x="163082" y="206560"/>
                </a:lnTo>
                <a:lnTo>
                  <a:pt x="169681" y="202156"/>
                </a:lnTo>
                <a:lnTo>
                  <a:pt x="175986" y="197315"/>
                </a:lnTo>
                <a:lnTo>
                  <a:pt x="181141" y="193135"/>
                </a:lnTo>
                <a:lnTo>
                  <a:pt x="185531" y="189396"/>
                </a:lnTo>
                <a:lnTo>
                  <a:pt x="197167" y="179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4"/>
          <p:cNvSpPr/>
          <p:nvPr/>
        </p:nvSpPr>
        <p:spPr>
          <a:xfrm>
            <a:off x="7814154" y="3720465"/>
            <a:ext cx="255427" cy="574358"/>
          </a:xfrm>
          <a:custGeom>
            <a:avLst/>
            <a:gdLst/>
            <a:ahLst/>
            <a:cxnLst/>
            <a:rect l="0" t="0" r="0" b="0"/>
            <a:pathLst>
              <a:path w="255427" h="574358">
                <a:moveTo>
                  <a:pt x="255426" y="0"/>
                </a:moveTo>
                <a:lnTo>
                  <a:pt x="241774" y="4551"/>
                </a:lnTo>
                <a:lnTo>
                  <a:pt x="236799" y="7796"/>
                </a:lnTo>
                <a:lnTo>
                  <a:pt x="232530" y="11865"/>
                </a:lnTo>
                <a:lnTo>
                  <a:pt x="228731" y="16482"/>
                </a:lnTo>
                <a:lnTo>
                  <a:pt x="222390" y="23370"/>
                </a:lnTo>
                <a:lnTo>
                  <a:pt x="196213" y="50316"/>
                </a:lnTo>
                <a:lnTo>
                  <a:pt x="178627" y="68082"/>
                </a:lnTo>
                <a:lnTo>
                  <a:pt x="169936" y="77773"/>
                </a:lnTo>
                <a:lnTo>
                  <a:pt x="161285" y="88044"/>
                </a:lnTo>
                <a:lnTo>
                  <a:pt x="144053" y="109615"/>
                </a:lnTo>
                <a:lnTo>
                  <a:pt x="126869" y="131903"/>
                </a:lnTo>
                <a:lnTo>
                  <a:pt x="115429" y="148895"/>
                </a:lnTo>
                <a:lnTo>
                  <a:pt x="87477" y="193175"/>
                </a:lnTo>
                <a:lnTo>
                  <a:pt x="75833" y="213556"/>
                </a:lnTo>
                <a:lnTo>
                  <a:pt x="66165" y="231906"/>
                </a:lnTo>
                <a:lnTo>
                  <a:pt x="57815" y="248901"/>
                </a:lnTo>
                <a:lnTo>
                  <a:pt x="50341" y="264994"/>
                </a:lnTo>
                <a:lnTo>
                  <a:pt x="36960" y="295575"/>
                </a:lnTo>
                <a:lnTo>
                  <a:pt x="31677" y="310397"/>
                </a:lnTo>
                <a:lnTo>
                  <a:pt x="27203" y="325041"/>
                </a:lnTo>
                <a:lnTo>
                  <a:pt x="13177" y="378213"/>
                </a:lnTo>
                <a:lnTo>
                  <a:pt x="4154" y="413793"/>
                </a:lnTo>
                <a:lnTo>
                  <a:pt x="2187" y="425405"/>
                </a:lnTo>
                <a:lnTo>
                  <a:pt x="875" y="436956"/>
                </a:lnTo>
                <a:lnTo>
                  <a:pt x="0" y="448466"/>
                </a:lnTo>
                <a:lnTo>
                  <a:pt x="369" y="458997"/>
                </a:lnTo>
                <a:lnTo>
                  <a:pt x="1568" y="468876"/>
                </a:lnTo>
                <a:lnTo>
                  <a:pt x="3320" y="478319"/>
                </a:lnTo>
                <a:lnTo>
                  <a:pt x="6393" y="488424"/>
                </a:lnTo>
                <a:lnTo>
                  <a:pt x="10346" y="498971"/>
                </a:lnTo>
                <a:lnTo>
                  <a:pt x="14887" y="509812"/>
                </a:lnTo>
                <a:lnTo>
                  <a:pt x="22472" y="526938"/>
                </a:lnTo>
                <a:lnTo>
                  <a:pt x="25829" y="534172"/>
                </a:lnTo>
                <a:lnTo>
                  <a:pt x="29971" y="539947"/>
                </a:lnTo>
                <a:lnTo>
                  <a:pt x="34638" y="544750"/>
                </a:lnTo>
                <a:lnTo>
                  <a:pt x="39653" y="548904"/>
                </a:lnTo>
                <a:lnTo>
                  <a:pt x="43950" y="552626"/>
                </a:lnTo>
                <a:lnTo>
                  <a:pt x="51264" y="559301"/>
                </a:lnTo>
                <a:lnTo>
                  <a:pt x="56453" y="562415"/>
                </a:lnTo>
                <a:lnTo>
                  <a:pt x="62769" y="565443"/>
                </a:lnTo>
                <a:lnTo>
                  <a:pt x="69838" y="568415"/>
                </a:lnTo>
                <a:lnTo>
                  <a:pt x="76456" y="570395"/>
                </a:lnTo>
                <a:lnTo>
                  <a:pt x="82772" y="571716"/>
                </a:lnTo>
                <a:lnTo>
                  <a:pt x="101121" y="574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5"/>
          <p:cNvSpPr/>
          <p:nvPr/>
        </p:nvSpPr>
        <p:spPr>
          <a:xfrm>
            <a:off x="8009572" y="4011929"/>
            <a:ext cx="197169" cy="300039"/>
          </a:xfrm>
          <a:custGeom>
            <a:avLst/>
            <a:gdLst/>
            <a:ahLst/>
            <a:cxnLst/>
            <a:rect l="0" t="0" r="0" b="0"/>
            <a:pathLst>
              <a:path w="197169" h="300039">
                <a:moveTo>
                  <a:pt x="0" y="0"/>
                </a:moveTo>
                <a:lnTo>
                  <a:pt x="9102" y="13653"/>
                </a:lnTo>
                <a:lnTo>
                  <a:pt x="12736" y="19580"/>
                </a:lnTo>
                <a:lnTo>
                  <a:pt x="16110" y="25436"/>
                </a:lnTo>
                <a:lnTo>
                  <a:pt x="19312" y="31245"/>
                </a:lnTo>
                <a:lnTo>
                  <a:pt x="23353" y="37975"/>
                </a:lnTo>
                <a:lnTo>
                  <a:pt x="32921" y="53073"/>
                </a:lnTo>
                <a:lnTo>
                  <a:pt x="142701" y="218338"/>
                </a:lnTo>
                <a:lnTo>
                  <a:pt x="153236" y="232236"/>
                </a:lnTo>
                <a:lnTo>
                  <a:pt x="164070" y="245312"/>
                </a:lnTo>
                <a:lnTo>
                  <a:pt x="175102" y="257839"/>
                </a:lnTo>
                <a:lnTo>
                  <a:pt x="182458" y="268095"/>
                </a:lnTo>
                <a:lnTo>
                  <a:pt x="187361" y="276838"/>
                </a:lnTo>
                <a:lnTo>
                  <a:pt x="197168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6"/>
          <p:cNvSpPr/>
          <p:nvPr/>
        </p:nvSpPr>
        <p:spPr>
          <a:xfrm>
            <a:off x="8043862" y="4029075"/>
            <a:ext cx="128589" cy="308611"/>
          </a:xfrm>
          <a:custGeom>
            <a:avLst/>
            <a:gdLst/>
            <a:ahLst/>
            <a:cxnLst/>
            <a:rect l="0" t="0" r="0" b="0"/>
            <a:pathLst>
              <a:path w="128589" h="308611">
                <a:moveTo>
                  <a:pt x="128588" y="0"/>
                </a:moveTo>
                <a:lnTo>
                  <a:pt x="98452" y="60270"/>
                </a:lnTo>
                <a:lnTo>
                  <a:pt x="89447" y="79232"/>
                </a:lnTo>
                <a:lnTo>
                  <a:pt x="74361" y="113002"/>
                </a:lnTo>
                <a:lnTo>
                  <a:pt x="49155" y="172534"/>
                </a:lnTo>
                <a:lnTo>
                  <a:pt x="37404" y="197966"/>
                </a:lnTo>
                <a:lnTo>
                  <a:pt x="30652" y="215798"/>
                </a:lnTo>
                <a:lnTo>
                  <a:pt x="23292" y="23721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7"/>
          <p:cNvSpPr/>
          <p:nvPr/>
        </p:nvSpPr>
        <p:spPr>
          <a:xfrm>
            <a:off x="8241030" y="3987819"/>
            <a:ext cx="257176" cy="285855"/>
          </a:xfrm>
          <a:custGeom>
            <a:avLst/>
            <a:gdLst/>
            <a:ahLst/>
            <a:cxnLst/>
            <a:rect l="0" t="0" r="0" b="0"/>
            <a:pathLst>
              <a:path w="257176" h="285855">
                <a:moveTo>
                  <a:pt x="0" y="32683"/>
                </a:moveTo>
                <a:lnTo>
                  <a:pt x="9102" y="23581"/>
                </a:lnTo>
                <a:lnTo>
                  <a:pt x="13687" y="20900"/>
                </a:lnTo>
                <a:lnTo>
                  <a:pt x="18649" y="19113"/>
                </a:lnTo>
                <a:lnTo>
                  <a:pt x="23863" y="17921"/>
                </a:lnTo>
                <a:lnTo>
                  <a:pt x="30196" y="16174"/>
                </a:lnTo>
                <a:lnTo>
                  <a:pt x="44852" y="11693"/>
                </a:lnTo>
                <a:lnTo>
                  <a:pt x="54667" y="9165"/>
                </a:lnTo>
                <a:lnTo>
                  <a:pt x="78272" y="3816"/>
                </a:lnTo>
                <a:lnTo>
                  <a:pt x="91233" y="2008"/>
                </a:lnTo>
                <a:lnTo>
                  <a:pt x="104637" y="803"/>
                </a:lnTo>
                <a:lnTo>
                  <a:pt x="118335" y="0"/>
                </a:lnTo>
                <a:lnTo>
                  <a:pt x="132230" y="417"/>
                </a:lnTo>
                <a:lnTo>
                  <a:pt x="146256" y="1647"/>
                </a:lnTo>
                <a:lnTo>
                  <a:pt x="160369" y="3420"/>
                </a:lnTo>
                <a:lnTo>
                  <a:pt x="171682" y="5555"/>
                </a:lnTo>
                <a:lnTo>
                  <a:pt x="181131" y="7930"/>
                </a:lnTo>
                <a:lnTo>
                  <a:pt x="189333" y="10466"/>
                </a:lnTo>
                <a:lnTo>
                  <a:pt x="195755" y="13109"/>
                </a:lnTo>
                <a:lnTo>
                  <a:pt x="200988" y="15824"/>
                </a:lnTo>
                <a:lnTo>
                  <a:pt x="205430" y="18586"/>
                </a:lnTo>
                <a:lnTo>
                  <a:pt x="212905" y="26735"/>
                </a:lnTo>
                <a:lnTo>
                  <a:pt x="216232" y="31575"/>
                </a:lnTo>
                <a:lnTo>
                  <a:pt x="219927" y="39493"/>
                </a:lnTo>
                <a:lnTo>
                  <a:pt x="220913" y="42938"/>
                </a:lnTo>
                <a:lnTo>
                  <a:pt x="220618" y="48092"/>
                </a:lnTo>
                <a:lnTo>
                  <a:pt x="219469" y="54386"/>
                </a:lnTo>
                <a:lnTo>
                  <a:pt x="217749" y="61439"/>
                </a:lnTo>
                <a:lnTo>
                  <a:pt x="215652" y="68046"/>
                </a:lnTo>
                <a:lnTo>
                  <a:pt x="213300" y="74356"/>
                </a:lnTo>
                <a:lnTo>
                  <a:pt x="210780" y="80467"/>
                </a:lnTo>
                <a:lnTo>
                  <a:pt x="207195" y="88352"/>
                </a:lnTo>
                <a:lnTo>
                  <a:pt x="198132" y="107272"/>
                </a:lnTo>
                <a:lnTo>
                  <a:pt x="192095" y="116699"/>
                </a:lnTo>
                <a:lnTo>
                  <a:pt x="185213" y="125841"/>
                </a:lnTo>
                <a:lnTo>
                  <a:pt x="177768" y="134794"/>
                </a:lnTo>
                <a:lnTo>
                  <a:pt x="170899" y="143619"/>
                </a:lnTo>
                <a:lnTo>
                  <a:pt x="164415" y="152361"/>
                </a:lnTo>
                <a:lnTo>
                  <a:pt x="152131" y="169693"/>
                </a:lnTo>
                <a:lnTo>
                  <a:pt x="140321" y="186921"/>
                </a:lnTo>
                <a:lnTo>
                  <a:pt x="131647" y="198374"/>
                </a:lnTo>
                <a:lnTo>
                  <a:pt x="109309" y="226338"/>
                </a:lnTo>
                <a:lnTo>
                  <a:pt x="93667" y="245117"/>
                </a:lnTo>
                <a:lnTo>
                  <a:pt x="88162" y="251458"/>
                </a:lnTo>
                <a:lnTo>
                  <a:pt x="84492" y="256638"/>
                </a:lnTo>
                <a:lnTo>
                  <a:pt x="80415" y="264934"/>
                </a:lnTo>
                <a:lnTo>
                  <a:pt x="80280" y="268479"/>
                </a:lnTo>
                <a:lnTo>
                  <a:pt x="81142" y="271796"/>
                </a:lnTo>
                <a:lnTo>
                  <a:pt x="82670" y="274959"/>
                </a:lnTo>
                <a:lnTo>
                  <a:pt x="84640" y="277068"/>
                </a:lnTo>
                <a:lnTo>
                  <a:pt x="86907" y="278474"/>
                </a:lnTo>
                <a:lnTo>
                  <a:pt x="89370" y="279411"/>
                </a:lnTo>
                <a:lnTo>
                  <a:pt x="94648" y="282993"/>
                </a:lnTo>
                <a:lnTo>
                  <a:pt x="97388" y="285281"/>
                </a:lnTo>
                <a:lnTo>
                  <a:pt x="100167" y="285854"/>
                </a:lnTo>
                <a:lnTo>
                  <a:pt x="102973" y="285284"/>
                </a:lnTo>
                <a:lnTo>
                  <a:pt x="105796" y="283951"/>
                </a:lnTo>
                <a:lnTo>
                  <a:pt x="110536" y="283063"/>
                </a:lnTo>
                <a:lnTo>
                  <a:pt x="116553" y="282470"/>
                </a:lnTo>
                <a:lnTo>
                  <a:pt x="123422" y="282075"/>
                </a:lnTo>
                <a:lnTo>
                  <a:pt x="129907" y="280859"/>
                </a:lnTo>
                <a:lnTo>
                  <a:pt x="136134" y="279097"/>
                </a:lnTo>
                <a:lnTo>
                  <a:pt x="164368" y="269423"/>
                </a:lnTo>
                <a:lnTo>
                  <a:pt x="171492" y="266710"/>
                </a:lnTo>
                <a:lnTo>
                  <a:pt x="178145" y="263948"/>
                </a:lnTo>
                <a:lnTo>
                  <a:pt x="184486" y="261155"/>
                </a:lnTo>
                <a:lnTo>
                  <a:pt x="191570" y="258340"/>
                </a:lnTo>
                <a:lnTo>
                  <a:pt x="199151" y="255511"/>
                </a:lnTo>
                <a:lnTo>
                  <a:pt x="257175" y="2384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8"/>
          <p:cNvSpPr/>
          <p:nvPr/>
        </p:nvSpPr>
        <p:spPr>
          <a:xfrm>
            <a:off x="8506777" y="3883342"/>
            <a:ext cx="219905" cy="557213"/>
          </a:xfrm>
          <a:custGeom>
            <a:avLst/>
            <a:gdLst/>
            <a:ahLst/>
            <a:cxnLst/>
            <a:rect l="0" t="0" r="0" b="0"/>
            <a:pathLst>
              <a:path w="219905" h="557213">
                <a:moveTo>
                  <a:pt x="68580" y="0"/>
                </a:moveTo>
                <a:lnTo>
                  <a:pt x="77682" y="4551"/>
                </a:lnTo>
                <a:lnTo>
                  <a:pt x="82267" y="7797"/>
                </a:lnTo>
                <a:lnTo>
                  <a:pt x="87230" y="11865"/>
                </a:lnTo>
                <a:lnTo>
                  <a:pt x="92443" y="16483"/>
                </a:lnTo>
                <a:lnTo>
                  <a:pt x="97824" y="20513"/>
                </a:lnTo>
                <a:lnTo>
                  <a:pt x="103316" y="24153"/>
                </a:lnTo>
                <a:lnTo>
                  <a:pt x="108882" y="27532"/>
                </a:lnTo>
                <a:lnTo>
                  <a:pt x="114498" y="31689"/>
                </a:lnTo>
                <a:lnTo>
                  <a:pt x="120147" y="36366"/>
                </a:lnTo>
                <a:lnTo>
                  <a:pt x="125819" y="41389"/>
                </a:lnTo>
                <a:lnTo>
                  <a:pt x="139740" y="54590"/>
                </a:lnTo>
                <a:lnTo>
                  <a:pt x="147452" y="62111"/>
                </a:lnTo>
                <a:lnTo>
                  <a:pt x="154498" y="69982"/>
                </a:lnTo>
                <a:lnTo>
                  <a:pt x="161102" y="78087"/>
                </a:lnTo>
                <a:lnTo>
                  <a:pt x="167409" y="86348"/>
                </a:lnTo>
                <a:lnTo>
                  <a:pt x="173519" y="94713"/>
                </a:lnTo>
                <a:lnTo>
                  <a:pt x="185387" y="111627"/>
                </a:lnTo>
                <a:lnTo>
                  <a:pt x="190266" y="121091"/>
                </a:lnTo>
                <a:lnTo>
                  <a:pt x="194472" y="131210"/>
                </a:lnTo>
                <a:lnTo>
                  <a:pt x="198228" y="141766"/>
                </a:lnTo>
                <a:lnTo>
                  <a:pt x="202637" y="151660"/>
                </a:lnTo>
                <a:lnTo>
                  <a:pt x="207481" y="161115"/>
                </a:lnTo>
                <a:lnTo>
                  <a:pt x="212617" y="170275"/>
                </a:lnTo>
                <a:lnTo>
                  <a:pt x="216039" y="180192"/>
                </a:lnTo>
                <a:lnTo>
                  <a:pt x="218322" y="190613"/>
                </a:lnTo>
                <a:lnTo>
                  <a:pt x="219842" y="201370"/>
                </a:lnTo>
                <a:lnTo>
                  <a:pt x="219904" y="212352"/>
                </a:lnTo>
                <a:lnTo>
                  <a:pt x="218992" y="223483"/>
                </a:lnTo>
                <a:lnTo>
                  <a:pt x="217432" y="234714"/>
                </a:lnTo>
                <a:lnTo>
                  <a:pt x="213159" y="259892"/>
                </a:lnTo>
                <a:lnTo>
                  <a:pt x="210687" y="273274"/>
                </a:lnTo>
                <a:lnTo>
                  <a:pt x="207133" y="286005"/>
                </a:lnTo>
                <a:lnTo>
                  <a:pt x="202858" y="298303"/>
                </a:lnTo>
                <a:lnTo>
                  <a:pt x="198104" y="310311"/>
                </a:lnTo>
                <a:lnTo>
                  <a:pt x="190172" y="325937"/>
                </a:lnTo>
                <a:lnTo>
                  <a:pt x="180121" y="343974"/>
                </a:lnTo>
                <a:lnTo>
                  <a:pt x="168658" y="363618"/>
                </a:lnTo>
                <a:lnTo>
                  <a:pt x="156253" y="383382"/>
                </a:lnTo>
                <a:lnTo>
                  <a:pt x="129771" y="423122"/>
                </a:lnTo>
                <a:lnTo>
                  <a:pt x="117947" y="439244"/>
                </a:lnTo>
                <a:lnTo>
                  <a:pt x="107207" y="452849"/>
                </a:lnTo>
                <a:lnTo>
                  <a:pt x="97189" y="464777"/>
                </a:lnTo>
                <a:lnTo>
                  <a:pt x="87653" y="474634"/>
                </a:lnTo>
                <a:lnTo>
                  <a:pt x="78437" y="483110"/>
                </a:lnTo>
                <a:lnTo>
                  <a:pt x="69436" y="490666"/>
                </a:lnTo>
                <a:lnTo>
                  <a:pt x="61531" y="497608"/>
                </a:lnTo>
                <a:lnTo>
                  <a:pt x="47667" y="510402"/>
                </a:lnTo>
                <a:lnTo>
                  <a:pt x="0" y="557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that mean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69"/>
          <p:cNvSpPr/>
          <p:nvPr/>
        </p:nvSpPr>
        <p:spPr>
          <a:xfrm>
            <a:off x="5387868" y="1828281"/>
            <a:ext cx="598595" cy="575683"/>
          </a:xfrm>
          <a:custGeom>
            <a:avLst/>
            <a:gdLst/>
            <a:ahLst/>
            <a:cxnLst/>
            <a:rect l="0" t="0" r="0" b="0"/>
            <a:pathLst>
              <a:path w="598595" h="575683">
                <a:moveTo>
                  <a:pt x="272839" y="169111"/>
                </a:moveTo>
                <a:lnTo>
                  <a:pt x="260069" y="156341"/>
                </a:lnTo>
                <a:lnTo>
                  <a:pt x="242870" y="145986"/>
                </a:lnTo>
                <a:lnTo>
                  <a:pt x="227659" y="138553"/>
                </a:lnTo>
                <a:lnTo>
                  <a:pt x="220056" y="136480"/>
                </a:lnTo>
                <a:lnTo>
                  <a:pt x="208423" y="135558"/>
                </a:lnTo>
                <a:lnTo>
                  <a:pt x="201319" y="135312"/>
                </a:lnTo>
                <a:lnTo>
                  <a:pt x="188348" y="137580"/>
                </a:lnTo>
                <a:lnTo>
                  <a:pt x="170335" y="144211"/>
                </a:lnTo>
                <a:lnTo>
                  <a:pt x="157749" y="150424"/>
                </a:lnTo>
                <a:lnTo>
                  <a:pt x="142630" y="159536"/>
                </a:lnTo>
                <a:lnTo>
                  <a:pt x="128926" y="172475"/>
                </a:lnTo>
                <a:lnTo>
                  <a:pt x="116485" y="187751"/>
                </a:lnTo>
                <a:lnTo>
                  <a:pt x="104606" y="204066"/>
                </a:lnTo>
                <a:lnTo>
                  <a:pt x="90436" y="220841"/>
                </a:lnTo>
                <a:lnTo>
                  <a:pt x="75566" y="237822"/>
                </a:lnTo>
                <a:lnTo>
                  <a:pt x="62607" y="254894"/>
                </a:lnTo>
                <a:lnTo>
                  <a:pt x="57437" y="264400"/>
                </a:lnTo>
                <a:lnTo>
                  <a:pt x="53038" y="274547"/>
                </a:lnTo>
                <a:lnTo>
                  <a:pt x="44657" y="296934"/>
                </a:lnTo>
                <a:lnTo>
                  <a:pt x="34582" y="322759"/>
                </a:lnTo>
                <a:lnTo>
                  <a:pt x="29229" y="335360"/>
                </a:lnTo>
                <a:lnTo>
                  <a:pt x="18200" y="359522"/>
                </a:lnTo>
                <a:lnTo>
                  <a:pt x="14497" y="373204"/>
                </a:lnTo>
                <a:lnTo>
                  <a:pt x="12029" y="388041"/>
                </a:lnTo>
                <a:lnTo>
                  <a:pt x="10383" y="403647"/>
                </a:lnTo>
                <a:lnTo>
                  <a:pt x="8334" y="417861"/>
                </a:lnTo>
                <a:lnTo>
                  <a:pt x="6015" y="431146"/>
                </a:lnTo>
                <a:lnTo>
                  <a:pt x="3516" y="443814"/>
                </a:lnTo>
                <a:lnTo>
                  <a:pt x="1850" y="456069"/>
                </a:lnTo>
                <a:lnTo>
                  <a:pt x="740" y="468049"/>
                </a:lnTo>
                <a:lnTo>
                  <a:pt x="0" y="479845"/>
                </a:lnTo>
                <a:lnTo>
                  <a:pt x="458" y="490567"/>
                </a:lnTo>
                <a:lnTo>
                  <a:pt x="1717" y="500573"/>
                </a:lnTo>
                <a:lnTo>
                  <a:pt x="3509" y="510101"/>
                </a:lnTo>
                <a:lnTo>
                  <a:pt x="5655" y="519310"/>
                </a:lnTo>
                <a:lnTo>
                  <a:pt x="10581" y="537163"/>
                </a:lnTo>
                <a:lnTo>
                  <a:pt x="15945" y="549542"/>
                </a:lnTo>
                <a:lnTo>
                  <a:pt x="18708" y="554177"/>
                </a:lnTo>
                <a:lnTo>
                  <a:pt x="26860" y="561866"/>
                </a:lnTo>
                <a:lnTo>
                  <a:pt x="35880" y="567507"/>
                </a:lnTo>
                <a:lnTo>
                  <a:pt x="43064" y="570013"/>
                </a:lnTo>
                <a:lnTo>
                  <a:pt x="52463" y="571424"/>
                </a:lnTo>
                <a:lnTo>
                  <a:pt x="60912" y="569215"/>
                </a:lnTo>
                <a:lnTo>
                  <a:pt x="70064" y="565057"/>
                </a:lnTo>
                <a:lnTo>
                  <a:pt x="77306" y="560035"/>
                </a:lnTo>
                <a:lnTo>
                  <a:pt x="83701" y="552087"/>
                </a:lnTo>
                <a:lnTo>
                  <a:pt x="95196" y="536903"/>
                </a:lnTo>
                <a:lnTo>
                  <a:pt x="108127" y="520339"/>
                </a:lnTo>
                <a:lnTo>
                  <a:pt x="114861" y="507140"/>
                </a:lnTo>
                <a:lnTo>
                  <a:pt x="117990" y="498286"/>
                </a:lnTo>
                <a:lnTo>
                  <a:pt x="129857" y="461252"/>
                </a:lnTo>
                <a:lnTo>
                  <a:pt x="147606" y="412305"/>
                </a:lnTo>
                <a:lnTo>
                  <a:pt x="153156" y="390295"/>
                </a:lnTo>
                <a:lnTo>
                  <a:pt x="157808" y="366097"/>
                </a:lnTo>
                <a:lnTo>
                  <a:pt x="161861" y="340440"/>
                </a:lnTo>
                <a:lnTo>
                  <a:pt x="171446" y="286532"/>
                </a:lnTo>
                <a:lnTo>
                  <a:pt x="176668" y="258822"/>
                </a:lnTo>
                <a:lnTo>
                  <a:pt x="180151" y="236538"/>
                </a:lnTo>
                <a:lnTo>
                  <a:pt x="182471" y="217872"/>
                </a:lnTo>
                <a:lnTo>
                  <a:pt x="190748" y="137786"/>
                </a:lnTo>
                <a:lnTo>
                  <a:pt x="191442" y="119652"/>
                </a:lnTo>
                <a:lnTo>
                  <a:pt x="190952" y="104706"/>
                </a:lnTo>
                <a:lnTo>
                  <a:pt x="189672" y="91884"/>
                </a:lnTo>
                <a:lnTo>
                  <a:pt x="187867" y="77622"/>
                </a:lnTo>
                <a:lnTo>
                  <a:pt x="183321" y="46534"/>
                </a:lnTo>
                <a:lnTo>
                  <a:pt x="180776" y="33101"/>
                </a:lnTo>
                <a:lnTo>
                  <a:pt x="178126" y="21287"/>
                </a:lnTo>
                <a:lnTo>
                  <a:pt x="173594" y="4352"/>
                </a:lnTo>
                <a:lnTo>
                  <a:pt x="172386" y="1169"/>
                </a:lnTo>
                <a:lnTo>
                  <a:pt x="171581" y="0"/>
                </a:lnTo>
                <a:lnTo>
                  <a:pt x="171043" y="1125"/>
                </a:lnTo>
                <a:lnTo>
                  <a:pt x="170287" y="13716"/>
                </a:lnTo>
                <a:lnTo>
                  <a:pt x="170110" y="30831"/>
                </a:lnTo>
                <a:lnTo>
                  <a:pt x="171016" y="43587"/>
                </a:lnTo>
                <a:lnTo>
                  <a:pt x="172572" y="58759"/>
                </a:lnTo>
                <a:lnTo>
                  <a:pt x="186464" y="171972"/>
                </a:lnTo>
                <a:lnTo>
                  <a:pt x="190491" y="200546"/>
                </a:lnTo>
                <a:lnTo>
                  <a:pt x="194128" y="223405"/>
                </a:lnTo>
                <a:lnTo>
                  <a:pt x="197505" y="242455"/>
                </a:lnTo>
                <a:lnTo>
                  <a:pt x="203797" y="273781"/>
                </a:lnTo>
                <a:lnTo>
                  <a:pt x="206809" y="287468"/>
                </a:lnTo>
                <a:lnTo>
                  <a:pt x="209769" y="299451"/>
                </a:lnTo>
                <a:lnTo>
                  <a:pt x="212695" y="310297"/>
                </a:lnTo>
                <a:lnTo>
                  <a:pt x="215598" y="320385"/>
                </a:lnTo>
                <a:lnTo>
                  <a:pt x="228983" y="359534"/>
                </a:lnTo>
                <a:lnTo>
                  <a:pt x="237887" y="384642"/>
                </a:lnTo>
                <a:lnTo>
                  <a:pt x="248586" y="409001"/>
                </a:lnTo>
                <a:lnTo>
                  <a:pt x="260480" y="432860"/>
                </a:lnTo>
                <a:lnTo>
                  <a:pt x="295586" y="498599"/>
                </a:lnTo>
                <a:lnTo>
                  <a:pt x="304539" y="513353"/>
                </a:lnTo>
                <a:lnTo>
                  <a:pt x="308260" y="518620"/>
                </a:lnTo>
                <a:lnTo>
                  <a:pt x="317474" y="527014"/>
                </a:lnTo>
                <a:lnTo>
                  <a:pt x="334361" y="540163"/>
                </a:lnTo>
                <a:lnTo>
                  <a:pt x="340822" y="543573"/>
                </a:lnTo>
                <a:lnTo>
                  <a:pt x="347821" y="545089"/>
                </a:lnTo>
                <a:lnTo>
                  <a:pt x="357282" y="545762"/>
                </a:lnTo>
                <a:lnTo>
                  <a:pt x="361519" y="544989"/>
                </a:lnTo>
                <a:lnTo>
                  <a:pt x="368767" y="541591"/>
                </a:lnTo>
                <a:lnTo>
                  <a:pt x="371081" y="539351"/>
                </a:lnTo>
                <a:lnTo>
                  <a:pt x="372624" y="536905"/>
                </a:lnTo>
                <a:lnTo>
                  <a:pt x="376243" y="529743"/>
                </a:lnTo>
                <a:lnTo>
                  <a:pt x="384201" y="517034"/>
                </a:lnTo>
                <a:lnTo>
                  <a:pt x="391548" y="501861"/>
                </a:lnTo>
                <a:lnTo>
                  <a:pt x="394841" y="493814"/>
                </a:lnTo>
                <a:lnTo>
                  <a:pt x="397989" y="481782"/>
                </a:lnTo>
                <a:lnTo>
                  <a:pt x="401040" y="467094"/>
                </a:lnTo>
                <a:lnTo>
                  <a:pt x="427446" y="320253"/>
                </a:lnTo>
                <a:lnTo>
                  <a:pt x="436169" y="276925"/>
                </a:lnTo>
                <a:lnTo>
                  <a:pt x="440680" y="260208"/>
                </a:lnTo>
                <a:lnTo>
                  <a:pt x="441883" y="258418"/>
                </a:lnTo>
                <a:lnTo>
                  <a:pt x="444590" y="265796"/>
                </a:lnTo>
                <a:lnTo>
                  <a:pt x="448300" y="279288"/>
                </a:lnTo>
                <a:lnTo>
                  <a:pt x="452678" y="296855"/>
                </a:lnTo>
                <a:lnTo>
                  <a:pt x="456549" y="311424"/>
                </a:lnTo>
                <a:lnTo>
                  <a:pt x="463390" y="335231"/>
                </a:lnTo>
                <a:lnTo>
                  <a:pt x="472597" y="364699"/>
                </a:lnTo>
                <a:lnTo>
                  <a:pt x="477449" y="377608"/>
                </a:lnTo>
                <a:lnTo>
                  <a:pt x="496977" y="426680"/>
                </a:lnTo>
                <a:lnTo>
                  <a:pt x="509299" y="460751"/>
                </a:lnTo>
                <a:lnTo>
                  <a:pt x="517156" y="477838"/>
                </a:lnTo>
                <a:lnTo>
                  <a:pt x="526204" y="494944"/>
                </a:lnTo>
                <a:lnTo>
                  <a:pt x="536047" y="512063"/>
                </a:lnTo>
                <a:lnTo>
                  <a:pt x="543561" y="524428"/>
                </a:lnTo>
                <a:lnTo>
                  <a:pt x="554449" y="540707"/>
                </a:lnTo>
                <a:lnTo>
                  <a:pt x="565936" y="555227"/>
                </a:lnTo>
                <a:lnTo>
                  <a:pt x="581288" y="571689"/>
                </a:lnTo>
                <a:lnTo>
                  <a:pt x="584199" y="574656"/>
                </a:lnTo>
                <a:lnTo>
                  <a:pt x="587092" y="575682"/>
                </a:lnTo>
                <a:lnTo>
                  <a:pt x="589974" y="575413"/>
                </a:lnTo>
                <a:lnTo>
                  <a:pt x="598594" y="572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0"/>
          <p:cNvSpPr/>
          <p:nvPr/>
        </p:nvSpPr>
        <p:spPr>
          <a:xfrm>
            <a:off x="5849302" y="1885950"/>
            <a:ext cx="8574" cy="25718"/>
          </a:xfrm>
          <a:custGeom>
            <a:avLst/>
            <a:gdLst/>
            <a:ahLst/>
            <a:cxnLst/>
            <a:rect l="0" t="0" r="0" b="0"/>
            <a:pathLst>
              <a:path w="8574" h="25718">
                <a:moveTo>
                  <a:pt x="8573" y="25717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"/>
          <p:cNvSpPr/>
          <p:nvPr/>
        </p:nvSpPr>
        <p:spPr>
          <a:xfrm>
            <a:off x="6012179" y="2031682"/>
            <a:ext cx="377192" cy="381258"/>
          </a:xfrm>
          <a:custGeom>
            <a:avLst/>
            <a:gdLst/>
            <a:ahLst/>
            <a:cxnLst/>
            <a:rect l="0" t="0" r="0" b="0"/>
            <a:pathLst>
              <a:path w="377192" h="381258">
                <a:moveTo>
                  <a:pt x="0" y="0"/>
                </a:moveTo>
                <a:lnTo>
                  <a:pt x="0" y="26694"/>
                </a:lnTo>
                <a:lnTo>
                  <a:pt x="2541" y="35994"/>
                </a:lnTo>
                <a:lnTo>
                  <a:pt x="4551" y="41141"/>
                </a:lnTo>
                <a:lnTo>
                  <a:pt x="5892" y="47430"/>
                </a:lnTo>
                <a:lnTo>
                  <a:pt x="6786" y="54480"/>
                </a:lnTo>
                <a:lnTo>
                  <a:pt x="7382" y="62038"/>
                </a:lnTo>
                <a:lnTo>
                  <a:pt x="9684" y="73743"/>
                </a:lnTo>
                <a:lnTo>
                  <a:pt x="13124" y="88215"/>
                </a:lnTo>
                <a:lnTo>
                  <a:pt x="17322" y="104530"/>
                </a:lnTo>
                <a:lnTo>
                  <a:pt x="24526" y="130278"/>
                </a:lnTo>
                <a:lnTo>
                  <a:pt x="53032" y="226288"/>
                </a:lnTo>
                <a:lnTo>
                  <a:pt x="76144" y="292050"/>
                </a:lnTo>
                <a:lnTo>
                  <a:pt x="83148" y="310905"/>
                </a:lnTo>
                <a:lnTo>
                  <a:pt x="88769" y="325380"/>
                </a:lnTo>
                <a:lnTo>
                  <a:pt x="93470" y="336935"/>
                </a:lnTo>
                <a:lnTo>
                  <a:pt x="97556" y="346543"/>
                </a:lnTo>
                <a:lnTo>
                  <a:pt x="104636" y="362299"/>
                </a:lnTo>
                <a:lnTo>
                  <a:pt x="107857" y="367263"/>
                </a:lnTo>
                <a:lnTo>
                  <a:pt x="110958" y="370572"/>
                </a:lnTo>
                <a:lnTo>
                  <a:pt x="119872" y="377769"/>
                </a:lnTo>
                <a:lnTo>
                  <a:pt x="122777" y="380433"/>
                </a:lnTo>
                <a:lnTo>
                  <a:pt x="124714" y="381257"/>
                </a:lnTo>
                <a:lnTo>
                  <a:pt x="126006" y="380854"/>
                </a:lnTo>
                <a:lnTo>
                  <a:pt x="128078" y="377914"/>
                </a:lnTo>
                <a:lnTo>
                  <a:pt x="130901" y="367352"/>
                </a:lnTo>
                <a:lnTo>
                  <a:pt x="132988" y="359201"/>
                </a:lnTo>
                <a:lnTo>
                  <a:pt x="135331" y="344243"/>
                </a:lnTo>
                <a:lnTo>
                  <a:pt x="140475" y="302222"/>
                </a:lnTo>
                <a:lnTo>
                  <a:pt x="146990" y="274824"/>
                </a:lnTo>
                <a:lnTo>
                  <a:pt x="156096" y="244176"/>
                </a:lnTo>
                <a:lnTo>
                  <a:pt x="176056" y="184723"/>
                </a:lnTo>
                <a:lnTo>
                  <a:pt x="191278" y="142424"/>
                </a:lnTo>
                <a:lnTo>
                  <a:pt x="206932" y="102670"/>
                </a:lnTo>
                <a:lnTo>
                  <a:pt x="215108" y="82734"/>
                </a:lnTo>
                <a:lnTo>
                  <a:pt x="221511" y="68491"/>
                </a:lnTo>
                <a:lnTo>
                  <a:pt x="226731" y="58043"/>
                </a:lnTo>
                <a:lnTo>
                  <a:pt x="231165" y="50126"/>
                </a:lnTo>
                <a:lnTo>
                  <a:pt x="238630" y="38788"/>
                </a:lnTo>
                <a:lnTo>
                  <a:pt x="241954" y="34431"/>
                </a:lnTo>
                <a:lnTo>
                  <a:pt x="245123" y="31527"/>
                </a:lnTo>
                <a:lnTo>
                  <a:pt x="248188" y="29590"/>
                </a:lnTo>
                <a:lnTo>
                  <a:pt x="254133" y="26486"/>
                </a:lnTo>
                <a:lnTo>
                  <a:pt x="259951" y="21932"/>
                </a:lnTo>
                <a:lnTo>
                  <a:pt x="262836" y="21289"/>
                </a:lnTo>
                <a:lnTo>
                  <a:pt x="265712" y="21813"/>
                </a:lnTo>
                <a:lnTo>
                  <a:pt x="272620" y="24946"/>
                </a:lnTo>
                <a:lnTo>
                  <a:pt x="278368" y="30040"/>
                </a:lnTo>
                <a:lnTo>
                  <a:pt x="279876" y="32409"/>
                </a:lnTo>
                <a:lnTo>
                  <a:pt x="282952" y="40294"/>
                </a:lnTo>
                <a:lnTo>
                  <a:pt x="290425" y="51521"/>
                </a:lnTo>
                <a:lnTo>
                  <a:pt x="294582" y="59112"/>
                </a:lnTo>
                <a:lnTo>
                  <a:pt x="299258" y="67983"/>
                </a:lnTo>
                <a:lnTo>
                  <a:pt x="303328" y="78660"/>
                </a:lnTo>
                <a:lnTo>
                  <a:pt x="306994" y="90540"/>
                </a:lnTo>
                <a:lnTo>
                  <a:pt x="310390" y="103222"/>
                </a:lnTo>
                <a:lnTo>
                  <a:pt x="313607" y="117393"/>
                </a:lnTo>
                <a:lnTo>
                  <a:pt x="319721" y="148377"/>
                </a:lnTo>
                <a:lnTo>
                  <a:pt x="333069" y="225256"/>
                </a:lnTo>
                <a:lnTo>
                  <a:pt x="336346" y="246373"/>
                </a:lnTo>
                <a:lnTo>
                  <a:pt x="338531" y="262356"/>
                </a:lnTo>
                <a:lnTo>
                  <a:pt x="339988" y="274917"/>
                </a:lnTo>
                <a:lnTo>
                  <a:pt x="341911" y="288053"/>
                </a:lnTo>
                <a:lnTo>
                  <a:pt x="346588" y="315349"/>
                </a:lnTo>
                <a:lnTo>
                  <a:pt x="349169" y="325485"/>
                </a:lnTo>
                <a:lnTo>
                  <a:pt x="351843" y="333195"/>
                </a:lnTo>
                <a:lnTo>
                  <a:pt x="354577" y="339288"/>
                </a:lnTo>
                <a:lnTo>
                  <a:pt x="356400" y="346207"/>
                </a:lnTo>
                <a:lnTo>
                  <a:pt x="357615" y="353677"/>
                </a:lnTo>
                <a:lnTo>
                  <a:pt x="358425" y="361515"/>
                </a:lnTo>
                <a:lnTo>
                  <a:pt x="359918" y="366740"/>
                </a:lnTo>
                <a:lnTo>
                  <a:pt x="361865" y="370223"/>
                </a:lnTo>
                <a:lnTo>
                  <a:pt x="364116" y="372546"/>
                </a:lnTo>
                <a:lnTo>
                  <a:pt x="366570" y="374094"/>
                </a:lnTo>
                <a:lnTo>
                  <a:pt x="377191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"/>
          <p:cNvSpPr/>
          <p:nvPr/>
        </p:nvSpPr>
        <p:spPr>
          <a:xfrm>
            <a:off x="6346507" y="1945957"/>
            <a:ext cx="8573" cy="42864"/>
          </a:xfrm>
          <a:custGeom>
            <a:avLst/>
            <a:gdLst/>
            <a:ahLst/>
            <a:cxnLst/>
            <a:rect l="0" t="0" r="0" b="0"/>
            <a:pathLst>
              <a:path w="8573" h="42864">
                <a:moveTo>
                  <a:pt x="0" y="42863"/>
                </a:moveTo>
                <a:lnTo>
                  <a:pt x="6785" y="15722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"/>
          <p:cNvSpPr/>
          <p:nvPr/>
        </p:nvSpPr>
        <p:spPr>
          <a:xfrm>
            <a:off x="6526719" y="1868419"/>
            <a:ext cx="539879" cy="556655"/>
          </a:xfrm>
          <a:custGeom>
            <a:avLst/>
            <a:gdLst/>
            <a:ahLst/>
            <a:cxnLst/>
            <a:rect l="0" t="0" r="0" b="0"/>
            <a:pathLst>
              <a:path w="539879" h="556655">
                <a:moveTo>
                  <a:pt x="128398" y="188981"/>
                </a:moveTo>
                <a:lnTo>
                  <a:pt x="114746" y="193531"/>
                </a:lnTo>
                <a:lnTo>
                  <a:pt x="109772" y="196777"/>
                </a:lnTo>
                <a:lnTo>
                  <a:pt x="97267" y="209494"/>
                </a:lnTo>
                <a:lnTo>
                  <a:pt x="81921" y="220670"/>
                </a:lnTo>
                <a:lnTo>
                  <a:pt x="70911" y="230370"/>
                </a:lnTo>
                <a:lnTo>
                  <a:pt x="62209" y="243571"/>
                </a:lnTo>
                <a:lnTo>
                  <a:pt x="55166" y="258963"/>
                </a:lnTo>
                <a:lnTo>
                  <a:pt x="48860" y="275329"/>
                </a:lnTo>
                <a:lnTo>
                  <a:pt x="40343" y="292127"/>
                </a:lnTo>
                <a:lnTo>
                  <a:pt x="35405" y="300608"/>
                </a:lnTo>
                <a:lnTo>
                  <a:pt x="30207" y="313881"/>
                </a:lnTo>
                <a:lnTo>
                  <a:pt x="24838" y="330350"/>
                </a:lnTo>
                <a:lnTo>
                  <a:pt x="14744" y="365159"/>
                </a:lnTo>
                <a:lnTo>
                  <a:pt x="7082" y="393329"/>
                </a:lnTo>
                <a:lnTo>
                  <a:pt x="4659" y="406176"/>
                </a:lnTo>
                <a:lnTo>
                  <a:pt x="3042" y="418550"/>
                </a:lnTo>
                <a:lnTo>
                  <a:pt x="1965" y="430609"/>
                </a:lnTo>
                <a:lnTo>
                  <a:pt x="1246" y="441506"/>
                </a:lnTo>
                <a:lnTo>
                  <a:pt x="449" y="461234"/>
                </a:lnTo>
                <a:lnTo>
                  <a:pt x="0" y="488406"/>
                </a:lnTo>
                <a:lnTo>
                  <a:pt x="889" y="497182"/>
                </a:lnTo>
                <a:lnTo>
                  <a:pt x="4418" y="514554"/>
                </a:lnTo>
                <a:lnTo>
                  <a:pt x="9161" y="526720"/>
                </a:lnTo>
                <a:lnTo>
                  <a:pt x="17186" y="541464"/>
                </a:lnTo>
                <a:lnTo>
                  <a:pt x="19967" y="546842"/>
                </a:lnTo>
                <a:lnTo>
                  <a:pt x="22773" y="550427"/>
                </a:lnTo>
                <a:lnTo>
                  <a:pt x="25597" y="552818"/>
                </a:lnTo>
                <a:lnTo>
                  <a:pt x="28432" y="554411"/>
                </a:lnTo>
                <a:lnTo>
                  <a:pt x="36660" y="556182"/>
                </a:lnTo>
                <a:lnTo>
                  <a:pt x="41522" y="556654"/>
                </a:lnTo>
                <a:lnTo>
                  <a:pt x="45716" y="555064"/>
                </a:lnTo>
                <a:lnTo>
                  <a:pt x="49464" y="552098"/>
                </a:lnTo>
                <a:lnTo>
                  <a:pt x="57121" y="544676"/>
                </a:lnTo>
                <a:lnTo>
                  <a:pt x="72143" y="534190"/>
                </a:lnTo>
                <a:lnTo>
                  <a:pt x="83075" y="524652"/>
                </a:lnTo>
                <a:lnTo>
                  <a:pt x="89611" y="515631"/>
                </a:lnTo>
                <a:lnTo>
                  <a:pt x="96824" y="503903"/>
                </a:lnTo>
                <a:lnTo>
                  <a:pt x="104491" y="490369"/>
                </a:lnTo>
                <a:lnTo>
                  <a:pt x="110555" y="477536"/>
                </a:lnTo>
                <a:lnTo>
                  <a:pt x="115551" y="465171"/>
                </a:lnTo>
                <a:lnTo>
                  <a:pt x="119833" y="453117"/>
                </a:lnTo>
                <a:lnTo>
                  <a:pt x="123640" y="441272"/>
                </a:lnTo>
                <a:lnTo>
                  <a:pt x="127131" y="429565"/>
                </a:lnTo>
                <a:lnTo>
                  <a:pt x="130411" y="417950"/>
                </a:lnTo>
                <a:lnTo>
                  <a:pt x="133550" y="400682"/>
                </a:lnTo>
                <a:lnTo>
                  <a:pt x="136595" y="379645"/>
                </a:lnTo>
                <a:lnTo>
                  <a:pt x="139577" y="356095"/>
                </a:lnTo>
                <a:lnTo>
                  <a:pt x="142519" y="335633"/>
                </a:lnTo>
                <a:lnTo>
                  <a:pt x="148327" y="300197"/>
                </a:lnTo>
                <a:lnTo>
                  <a:pt x="150256" y="274555"/>
                </a:lnTo>
                <a:lnTo>
                  <a:pt x="151543" y="243173"/>
                </a:lnTo>
                <a:lnTo>
                  <a:pt x="153353" y="148523"/>
                </a:lnTo>
                <a:lnTo>
                  <a:pt x="153965" y="71028"/>
                </a:lnTo>
                <a:lnTo>
                  <a:pt x="153063" y="58911"/>
                </a:lnTo>
                <a:lnTo>
                  <a:pt x="151509" y="47975"/>
                </a:lnTo>
                <a:lnTo>
                  <a:pt x="149520" y="37827"/>
                </a:lnTo>
                <a:lnTo>
                  <a:pt x="147311" y="21471"/>
                </a:lnTo>
                <a:lnTo>
                  <a:pt x="146067" y="4093"/>
                </a:lnTo>
                <a:lnTo>
                  <a:pt x="145892" y="0"/>
                </a:lnTo>
                <a:lnTo>
                  <a:pt x="146728" y="6796"/>
                </a:lnTo>
                <a:lnTo>
                  <a:pt x="152456" y="59012"/>
                </a:lnTo>
                <a:lnTo>
                  <a:pt x="157506" y="98197"/>
                </a:lnTo>
                <a:lnTo>
                  <a:pt x="159233" y="116075"/>
                </a:lnTo>
                <a:lnTo>
                  <a:pt x="160385" y="132757"/>
                </a:lnTo>
                <a:lnTo>
                  <a:pt x="161153" y="148641"/>
                </a:lnTo>
                <a:lnTo>
                  <a:pt x="162617" y="163040"/>
                </a:lnTo>
                <a:lnTo>
                  <a:pt x="164546" y="176449"/>
                </a:lnTo>
                <a:lnTo>
                  <a:pt x="166784" y="189199"/>
                </a:lnTo>
                <a:lnTo>
                  <a:pt x="183586" y="270855"/>
                </a:lnTo>
                <a:lnTo>
                  <a:pt x="188050" y="295951"/>
                </a:lnTo>
                <a:lnTo>
                  <a:pt x="191026" y="316492"/>
                </a:lnTo>
                <a:lnTo>
                  <a:pt x="193011" y="333995"/>
                </a:lnTo>
                <a:lnTo>
                  <a:pt x="195286" y="349475"/>
                </a:lnTo>
                <a:lnTo>
                  <a:pt x="197755" y="363604"/>
                </a:lnTo>
                <a:lnTo>
                  <a:pt x="200354" y="376834"/>
                </a:lnTo>
                <a:lnTo>
                  <a:pt x="203991" y="387558"/>
                </a:lnTo>
                <a:lnTo>
                  <a:pt x="213113" y="404555"/>
                </a:lnTo>
                <a:lnTo>
                  <a:pt x="220976" y="420999"/>
                </a:lnTo>
                <a:lnTo>
                  <a:pt x="228599" y="436880"/>
                </a:lnTo>
                <a:lnTo>
                  <a:pt x="238337" y="450288"/>
                </a:lnTo>
                <a:lnTo>
                  <a:pt x="249978" y="463996"/>
                </a:lnTo>
                <a:lnTo>
                  <a:pt x="264011" y="474090"/>
                </a:lnTo>
                <a:lnTo>
                  <a:pt x="274713" y="477621"/>
                </a:lnTo>
                <a:lnTo>
                  <a:pt x="291448" y="479609"/>
                </a:lnTo>
                <a:lnTo>
                  <a:pt x="297106" y="479888"/>
                </a:lnTo>
                <a:lnTo>
                  <a:pt x="301830" y="479121"/>
                </a:lnTo>
                <a:lnTo>
                  <a:pt x="313982" y="473491"/>
                </a:lnTo>
                <a:lnTo>
                  <a:pt x="329224" y="464838"/>
                </a:lnTo>
                <a:lnTo>
                  <a:pt x="340209" y="455729"/>
                </a:lnTo>
                <a:lnTo>
                  <a:pt x="348901" y="442790"/>
                </a:lnTo>
                <a:lnTo>
                  <a:pt x="352553" y="435340"/>
                </a:lnTo>
                <a:lnTo>
                  <a:pt x="364230" y="421981"/>
                </a:lnTo>
                <a:lnTo>
                  <a:pt x="377992" y="408741"/>
                </a:lnTo>
                <a:lnTo>
                  <a:pt x="390459" y="393332"/>
                </a:lnTo>
                <a:lnTo>
                  <a:pt x="396450" y="384270"/>
                </a:lnTo>
                <a:lnTo>
                  <a:pt x="402350" y="374418"/>
                </a:lnTo>
                <a:lnTo>
                  <a:pt x="408187" y="364041"/>
                </a:lnTo>
                <a:lnTo>
                  <a:pt x="413032" y="354265"/>
                </a:lnTo>
                <a:lnTo>
                  <a:pt x="417214" y="344890"/>
                </a:lnTo>
                <a:lnTo>
                  <a:pt x="457131" y="247036"/>
                </a:lnTo>
                <a:lnTo>
                  <a:pt x="461853" y="236256"/>
                </a:lnTo>
                <a:lnTo>
                  <a:pt x="467100" y="219200"/>
                </a:lnTo>
                <a:lnTo>
                  <a:pt x="468499" y="211984"/>
                </a:lnTo>
                <a:lnTo>
                  <a:pt x="468480" y="206221"/>
                </a:lnTo>
                <a:lnTo>
                  <a:pt x="467514" y="201427"/>
                </a:lnTo>
                <a:lnTo>
                  <a:pt x="463672" y="191439"/>
                </a:lnTo>
                <a:lnTo>
                  <a:pt x="461451" y="190620"/>
                </a:lnTo>
                <a:lnTo>
                  <a:pt x="448047" y="189196"/>
                </a:lnTo>
                <a:lnTo>
                  <a:pt x="437210" y="198146"/>
                </a:lnTo>
                <a:lnTo>
                  <a:pt x="426485" y="212863"/>
                </a:lnTo>
                <a:lnTo>
                  <a:pt x="420467" y="223952"/>
                </a:lnTo>
                <a:lnTo>
                  <a:pt x="403622" y="256593"/>
                </a:lnTo>
                <a:lnTo>
                  <a:pt x="395701" y="275013"/>
                </a:lnTo>
                <a:lnTo>
                  <a:pt x="388514" y="293961"/>
                </a:lnTo>
                <a:lnTo>
                  <a:pt x="381819" y="313260"/>
                </a:lnTo>
                <a:lnTo>
                  <a:pt x="376403" y="332793"/>
                </a:lnTo>
                <a:lnTo>
                  <a:pt x="371839" y="352483"/>
                </a:lnTo>
                <a:lnTo>
                  <a:pt x="367845" y="372277"/>
                </a:lnTo>
                <a:lnTo>
                  <a:pt x="366135" y="389283"/>
                </a:lnTo>
                <a:lnTo>
                  <a:pt x="365947" y="404431"/>
                </a:lnTo>
                <a:lnTo>
                  <a:pt x="366774" y="418339"/>
                </a:lnTo>
                <a:lnTo>
                  <a:pt x="368277" y="430469"/>
                </a:lnTo>
                <a:lnTo>
                  <a:pt x="370232" y="441413"/>
                </a:lnTo>
                <a:lnTo>
                  <a:pt x="372489" y="451566"/>
                </a:lnTo>
                <a:lnTo>
                  <a:pt x="377535" y="467928"/>
                </a:lnTo>
                <a:lnTo>
                  <a:pt x="383906" y="481549"/>
                </a:lnTo>
                <a:lnTo>
                  <a:pt x="393087" y="493954"/>
                </a:lnTo>
                <a:lnTo>
                  <a:pt x="403517" y="503277"/>
                </a:lnTo>
                <a:lnTo>
                  <a:pt x="420100" y="513880"/>
                </a:lnTo>
                <a:lnTo>
                  <a:pt x="425736" y="517023"/>
                </a:lnTo>
                <a:lnTo>
                  <a:pt x="439618" y="520515"/>
                </a:lnTo>
                <a:lnTo>
                  <a:pt x="454361" y="522067"/>
                </a:lnTo>
                <a:lnTo>
                  <a:pt x="467263" y="522756"/>
                </a:lnTo>
                <a:lnTo>
                  <a:pt x="481887" y="517983"/>
                </a:lnTo>
                <a:lnTo>
                  <a:pt x="539878" y="4890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"/>
          <p:cNvSpPr/>
          <p:nvPr/>
        </p:nvSpPr>
        <p:spPr>
          <a:xfrm>
            <a:off x="7435215" y="1851660"/>
            <a:ext cx="325092" cy="439342"/>
          </a:xfrm>
          <a:custGeom>
            <a:avLst/>
            <a:gdLst/>
            <a:ahLst/>
            <a:cxnLst/>
            <a:rect l="0" t="0" r="0" b="0"/>
            <a:pathLst>
              <a:path w="325092" h="439342">
                <a:moveTo>
                  <a:pt x="0" y="0"/>
                </a:moveTo>
                <a:lnTo>
                  <a:pt x="4551" y="13652"/>
                </a:lnTo>
                <a:lnTo>
                  <a:pt x="6844" y="27199"/>
                </a:lnTo>
                <a:lnTo>
                  <a:pt x="9325" y="45755"/>
                </a:lnTo>
                <a:lnTo>
                  <a:pt x="11931" y="67651"/>
                </a:lnTo>
                <a:lnTo>
                  <a:pt x="15574" y="86058"/>
                </a:lnTo>
                <a:lnTo>
                  <a:pt x="19908" y="102139"/>
                </a:lnTo>
                <a:lnTo>
                  <a:pt x="24701" y="116670"/>
                </a:lnTo>
                <a:lnTo>
                  <a:pt x="27897" y="131120"/>
                </a:lnTo>
                <a:lnTo>
                  <a:pt x="30028" y="145516"/>
                </a:lnTo>
                <a:lnTo>
                  <a:pt x="31449" y="159875"/>
                </a:lnTo>
                <a:lnTo>
                  <a:pt x="34301" y="174211"/>
                </a:lnTo>
                <a:lnTo>
                  <a:pt x="38107" y="188530"/>
                </a:lnTo>
                <a:lnTo>
                  <a:pt x="42550" y="202839"/>
                </a:lnTo>
                <a:lnTo>
                  <a:pt x="45511" y="216189"/>
                </a:lnTo>
                <a:lnTo>
                  <a:pt x="47486" y="228898"/>
                </a:lnTo>
                <a:lnTo>
                  <a:pt x="52805" y="275149"/>
                </a:lnTo>
                <a:lnTo>
                  <a:pt x="57759" y="313741"/>
                </a:lnTo>
                <a:lnTo>
                  <a:pt x="63135" y="349943"/>
                </a:lnTo>
                <a:lnTo>
                  <a:pt x="63997" y="365693"/>
                </a:lnTo>
                <a:lnTo>
                  <a:pt x="63620" y="380002"/>
                </a:lnTo>
                <a:lnTo>
                  <a:pt x="62415" y="393352"/>
                </a:lnTo>
                <a:lnTo>
                  <a:pt x="60660" y="404157"/>
                </a:lnTo>
                <a:lnTo>
                  <a:pt x="58538" y="413266"/>
                </a:lnTo>
                <a:lnTo>
                  <a:pt x="56170" y="421243"/>
                </a:lnTo>
                <a:lnTo>
                  <a:pt x="53539" y="432646"/>
                </a:lnTo>
                <a:lnTo>
                  <a:pt x="52370" y="438984"/>
                </a:lnTo>
                <a:lnTo>
                  <a:pt x="52058" y="439341"/>
                </a:lnTo>
                <a:lnTo>
                  <a:pt x="49080" y="430212"/>
                </a:lnTo>
                <a:lnTo>
                  <a:pt x="47007" y="423968"/>
                </a:lnTo>
                <a:lnTo>
                  <a:pt x="45626" y="415043"/>
                </a:lnTo>
                <a:lnTo>
                  <a:pt x="44705" y="404330"/>
                </a:lnTo>
                <a:lnTo>
                  <a:pt x="44091" y="392426"/>
                </a:lnTo>
                <a:lnTo>
                  <a:pt x="44633" y="381632"/>
                </a:lnTo>
                <a:lnTo>
                  <a:pt x="45948" y="371579"/>
                </a:lnTo>
                <a:lnTo>
                  <a:pt x="47777" y="362019"/>
                </a:lnTo>
                <a:lnTo>
                  <a:pt x="48997" y="352788"/>
                </a:lnTo>
                <a:lnTo>
                  <a:pt x="49809" y="343777"/>
                </a:lnTo>
                <a:lnTo>
                  <a:pt x="50352" y="334912"/>
                </a:lnTo>
                <a:lnTo>
                  <a:pt x="52617" y="326145"/>
                </a:lnTo>
                <a:lnTo>
                  <a:pt x="56033" y="317442"/>
                </a:lnTo>
                <a:lnTo>
                  <a:pt x="60215" y="308783"/>
                </a:lnTo>
                <a:lnTo>
                  <a:pt x="65861" y="300153"/>
                </a:lnTo>
                <a:lnTo>
                  <a:pt x="72482" y="291542"/>
                </a:lnTo>
                <a:lnTo>
                  <a:pt x="79754" y="282943"/>
                </a:lnTo>
                <a:lnTo>
                  <a:pt x="87459" y="275306"/>
                </a:lnTo>
                <a:lnTo>
                  <a:pt x="95454" y="268310"/>
                </a:lnTo>
                <a:lnTo>
                  <a:pt x="103641" y="261741"/>
                </a:lnTo>
                <a:lnTo>
                  <a:pt x="111956" y="255456"/>
                </a:lnTo>
                <a:lnTo>
                  <a:pt x="128815" y="243393"/>
                </a:lnTo>
                <a:lnTo>
                  <a:pt x="138264" y="237510"/>
                </a:lnTo>
                <a:lnTo>
                  <a:pt x="148374" y="231682"/>
                </a:lnTo>
                <a:lnTo>
                  <a:pt x="158923" y="225892"/>
                </a:lnTo>
                <a:lnTo>
                  <a:pt x="168813" y="221079"/>
                </a:lnTo>
                <a:lnTo>
                  <a:pt x="178265" y="216919"/>
                </a:lnTo>
                <a:lnTo>
                  <a:pt x="187423" y="213193"/>
                </a:lnTo>
                <a:lnTo>
                  <a:pt x="196386" y="210708"/>
                </a:lnTo>
                <a:lnTo>
                  <a:pt x="205219" y="209052"/>
                </a:lnTo>
                <a:lnTo>
                  <a:pt x="213965" y="207948"/>
                </a:lnTo>
                <a:lnTo>
                  <a:pt x="222654" y="207212"/>
                </a:lnTo>
                <a:lnTo>
                  <a:pt x="231303" y="206721"/>
                </a:lnTo>
                <a:lnTo>
                  <a:pt x="239926" y="206394"/>
                </a:lnTo>
                <a:lnTo>
                  <a:pt x="248533" y="207128"/>
                </a:lnTo>
                <a:lnTo>
                  <a:pt x="257129" y="208571"/>
                </a:lnTo>
                <a:lnTo>
                  <a:pt x="265717" y="210484"/>
                </a:lnTo>
                <a:lnTo>
                  <a:pt x="273347" y="212713"/>
                </a:lnTo>
                <a:lnTo>
                  <a:pt x="280338" y="215151"/>
                </a:lnTo>
                <a:lnTo>
                  <a:pt x="286905" y="217729"/>
                </a:lnTo>
                <a:lnTo>
                  <a:pt x="293187" y="220400"/>
                </a:lnTo>
                <a:lnTo>
                  <a:pt x="305248" y="225908"/>
                </a:lnTo>
                <a:lnTo>
                  <a:pt x="310178" y="229662"/>
                </a:lnTo>
                <a:lnTo>
                  <a:pt x="318197" y="238914"/>
                </a:lnTo>
                <a:lnTo>
                  <a:pt x="320717" y="244049"/>
                </a:lnTo>
                <a:lnTo>
                  <a:pt x="323515" y="254833"/>
                </a:lnTo>
                <a:lnTo>
                  <a:pt x="324760" y="268516"/>
                </a:lnTo>
                <a:lnTo>
                  <a:pt x="325091" y="276166"/>
                </a:lnTo>
                <a:lnTo>
                  <a:pt x="323407" y="283170"/>
                </a:lnTo>
                <a:lnTo>
                  <a:pt x="316456" y="296033"/>
                </a:lnTo>
                <a:lnTo>
                  <a:pt x="301832" y="318536"/>
                </a:lnTo>
                <a:lnTo>
                  <a:pt x="295520" y="326657"/>
                </a:lnTo>
                <a:lnTo>
                  <a:pt x="288453" y="334929"/>
                </a:lnTo>
                <a:lnTo>
                  <a:pt x="280884" y="343301"/>
                </a:lnTo>
                <a:lnTo>
                  <a:pt x="272028" y="350787"/>
                </a:lnTo>
                <a:lnTo>
                  <a:pt x="262315" y="357683"/>
                </a:lnTo>
                <a:lnTo>
                  <a:pt x="252028" y="364185"/>
                </a:lnTo>
                <a:lnTo>
                  <a:pt x="241362" y="370425"/>
                </a:lnTo>
                <a:lnTo>
                  <a:pt x="230441" y="376490"/>
                </a:lnTo>
                <a:lnTo>
                  <a:pt x="219349" y="382438"/>
                </a:lnTo>
                <a:lnTo>
                  <a:pt x="209098" y="388309"/>
                </a:lnTo>
                <a:lnTo>
                  <a:pt x="199406" y="394127"/>
                </a:lnTo>
                <a:lnTo>
                  <a:pt x="190087" y="399911"/>
                </a:lnTo>
                <a:lnTo>
                  <a:pt x="180065" y="404720"/>
                </a:lnTo>
                <a:lnTo>
                  <a:pt x="169573" y="408878"/>
                </a:lnTo>
                <a:lnTo>
                  <a:pt x="116257" y="426947"/>
                </a:lnTo>
                <a:lnTo>
                  <a:pt x="102270" y="430363"/>
                </a:lnTo>
                <a:lnTo>
                  <a:pt x="89135" y="432641"/>
                </a:lnTo>
                <a:lnTo>
                  <a:pt x="67237" y="435172"/>
                </a:lnTo>
                <a:lnTo>
                  <a:pt x="60065" y="435847"/>
                </a:lnTo>
                <a:lnTo>
                  <a:pt x="54330" y="436297"/>
                </a:lnTo>
                <a:lnTo>
                  <a:pt x="45419" y="436797"/>
                </a:lnTo>
                <a:lnTo>
                  <a:pt x="41710" y="436930"/>
                </a:lnTo>
                <a:lnTo>
                  <a:pt x="39236" y="436067"/>
                </a:lnTo>
                <a:lnTo>
                  <a:pt x="37587" y="434539"/>
                </a:lnTo>
                <a:lnTo>
                  <a:pt x="36488" y="432567"/>
                </a:lnTo>
                <a:lnTo>
                  <a:pt x="35267" y="427837"/>
                </a:lnTo>
                <a:lnTo>
                  <a:pt x="42862" y="4200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"/>
          <p:cNvSpPr/>
          <p:nvPr/>
        </p:nvSpPr>
        <p:spPr>
          <a:xfrm>
            <a:off x="7786687" y="2030248"/>
            <a:ext cx="385480" cy="558485"/>
          </a:xfrm>
          <a:custGeom>
            <a:avLst/>
            <a:gdLst/>
            <a:ahLst/>
            <a:cxnLst/>
            <a:rect l="0" t="0" r="0" b="0"/>
            <a:pathLst>
              <a:path w="385480" h="558485">
                <a:moveTo>
                  <a:pt x="42863" y="27152"/>
                </a:moveTo>
                <a:lnTo>
                  <a:pt x="54794" y="51015"/>
                </a:lnTo>
                <a:lnTo>
                  <a:pt x="56532" y="59253"/>
                </a:lnTo>
                <a:lnTo>
                  <a:pt x="57691" y="69508"/>
                </a:lnTo>
                <a:lnTo>
                  <a:pt x="58463" y="81106"/>
                </a:lnTo>
                <a:lnTo>
                  <a:pt x="59930" y="94554"/>
                </a:lnTo>
                <a:lnTo>
                  <a:pt x="64102" y="124736"/>
                </a:lnTo>
                <a:lnTo>
                  <a:pt x="71804" y="173858"/>
                </a:lnTo>
                <a:lnTo>
                  <a:pt x="74540" y="185916"/>
                </a:lnTo>
                <a:lnTo>
                  <a:pt x="80118" y="201853"/>
                </a:lnTo>
                <a:lnTo>
                  <a:pt x="88616" y="216181"/>
                </a:lnTo>
                <a:lnTo>
                  <a:pt x="92414" y="218894"/>
                </a:lnTo>
                <a:lnTo>
                  <a:pt x="101715" y="221908"/>
                </a:lnTo>
                <a:lnTo>
                  <a:pt x="112199" y="223247"/>
                </a:lnTo>
                <a:lnTo>
                  <a:pt x="117663" y="223605"/>
                </a:lnTo>
                <a:lnTo>
                  <a:pt x="122257" y="222890"/>
                </a:lnTo>
                <a:lnTo>
                  <a:pt x="134226" y="217334"/>
                </a:lnTo>
                <a:lnTo>
                  <a:pt x="160387" y="204149"/>
                </a:lnTo>
                <a:lnTo>
                  <a:pt x="171614" y="195987"/>
                </a:lnTo>
                <a:lnTo>
                  <a:pt x="177274" y="191144"/>
                </a:lnTo>
                <a:lnTo>
                  <a:pt x="187715" y="180295"/>
                </a:lnTo>
                <a:lnTo>
                  <a:pt x="248369" y="114158"/>
                </a:lnTo>
                <a:lnTo>
                  <a:pt x="257971" y="103253"/>
                </a:lnTo>
                <a:lnTo>
                  <a:pt x="278802" y="78437"/>
                </a:lnTo>
                <a:lnTo>
                  <a:pt x="286832" y="68009"/>
                </a:lnTo>
                <a:lnTo>
                  <a:pt x="298297" y="51343"/>
                </a:lnTo>
                <a:lnTo>
                  <a:pt x="306567" y="37586"/>
                </a:lnTo>
                <a:lnTo>
                  <a:pt x="312464" y="26074"/>
                </a:lnTo>
                <a:lnTo>
                  <a:pt x="315085" y="17783"/>
                </a:lnTo>
                <a:lnTo>
                  <a:pt x="316561" y="3209"/>
                </a:lnTo>
                <a:lnTo>
                  <a:pt x="317720" y="712"/>
                </a:lnTo>
                <a:lnTo>
                  <a:pt x="319446" y="0"/>
                </a:lnTo>
                <a:lnTo>
                  <a:pt x="321549" y="478"/>
                </a:lnTo>
                <a:lnTo>
                  <a:pt x="322952" y="3654"/>
                </a:lnTo>
                <a:lnTo>
                  <a:pt x="325878" y="19872"/>
                </a:lnTo>
                <a:lnTo>
                  <a:pt x="331401" y="33461"/>
                </a:lnTo>
                <a:lnTo>
                  <a:pt x="333027" y="47101"/>
                </a:lnTo>
                <a:lnTo>
                  <a:pt x="336290" y="60148"/>
                </a:lnTo>
                <a:lnTo>
                  <a:pt x="340915" y="73249"/>
                </a:lnTo>
                <a:lnTo>
                  <a:pt x="358995" y="126955"/>
                </a:lnTo>
                <a:lnTo>
                  <a:pt x="364108" y="144170"/>
                </a:lnTo>
                <a:lnTo>
                  <a:pt x="374868" y="183617"/>
                </a:lnTo>
                <a:lnTo>
                  <a:pt x="378500" y="200995"/>
                </a:lnTo>
                <a:lnTo>
                  <a:pt x="380921" y="216389"/>
                </a:lnTo>
                <a:lnTo>
                  <a:pt x="382536" y="230463"/>
                </a:lnTo>
                <a:lnTo>
                  <a:pt x="383611" y="247465"/>
                </a:lnTo>
                <a:lnTo>
                  <a:pt x="384328" y="266419"/>
                </a:lnTo>
                <a:lnTo>
                  <a:pt x="385479" y="333388"/>
                </a:lnTo>
                <a:lnTo>
                  <a:pt x="383669" y="346562"/>
                </a:lnTo>
                <a:lnTo>
                  <a:pt x="380557" y="359154"/>
                </a:lnTo>
                <a:lnTo>
                  <a:pt x="376577" y="371359"/>
                </a:lnTo>
                <a:lnTo>
                  <a:pt x="372018" y="383306"/>
                </a:lnTo>
                <a:lnTo>
                  <a:pt x="367075" y="395080"/>
                </a:lnTo>
                <a:lnTo>
                  <a:pt x="361874" y="406740"/>
                </a:lnTo>
                <a:lnTo>
                  <a:pt x="356501" y="417370"/>
                </a:lnTo>
                <a:lnTo>
                  <a:pt x="351015" y="427315"/>
                </a:lnTo>
                <a:lnTo>
                  <a:pt x="345453" y="436802"/>
                </a:lnTo>
                <a:lnTo>
                  <a:pt x="338887" y="445984"/>
                </a:lnTo>
                <a:lnTo>
                  <a:pt x="331653" y="454963"/>
                </a:lnTo>
                <a:lnTo>
                  <a:pt x="323972" y="463807"/>
                </a:lnTo>
                <a:lnTo>
                  <a:pt x="315041" y="472560"/>
                </a:lnTo>
                <a:lnTo>
                  <a:pt x="305277" y="481253"/>
                </a:lnTo>
                <a:lnTo>
                  <a:pt x="294958" y="489906"/>
                </a:lnTo>
                <a:lnTo>
                  <a:pt x="285221" y="497580"/>
                </a:lnTo>
                <a:lnTo>
                  <a:pt x="275873" y="504600"/>
                </a:lnTo>
                <a:lnTo>
                  <a:pt x="266782" y="511186"/>
                </a:lnTo>
                <a:lnTo>
                  <a:pt x="256912" y="517481"/>
                </a:lnTo>
                <a:lnTo>
                  <a:pt x="246522" y="523583"/>
                </a:lnTo>
                <a:lnTo>
                  <a:pt x="235786" y="529556"/>
                </a:lnTo>
                <a:lnTo>
                  <a:pt x="224818" y="534490"/>
                </a:lnTo>
                <a:lnTo>
                  <a:pt x="213696" y="538732"/>
                </a:lnTo>
                <a:lnTo>
                  <a:pt x="173022" y="552385"/>
                </a:lnTo>
                <a:lnTo>
                  <a:pt x="163926" y="554472"/>
                </a:lnTo>
                <a:lnTo>
                  <a:pt x="155004" y="555864"/>
                </a:lnTo>
                <a:lnTo>
                  <a:pt x="146198" y="556791"/>
                </a:lnTo>
                <a:lnTo>
                  <a:pt x="137471" y="557410"/>
                </a:lnTo>
                <a:lnTo>
                  <a:pt x="128794" y="557822"/>
                </a:lnTo>
                <a:lnTo>
                  <a:pt x="112487" y="558280"/>
                </a:lnTo>
                <a:lnTo>
                  <a:pt x="98889" y="558484"/>
                </a:lnTo>
                <a:lnTo>
                  <a:pt x="92596" y="557585"/>
                </a:lnTo>
                <a:lnTo>
                  <a:pt x="86496" y="556034"/>
                </a:lnTo>
                <a:lnTo>
                  <a:pt x="58467" y="546701"/>
                </a:lnTo>
                <a:lnTo>
                  <a:pt x="47258" y="541272"/>
                </a:lnTo>
                <a:lnTo>
                  <a:pt x="37196" y="535685"/>
                </a:lnTo>
                <a:lnTo>
                  <a:pt x="30512" y="532861"/>
                </a:lnTo>
                <a:lnTo>
                  <a:pt x="0" y="5157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"/>
          <p:cNvSpPr/>
          <p:nvPr/>
        </p:nvSpPr>
        <p:spPr>
          <a:xfrm>
            <a:off x="5327353" y="2889008"/>
            <a:ext cx="273348" cy="857175"/>
          </a:xfrm>
          <a:custGeom>
            <a:avLst/>
            <a:gdLst/>
            <a:ahLst/>
            <a:cxnLst/>
            <a:rect l="0" t="0" r="0" b="0"/>
            <a:pathLst>
              <a:path w="273348" h="857175">
                <a:moveTo>
                  <a:pt x="230484" y="51359"/>
                </a:moveTo>
                <a:lnTo>
                  <a:pt x="188846" y="9721"/>
                </a:lnTo>
                <a:lnTo>
                  <a:pt x="180863" y="4278"/>
                </a:lnTo>
                <a:lnTo>
                  <a:pt x="174141" y="1859"/>
                </a:lnTo>
                <a:lnTo>
                  <a:pt x="167978" y="784"/>
                </a:lnTo>
                <a:lnTo>
                  <a:pt x="159523" y="306"/>
                </a:lnTo>
                <a:lnTo>
                  <a:pt x="146593" y="37"/>
                </a:lnTo>
                <a:lnTo>
                  <a:pt x="143125" y="0"/>
                </a:lnTo>
                <a:lnTo>
                  <a:pt x="138907" y="927"/>
                </a:lnTo>
                <a:lnTo>
                  <a:pt x="134190" y="2498"/>
                </a:lnTo>
                <a:lnTo>
                  <a:pt x="129141" y="4497"/>
                </a:lnTo>
                <a:lnTo>
                  <a:pt x="123869" y="6783"/>
                </a:lnTo>
                <a:lnTo>
                  <a:pt x="112932" y="11862"/>
                </a:lnTo>
                <a:lnTo>
                  <a:pt x="106396" y="15503"/>
                </a:lnTo>
                <a:lnTo>
                  <a:pt x="99182" y="19835"/>
                </a:lnTo>
                <a:lnTo>
                  <a:pt x="91514" y="24628"/>
                </a:lnTo>
                <a:lnTo>
                  <a:pt x="84497" y="30681"/>
                </a:lnTo>
                <a:lnTo>
                  <a:pt x="77915" y="37574"/>
                </a:lnTo>
                <a:lnTo>
                  <a:pt x="71621" y="45026"/>
                </a:lnTo>
                <a:lnTo>
                  <a:pt x="65520" y="52852"/>
                </a:lnTo>
                <a:lnTo>
                  <a:pt x="59548" y="60927"/>
                </a:lnTo>
                <a:lnTo>
                  <a:pt x="53662" y="69168"/>
                </a:lnTo>
                <a:lnTo>
                  <a:pt x="48785" y="77519"/>
                </a:lnTo>
                <a:lnTo>
                  <a:pt x="40826" y="94418"/>
                </a:lnTo>
                <a:lnTo>
                  <a:pt x="31574" y="113994"/>
                </a:lnTo>
                <a:lnTo>
                  <a:pt x="26440" y="124548"/>
                </a:lnTo>
                <a:lnTo>
                  <a:pt x="21112" y="140157"/>
                </a:lnTo>
                <a:lnTo>
                  <a:pt x="15656" y="159135"/>
                </a:lnTo>
                <a:lnTo>
                  <a:pt x="10113" y="180360"/>
                </a:lnTo>
                <a:lnTo>
                  <a:pt x="6417" y="199272"/>
                </a:lnTo>
                <a:lnTo>
                  <a:pt x="3954" y="216643"/>
                </a:lnTo>
                <a:lnTo>
                  <a:pt x="2311" y="232986"/>
                </a:lnTo>
                <a:lnTo>
                  <a:pt x="1216" y="247691"/>
                </a:lnTo>
                <a:lnTo>
                  <a:pt x="0" y="274190"/>
                </a:lnTo>
                <a:lnTo>
                  <a:pt x="1999" y="298668"/>
                </a:lnTo>
                <a:lnTo>
                  <a:pt x="11044" y="354528"/>
                </a:lnTo>
                <a:lnTo>
                  <a:pt x="14658" y="365866"/>
                </a:lnTo>
                <a:lnTo>
                  <a:pt x="18973" y="374378"/>
                </a:lnTo>
                <a:lnTo>
                  <a:pt x="23754" y="381005"/>
                </a:lnTo>
                <a:lnTo>
                  <a:pt x="31607" y="390909"/>
                </a:lnTo>
                <a:lnTo>
                  <a:pt x="35034" y="394883"/>
                </a:lnTo>
                <a:lnTo>
                  <a:pt x="39224" y="397532"/>
                </a:lnTo>
                <a:lnTo>
                  <a:pt x="43922" y="399299"/>
                </a:lnTo>
                <a:lnTo>
                  <a:pt x="48960" y="400476"/>
                </a:lnTo>
                <a:lnTo>
                  <a:pt x="53270" y="400309"/>
                </a:lnTo>
                <a:lnTo>
                  <a:pt x="57097" y="399245"/>
                </a:lnTo>
                <a:lnTo>
                  <a:pt x="63888" y="396475"/>
                </a:lnTo>
                <a:lnTo>
                  <a:pt x="70081" y="395244"/>
                </a:lnTo>
                <a:lnTo>
                  <a:pt x="73066" y="393011"/>
                </a:lnTo>
                <a:lnTo>
                  <a:pt x="78923" y="385449"/>
                </a:lnTo>
                <a:lnTo>
                  <a:pt x="84701" y="375738"/>
                </a:lnTo>
                <a:lnTo>
                  <a:pt x="90444" y="365073"/>
                </a:lnTo>
                <a:lnTo>
                  <a:pt x="96171" y="353983"/>
                </a:lnTo>
                <a:lnTo>
                  <a:pt x="104432" y="332544"/>
                </a:lnTo>
                <a:lnTo>
                  <a:pt x="109302" y="318825"/>
                </a:lnTo>
                <a:lnTo>
                  <a:pt x="114453" y="299202"/>
                </a:lnTo>
                <a:lnTo>
                  <a:pt x="119793" y="275643"/>
                </a:lnTo>
                <a:lnTo>
                  <a:pt x="125257" y="249459"/>
                </a:lnTo>
                <a:lnTo>
                  <a:pt x="129853" y="229146"/>
                </a:lnTo>
                <a:lnTo>
                  <a:pt x="133869" y="212746"/>
                </a:lnTo>
                <a:lnTo>
                  <a:pt x="139919" y="186904"/>
                </a:lnTo>
                <a:lnTo>
                  <a:pt x="142608" y="165894"/>
                </a:lnTo>
                <a:lnTo>
                  <a:pt x="148673" y="142551"/>
                </a:lnTo>
                <a:lnTo>
                  <a:pt x="156502" y="123570"/>
                </a:lnTo>
                <a:lnTo>
                  <a:pt x="159503" y="111710"/>
                </a:lnTo>
                <a:lnTo>
                  <a:pt x="161789" y="100089"/>
                </a:lnTo>
                <a:lnTo>
                  <a:pt x="165981" y="88574"/>
                </a:lnTo>
                <a:lnTo>
                  <a:pt x="167479" y="85694"/>
                </a:lnTo>
                <a:lnTo>
                  <a:pt x="168478" y="84727"/>
                </a:lnTo>
                <a:lnTo>
                  <a:pt x="169144" y="85034"/>
                </a:lnTo>
                <a:lnTo>
                  <a:pt x="177057" y="99215"/>
                </a:lnTo>
                <a:lnTo>
                  <a:pt x="182292" y="109459"/>
                </a:lnTo>
                <a:lnTo>
                  <a:pt x="185253" y="120361"/>
                </a:lnTo>
                <a:lnTo>
                  <a:pt x="189460" y="152449"/>
                </a:lnTo>
                <a:lnTo>
                  <a:pt x="191704" y="170187"/>
                </a:lnTo>
                <a:lnTo>
                  <a:pt x="194153" y="186775"/>
                </a:lnTo>
                <a:lnTo>
                  <a:pt x="199415" y="217907"/>
                </a:lnTo>
                <a:lnTo>
                  <a:pt x="212283" y="289513"/>
                </a:lnTo>
                <a:lnTo>
                  <a:pt x="215492" y="312998"/>
                </a:lnTo>
                <a:lnTo>
                  <a:pt x="217632" y="334370"/>
                </a:lnTo>
                <a:lnTo>
                  <a:pt x="219058" y="354333"/>
                </a:lnTo>
                <a:lnTo>
                  <a:pt x="220962" y="373357"/>
                </a:lnTo>
                <a:lnTo>
                  <a:pt x="223183" y="391754"/>
                </a:lnTo>
                <a:lnTo>
                  <a:pt x="225617" y="409734"/>
                </a:lnTo>
                <a:lnTo>
                  <a:pt x="227240" y="427436"/>
                </a:lnTo>
                <a:lnTo>
                  <a:pt x="228321" y="444952"/>
                </a:lnTo>
                <a:lnTo>
                  <a:pt x="229042" y="462344"/>
                </a:lnTo>
                <a:lnTo>
                  <a:pt x="239159" y="632449"/>
                </a:lnTo>
                <a:lnTo>
                  <a:pt x="242935" y="682592"/>
                </a:lnTo>
                <a:lnTo>
                  <a:pt x="246405" y="719831"/>
                </a:lnTo>
                <a:lnTo>
                  <a:pt x="252800" y="773273"/>
                </a:lnTo>
                <a:lnTo>
                  <a:pt x="258817" y="816075"/>
                </a:lnTo>
                <a:lnTo>
                  <a:pt x="264667" y="841448"/>
                </a:lnTo>
                <a:lnTo>
                  <a:pt x="269489" y="853995"/>
                </a:lnTo>
                <a:lnTo>
                  <a:pt x="270775" y="856007"/>
                </a:lnTo>
                <a:lnTo>
                  <a:pt x="273347" y="857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7"/>
          <p:cNvSpPr/>
          <p:nvPr/>
        </p:nvSpPr>
        <p:spPr>
          <a:xfrm>
            <a:off x="5686425" y="2948939"/>
            <a:ext cx="230111" cy="376160"/>
          </a:xfrm>
          <a:custGeom>
            <a:avLst/>
            <a:gdLst/>
            <a:ahLst/>
            <a:cxnLst/>
            <a:rect l="0" t="0" r="0" b="0"/>
            <a:pathLst>
              <a:path w="230111" h="376160">
                <a:moveTo>
                  <a:pt x="0" y="51436"/>
                </a:moveTo>
                <a:lnTo>
                  <a:pt x="20151" y="91738"/>
                </a:lnTo>
                <a:lnTo>
                  <a:pt x="22959" y="99259"/>
                </a:lnTo>
                <a:lnTo>
                  <a:pt x="25784" y="108083"/>
                </a:lnTo>
                <a:lnTo>
                  <a:pt x="28619" y="117775"/>
                </a:lnTo>
                <a:lnTo>
                  <a:pt x="34309" y="138705"/>
                </a:lnTo>
                <a:lnTo>
                  <a:pt x="37160" y="149620"/>
                </a:lnTo>
                <a:lnTo>
                  <a:pt x="41918" y="164517"/>
                </a:lnTo>
                <a:lnTo>
                  <a:pt x="61315" y="220937"/>
                </a:lnTo>
                <a:lnTo>
                  <a:pt x="73606" y="260437"/>
                </a:lnTo>
                <a:lnTo>
                  <a:pt x="79550" y="276495"/>
                </a:lnTo>
                <a:lnTo>
                  <a:pt x="85418" y="290058"/>
                </a:lnTo>
                <a:lnTo>
                  <a:pt x="91236" y="301957"/>
                </a:lnTo>
                <a:lnTo>
                  <a:pt x="97018" y="311795"/>
                </a:lnTo>
                <a:lnTo>
                  <a:pt x="102779" y="320259"/>
                </a:lnTo>
                <a:lnTo>
                  <a:pt x="108524" y="327806"/>
                </a:lnTo>
                <a:lnTo>
                  <a:pt x="113307" y="334743"/>
                </a:lnTo>
                <a:lnTo>
                  <a:pt x="117447" y="341272"/>
                </a:lnTo>
                <a:lnTo>
                  <a:pt x="121161" y="347530"/>
                </a:lnTo>
                <a:lnTo>
                  <a:pt x="125541" y="353607"/>
                </a:lnTo>
                <a:lnTo>
                  <a:pt x="130366" y="359563"/>
                </a:lnTo>
                <a:lnTo>
                  <a:pt x="135488" y="365439"/>
                </a:lnTo>
                <a:lnTo>
                  <a:pt x="141760" y="369356"/>
                </a:lnTo>
                <a:lnTo>
                  <a:pt x="148799" y="371968"/>
                </a:lnTo>
                <a:lnTo>
                  <a:pt x="166975" y="376159"/>
                </a:lnTo>
                <a:lnTo>
                  <a:pt x="169419" y="374598"/>
                </a:lnTo>
                <a:lnTo>
                  <a:pt x="174674" y="367783"/>
                </a:lnTo>
                <a:lnTo>
                  <a:pt x="180186" y="360945"/>
                </a:lnTo>
                <a:lnTo>
                  <a:pt x="182989" y="357787"/>
                </a:lnTo>
                <a:lnTo>
                  <a:pt x="184857" y="352825"/>
                </a:lnTo>
                <a:lnTo>
                  <a:pt x="186103" y="346659"/>
                </a:lnTo>
                <a:lnTo>
                  <a:pt x="186934" y="339692"/>
                </a:lnTo>
                <a:lnTo>
                  <a:pt x="189393" y="328379"/>
                </a:lnTo>
                <a:lnTo>
                  <a:pt x="197204" y="298029"/>
                </a:lnTo>
                <a:lnTo>
                  <a:pt x="201002" y="279649"/>
                </a:lnTo>
                <a:lnTo>
                  <a:pt x="204486" y="259775"/>
                </a:lnTo>
                <a:lnTo>
                  <a:pt x="210897" y="220231"/>
                </a:lnTo>
                <a:lnTo>
                  <a:pt x="216922" y="186781"/>
                </a:lnTo>
                <a:lnTo>
                  <a:pt x="218909" y="172146"/>
                </a:lnTo>
                <a:lnTo>
                  <a:pt x="220235" y="158579"/>
                </a:lnTo>
                <a:lnTo>
                  <a:pt x="221118" y="145725"/>
                </a:lnTo>
                <a:lnTo>
                  <a:pt x="229437" y="50470"/>
                </a:lnTo>
                <a:lnTo>
                  <a:pt x="230110" y="39362"/>
                </a:lnTo>
                <a:lnTo>
                  <a:pt x="229607" y="30052"/>
                </a:lnTo>
                <a:lnTo>
                  <a:pt x="228319" y="21940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"/>
          <p:cNvSpPr/>
          <p:nvPr/>
        </p:nvSpPr>
        <p:spPr>
          <a:xfrm>
            <a:off x="5986462" y="2948939"/>
            <a:ext cx="196449" cy="375186"/>
          </a:xfrm>
          <a:custGeom>
            <a:avLst/>
            <a:gdLst/>
            <a:ahLst/>
            <a:cxnLst/>
            <a:rect l="0" t="0" r="0" b="0"/>
            <a:pathLst>
              <a:path w="196449" h="375186">
                <a:moveTo>
                  <a:pt x="60008" y="0"/>
                </a:moveTo>
                <a:lnTo>
                  <a:pt x="55457" y="18204"/>
                </a:lnTo>
                <a:lnTo>
                  <a:pt x="53164" y="25471"/>
                </a:lnTo>
                <a:lnTo>
                  <a:pt x="50683" y="32221"/>
                </a:lnTo>
                <a:lnTo>
                  <a:pt x="48076" y="38626"/>
                </a:lnTo>
                <a:lnTo>
                  <a:pt x="46338" y="44801"/>
                </a:lnTo>
                <a:lnTo>
                  <a:pt x="45180" y="50822"/>
                </a:lnTo>
                <a:lnTo>
                  <a:pt x="44407" y="56742"/>
                </a:lnTo>
                <a:lnTo>
                  <a:pt x="42940" y="64498"/>
                </a:lnTo>
                <a:lnTo>
                  <a:pt x="38769" y="83276"/>
                </a:lnTo>
                <a:lnTo>
                  <a:pt x="37276" y="101237"/>
                </a:lnTo>
                <a:lnTo>
                  <a:pt x="36281" y="124642"/>
                </a:lnTo>
                <a:lnTo>
                  <a:pt x="34684" y="207924"/>
                </a:lnTo>
                <a:lnTo>
                  <a:pt x="35505" y="222437"/>
                </a:lnTo>
                <a:lnTo>
                  <a:pt x="37005" y="235921"/>
                </a:lnTo>
                <a:lnTo>
                  <a:pt x="38957" y="248721"/>
                </a:lnTo>
                <a:lnTo>
                  <a:pt x="41212" y="261064"/>
                </a:lnTo>
                <a:lnTo>
                  <a:pt x="43667" y="273103"/>
                </a:lnTo>
                <a:lnTo>
                  <a:pt x="46256" y="284939"/>
                </a:lnTo>
                <a:lnTo>
                  <a:pt x="49888" y="295687"/>
                </a:lnTo>
                <a:lnTo>
                  <a:pt x="54213" y="305710"/>
                </a:lnTo>
                <a:lnTo>
                  <a:pt x="59002" y="315249"/>
                </a:lnTo>
                <a:lnTo>
                  <a:pt x="63147" y="324467"/>
                </a:lnTo>
                <a:lnTo>
                  <a:pt x="66863" y="333469"/>
                </a:lnTo>
                <a:lnTo>
                  <a:pt x="70293" y="342327"/>
                </a:lnTo>
                <a:lnTo>
                  <a:pt x="73532" y="349186"/>
                </a:lnTo>
                <a:lnTo>
                  <a:pt x="79671" y="359347"/>
                </a:lnTo>
                <a:lnTo>
                  <a:pt x="83594" y="363390"/>
                </a:lnTo>
                <a:lnTo>
                  <a:pt x="88114" y="367038"/>
                </a:lnTo>
                <a:lnTo>
                  <a:pt x="93033" y="370422"/>
                </a:lnTo>
                <a:lnTo>
                  <a:pt x="98217" y="372678"/>
                </a:lnTo>
                <a:lnTo>
                  <a:pt x="103578" y="374182"/>
                </a:lnTo>
                <a:lnTo>
                  <a:pt x="109057" y="375185"/>
                </a:lnTo>
                <a:lnTo>
                  <a:pt x="113662" y="374901"/>
                </a:lnTo>
                <a:lnTo>
                  <a:pt x="117685" y="373759"/>
                </a:lnTo>
                <a:lnTo>
                  <a:pt x="121319" y="372046"/>
                </a:lnTo>
                <a:lnTo>
                  <a:pt x="124695" y="369951"/>
                </a:lnTo>
                <a:lnTo>
                  <a:pt x="127897" y="367601"/>
                </a:lnTo>
                <a:lnTo>
                  <a:pt x="130985" y="365083"/>
                </a:lnTo>
                <a:lnTo>
                  <a:pt x="134948" y="361499"/>
                </a:lnTo>
                <a:lnTo>
                  <a:pt x="144432" y="352437"/>
                </a:lnTo>
                <a:lnTo>
                  <a:pt x="148676" y="347353"/>
                </a:lnTo>
                <a:lnTo>
                  <a:pt x="152457" y="342059"/>
                </a:lnTo>
                <a:lnTo>
                  <a:pt x="155931" y="336624"/>
                </a:lnTo>
                <a:lnTo>
                  <a:pt x="161104" y="323476"/>
                </a:lnTo>
                <a:lnTo>
                  <a:pt x="167410" y="305186"/>
                </a:lnTo>
                <a:lnTo>
                  <a:pt x="188961" y="239248"/>
                </a:lnTo>
                <a:lnTo>
                  <a:pt x="191697" y="227127"/>
                </a:lnTo>
                <a:lnTo>
                  <a:pt x="193520" y="215236"/>
                </a:lnTo>
                <a:lnTo>
                  <a:pt x="194736" y="203498"/>
                </a:lnTo>
                <a:lnTo>
                  <a:pt x="195547" y="192815"/>
                </a:lnTo>
                <a:lnTo>
                  <a:pt x="196087" y="182836"/>
                </a:lnTo>
                <a:lnTo>
                  <a:pt x="196448" y="173326"/>
                </a:lnTo>
                <a:lnTo>
                  <a:pt x="195735" y="163176"/>
                </a:lnTo>
                <a:lnTo>
                  <a:pt x="194308" y="152599"/>
                </a:lnTo>
                <a:lnTo>
                  <a:pt x="192403" y="141738"/>
                </a:lnTo>
                <a:lnTo>
                  <a:pt x="190181" y="132592"/>
                </a:lnTo>
                <a:lnTo>
                  <a:pt x="187747" y="124590"/>
                </a:lnTo>
                <a:lnTo>
                  <a:pt x="185172" y="117350"/>
                </a:lnTo>
                <a:lnTo>
                  <a:pt x="181551" y="110619"/>
                </a:lnTo>
                <a:lnTo>
                  <a:pt x="177231" y="104226"/>
                </a:lnTo>
                <a:lnTo>
                  <a:pt x="172447" y="98059"/>
                </a:lnTo>
                <a:lnTo>
                  <a:pt x="166400" y="92043"/>
                </a:lnTo>
                <a:lnTo>
                  <a:pt x="159510" y="86127"/>
                </a:lnTo>
                <a:lnTo>
                  <a:pt x="152060" y="80278"/>
                </a:lnTo>
                <a:lnTo>
                  <a:pt x="145189" y="75427"/>
                </a:lnTo>
                <a:lnTo>
                  <a:pt x="138702" y="71240"/>
                </a:lnTo>
                <a:lnTo>
                  <a:pt x="132473" y="67496"/>
                </a:lnTo>
                <a:lnTo>
                  <a:pt x="125463" y="64047"/>
                </a:lnTo>
                <a:lnTo>
                  <a:pt x="117932" y="60796"/>
                </a:lnTo>
                <a:lnTo>
                  <a:pt x="110054" y="57676"/>
                </a:lnTo>
                <a:lnTo>
                  <a:pt x="102897" y="55596"/>
                </a:lnTo>
                <a:lnTo>
                  <a:pt x="96220" y="54209"/>
                </a:lnTo>
                <a:lnTo>
                  <a:pt x="89865" y="53285"/>
                </a:lnTo>
                <a:lnTo>
                  <a:pt x="83722" y="52668"/>
                </a:lnTo>
                <a:lnTo>
                  <a:pt x="77722" y="52257"/>
                </a:lnTo>
                <a:lnTo>
                  <a:pt x="71817" y="51983"/>
                </a:lnTo>
                <a:lnTo>
                  <a:pt x="60177" y="51679"/>
                </a:lnTo>
                <a:lnTo>
                  <a:pt x="0" y="514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"/>
          <p:cNvSpPr/>
          <p:nvPr/>
        </p:nvSpPr>
        <p:spPr>
          <a:xfrm>
            <a:off x="6286500" y="2708910"/>
            <a:ext cx="231458" cy="625793"/>
          </a:xfrm>
          <a:custGeom>
            <a:avLst/>
            <a:gdLst/>
            <a:ahLst/>
            <a:cxnLst/>
            <a:rect l="0" t="0" r="0" b="0"/>
            <a:pathLst>
              <a:path w="231458" h="625793">
                <a:moveTo>
                  <a:pt x="0" y="0"/>
                </a:moveTo>
                <a:lnTo>
                  <a:pt x="9102" y="9101"/>
                </a:lnTo>
                <a:lnTo>
                  <a:pt x="13687" y="14640"/>
                </a:lnTo>
                <a:lnTo>
                  <a:pt x="18650" y="21190"/>
                </a:lnTo>
                <a:lnTo>
                  <a:pt x="23863" y="28414"/>
                </a:lnTo>
                <a:lnTo>
                  <a:pt x="29243" y="35135"/>
                </a:lnTo>
                <a:lnTo>
                  <a:pt x="34736" y="41521"/>
                </a:lnTo>
                <a:lnTo>
                  <a:pt x="40302" y="47683"/>
                </a:lnTo>
                <a:lnTo>
                  <a:pt x="44965" y="54649"/>
                </a:lnTo>
                <a:lnTo>
                  <a:pt x="49027" y="62150"/>
                </a:lnTo>
                <a:lnTo>
                  <a:pt x="52687" y="70008"/>
                </a:lnTo>
                <a:lnTo>
                  <a:pt x="57032" y="78104"/>
                </a:lnTo>
                <a:lnTo>
                  <a:pt x="61834" y="86360"/>
                </a:lnTo>
                <a:lnTo>
                  <a:pt x="66940" y="94720"/>
                </a:lnTo>
                <a:lnTo>
                  <a:pt x="75107" y="112677"/>
                </a:lnTo>
                <a:lnTo>
                  <a:pt x="96881" y="165648"/>
                </a:lnTo>
                <a:lnTo>
                  <a:pt x="107449" y="194252"/>
                </a:lnTo>
                <a:lnTo>
                  <a:pt x="149228" y="318974"/>
                </a:lnTo>
                <a:lnTo>
                  <a:pt x="154730" y="336474"/>
                </a:lnTo>
                <a:lnTo>
                  <a:pt x="163383" y="366079"/>
                </a:lnTo>
                <a:lnTo>
                  <a:pt x="167977" y="385023"/>
                </a:lnTo>
                <a:lnTo>
                  <a:pt x="178161" y="431471"/>
                </a:lnTo>
                <a:lnTo>
                  <a:pt x="181639" y="451477"/>
                </a:lnTo>
                <a:lnTo>
                  <a:pt x="183958" y="468625"/>
                </a:lnTo>
                <a:lnTo>
                  <a:pt x="185503" y="483866"/>
                </a:lnTo>
                <a:lnTo>
                  <a:pt x="187487" y="496885"/>
                </a:lnTo>
                <a:lnTo>
                  <a:pt x="189761" y="508421"/>
                </a:lnTo>
                <a:lnTo>
                  <a:pt x="192229" y="518970"/>
                </a:lnTo>
                <a:lnTo>
                  <a:pt x="194972" y="538311"/>
                </a:lnTo>
                <a:lnTo>
                  <a:pt x="197144" y="556431"/>
                </a:lnTo>
                <a:lnTo>
                  <a:pt x="201285" y="574010"/>
                </a:lnTo>
                <a:lnTo>
                  <a:pt x="206300" y="586268"/>
                </a:lnTo>
                <a:lnTo>
                  <a:pt x="208970" y="590870"/>
                </a:lnTo>
                <a:lnTo>
                  <a:pt x="211938" y="601064"/>
                </a:lnTo>
                <a:lnTo>
                  <a:pt x="212730" y="606449"/>
                </a:lnTo>
                <a:lnTo>
                  <a:pt x="214209" y="610039"/>
                </a:lnTo>
                <a:lnTo>
                  <a:pt x="216148" y="612433"/>
                </a:lnTo>
                <a:lnTo>
                  <a:pt x="220843" y="616045"/>
                </a:lnTo>
                <a:lnTo>
                  <a:pt x="223428" y="618341"/>
                </a:lnTo>
                <a:lnTo>
                  <a:pt x="231457" y="6257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"/>
          <p:cNvSpPr/>
          <p:nvPr/>
        </p:nvSpPr>
        <p:spPr>
          <a:xfrm>
            <a:off x="6326904" y="2975847"/>
            <a:ext cx="448229" cy="324566"/>
          </a:xfrm>
          <a:custGeom>
            <a:avLst/>
            <a:gdLst/>
            <a:ahLst/>
            <a:cxnLst/>
            <a:rect l="0" t="0" r="0" b="0"/>
            <a:pathLst>
              <a:path w="448229" h="324566">
                <a:moveTo>
                  <a:pt x="11030" y="110253"/>
                </a:moveTo>
                <a:lnTo>
                  <a:pt x="0" y="110253"/>
                </a:lnTo>
                <a:lnTo>
                  <a:pt x="820" y="110253"/>
                </a:lnTo>
                <a:lnTo>
                  <a:pt x="11890" y="105173"/>
                </a:lnTo>
                <a:lnTo>
                  <a:pt x="20176" y="101151"/>
                </a:lnTo>
                <a:lnTo>
                  <a:pt x="28558" y="97517"/>
                </a:lnTo>
                <a:lnTo>
                  <a:pt x="37003" y="94142"/>
                </a:lnTo>
                <a:lnTo>
                  <a:pt x="45491" y="90940"/>
                </a:lnTo>
                <a:lnTo>
                  <a:pt x="60674" y="84042"/>
                </a:lnTo>
                <a:lnTo>
                  <a:pt x="124694" y="53486"/>
                </a:lnTo>
                <a:lnTo>
                  <a:pt x="166641" y="34540"/>
                </a:lnTo>
                <a:lnTo>
                  <a:pt x="186208" y="26440"/>
                </a:lnTo>
                <a:lnTo>
                  <a:pt x="204968" y="19135"/>
                </a:lnTo>
                <a:lnTo>
                  <a:pt x="223190" y="12360"/>
                </a:lnTo>
                <a:lnTo>
                  <a:pt x="238195" y="7843"/>
                </a:lnTo>
                <a:lnTo>
                  <a:pt x="251056" y="4832"/>
                </a:lnTo>
                <a:lnTo>
                  <a:pt x="262488" y="2825"/>
                </a:lnTo>
                <a:lnTo>
                  <a:pt x="272014" y="1487"/>
                </a:lnTo>
                <a:lnTo>
                  <a:pt x="280270" y="594"/>
                </a:lnTo>
                <a:lnTo>
                  <a:pt x="287678" y="0"/>
                </a:lnTo>
                <a:lnTo>
                  <a:pt x="293570" y="556"/>
                </a:lnTo>
                <a:lnTo>
                  <a:pt x="302656" y="3713"/>
                </a:lnTo>
                <a:lnTo>
                  <a:pt x="313127" y="10846"/>
                </a:lnTo>
                <a:lnTo>
                  <a:pt x="317203" y="15407"/>
                </a:lnTo>
                <a:lnTo>
                  <a:pt x="321825" y="21304"/>
                </a:lnTo>
                <a:lnTo>
                  <a:pt x="326813" y="28094"/>
                </a:lnTo>
                <a:lnTo>
                  <a:pt x="331089" y="34525"/>
                </a:lnTo>
                <a:lnTo>
                  <a:pt x="334893" y="40718"/>
                </a:lnTo>
                <a:lnTo>
                  <a:pt x="338382" y="46751"/>
                </a:lnTo>
                <a:lnTo>
                  <a:pt x="341659" y="54583"/>
                </a:lnTo>
                <a:lnTo>
                  <a:pt x="344798" y="63615"/>
                </a:lnTo>
                <a:lnTo>
                  <a:pt x="347842" y="73446"/>
                </a:lnTo>
                <a:lnTo>
                  <a:pt x="350824" y="81905"/>
                </a:lnTo>
                <a:lnTo>
                  <a:pt x="353764" y="89449"/>
                </a:lnTo>
                <a:lnTo>
                  <a:pt x="356677" y="96383"/>
                </a:lnTo>
                <a:lnTo>
                  <a:pt x="359572" y="104817"/>
                </a:lnTo>
                <a:lnTo>
                  <a:pt x="362454" y="114249"/>
                </a:lnTo>
                <a:lnTo>
                  <a:pt x="365328" y="124347"/>
                </a:lnTo>
                <a:lnTo>
                  <a:pt x="373601" y="150807"/>
                </a:lnTo>
                <a:lnTo>
                  <a:pt x="389884" y="200707"/>
                </a:lnTo>
                <a:lnTo>
                  <a:pt x="392187" y="210561"/>
                </a:lnTo>
                <a:lnTo>
                  <a:pt x="393722" y="219987"/>
                </a:lnTo>
                <a:lnTo>
                  <a:pt x="394746" y="229129"/>
                </a:lnTo>
                <a:lnTo>
                  <a:pt x="396380" y="237129"/>
                </a:lnTo>
                <a:lnTo>
                  <a:pt x="398424" y="244367"/>
                </a:lnTo>
                <a:lnTo>
                  <a:pt x="408545" y="274222"/>
                </a:lnTo>
                <a:lnTo>
                  <a:pt x="412248" y="282430"/>
                </a:lnTo>
                <a:lnTo>
                  <a:pt x="416621" y="290760"/>
                </a:lnTo>
                <a:lnTo>
                  <a:pt x="428227" y="311008"/>
                </a:lnTo>
                <a:lnTo>
                  <a:pt x="434787" y="319067"/>
                </a:lnTo>
                <a:lnTo>
                  <a:pt x="437362" y="320899"/>
                </a:lnTo>
                <a:lnTo>
                  <a:pt x="448228" y="3245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"/>
          <p:cNvSpPr/>
          <p:nvPr/>
        </p:nvSpPr>
        <p:spPr>
          <a:xfrm>
            <a:off x="6664147" y="2828925"/>
            <a:ext cx="16688" cy="42863"/>
          </a:xfrm>
          <a:custGeom>
            <a:avLst/>
            <a:gdLst/>
            <a:ahLst/>
            <a:cxnLst/>
            <a:rect l="0" t="0" r="0" b="0"/>
            <a:pathLst>
              <a:path w="16688" h="42863">
                <a:moveTo>
                  <a:pt x="16687" y="42862"/>
                </a:moveTo>
                <a:lnTo>
                  <a:pt x="12137" y="33761"/>
                </a:lnTo>
                <a:lnTo>
                  <a:pt x="9844" y="30127"/>
                </a:lnTo>
                <a:lnTo>
                  <a:pt x="7362" y="26752"/>
                </a:lnTo>
                <a:lnTo>
                  <a:pt x="1087" y="19042"/>
                </a:lnTo>
                <a:lnTo>
                  <a:pt x="572" y="17457"/>
                </a:lnTo>
                <a:lnTo>
                  <a:pt x="229" y="15448"/>
                </a:lnTo>
                <a:lnTo>
                  <a:pt x="0" y="13156"/>
                </a:lnTo>
                <a:lnTo>
                  <a:pt x="801" y="10675"/>
                </a:lnTo>
                <a:lnTo>
                  <a:pt x="2286" y="8070"/>
                </a:lnTo>
                <a:lnTo>
                  <a:pt x="811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2"/>
          <p:cNvSpPr/>
          <p:nvPr/>
        </p:nvSpPr>
        <p:spPr>
          <a:xfrm>
            <a:off x="6835140" y="2967796"/>
            <a:ext cx="728663" cy="357918"/>
          </a:xfrm>
          <a:custGeom>
            <a:avLst/>
            <a:gdLst/>
            <a:ahLst/>
            <a:cxnLst/>
            <a:rect l="0" t="0" r="0" b="0"/>
            <a:pathLst>
              <a:path w="728663" h="357918">
                <a:moveTo>
                  <a:pt x="0" y="161166"/>
                </a:moveTo>
                <a:lnTo>
                  <a:pt x="0" y="174818"/>
                </a:lnTo>
                <a:lnTo>
                  <a:pt x="952" y="179793"/>
                </a:lnTo>
                <a:lnTo>
                  <a:pt x="4551" y="187860"/>
                </a:lnTo>
                <a:lnTo>
                  <a:pt x="7796" y="190392"/>
                </a:lnTo>
                <a:lnTo>
                  <a:pt x="11865" y="192080"/>
                </a:lnTo>
                <a:lnTo>
                  <a:pt x="26693" y="194456"/>
                </a:lnTo>
                <a:lnTo>
                  <a:pt x="32082" y="194789"/>
                </a:lnTo>
                <a:lnTo>
                  <a:pt x="43151" y="192620"/>
                </a:lnTo>
                <a:lnTo>
                  <a:pt x="48770" y="190708"/>
                </a:lnTo>
                <a:lnTo>
                  <a:pt x="60093" y="183503"/>
                </a:lnTo>
                <a:lnTo>
                  <a:pt x="74332" y="172999"/>
                </a:lnTo>
                <a:lnTo>
                  <a:pt x="84798" y="166197"/>
                </a:lnTo>
                <a:lnTo>
                  <a:pt x="96536" y="158805"/>
                </a:lnTo>
                <a:lnTo>
                  <a:pt x="106268" y="151972"/>
                </a:lnTo>
                <a:lnTo>
                  <a:pt x="114660" y="145512"/>
                </a:lnTo>
                <a:lnTo>
                  <a:pt x="122160" y="139300"/>
                </a:lnTo>
                <a:lnTo>
                  <a:pt x="129065" y="133254"/>
                </a:lnTo>
                <a:lnTo>
                  <a:pt x="135573" y="127318"/>
                </a:lnTo>
                <a:lnTo>
                  <a:pt x="147884" y="115642"/>
                </a:lnTo>
                <a:lnTo>
                  <a:pt x="159706" y="104103"/>
                </a:lnTo>
                <a:lnTo>
                  <a:pt x="164573" y="98359"/>
                </a:lnTo>
                <a:lnTo>
                  <a:pt x="168771" y="92625"/>
                </a:lnTo>
                <a:lnTo>
                  <a:pt x="172521" y="86897"/>
                </a:lnTo>
                <a:lnTo>
                  <a:pt x="175974" y="81173"/>
                </a:lnTo>
                <a:lnTo>
                  <a:pt x="179228" y="75453"/>
                </a:lnTo>
                <a:lnTo>
                  <a:pt x="182351" y="69734"/>
                </a:lnTo>
                <a:lnTo>
                  <a:pt x="184432" y="64016"/>
                </a:lnTo>
                <a:lnTo>
                  <a:pt x="185819" y="58299"/>
                </a:lnTo>
                <a:lnTo>
                  <a:pt x="187361" y="47820"/>
                </a:lnTo>
                <a:lnTo>
                  <a:pt x="188046" y="39988"/>
                </a:lnTo>
                <a:lnTo>
                  <a:pt x="187277" y="36565"/>
                </a:lnTo>
                <a:lnTo>
                  <a:pt x="183881" y="30223"/>
                </a:lnTo>
                <a:lnTo>
                  <a:pt x="176614" y="21297"/>
                </a:lnTo>
                <a:lnTo>
                  <a:pt x="168429" y="12620"/>
                </a:lnTo>
                <a:lnTo>
                  <a:pt x="164673" y="11653"/>
                </a:lnTo>
                <a:lnTo>
                  <a:pt x="160264" y="11961"/>
                </a:lnTo>
                <a:lnTo>
                  <a:pt x="144958" y="14405"/>
                </a:lnTo>
                <a:lnTo>
                  <a:pt x="139501" y="14748"/>
                </a:lnTo>
                <a:lnTo>
                  <a:pt x="133958" y="16881"/>
                </a:lnTo>
                <a:lnTo>
                  <a:pt x="122719" y="24332"/>
                </a:lnTo>
                <a:lnTo>
                  <a:pt x="111374" y="33993"/>
                </a:lnTo>
                <a:lnTo>
                  <a:pt x="99982" y="44637"/>
                </a:lnTo>
                <a:lnTo>
                  <a:pt x="88568" y="55718"/>
                </a:lnTo>
                <a:lnTo>
                  <a:pt x="82857" y="62292"/>
                </a:lnTo>
                <a:lnTo>
                  <a:pt x="77146" y="69533"/>
                </a:lnTo>
                <a:lnTo>
                  <a:pt x="71433" y="77217"/>
                </a:lnTo>
                <a:lnTo>
                  <a:pt x="60005" y="93376"/>
                </a:lnTo>
                <a:lnTo>
                  <a:pt x="54291" y="101685"/>
                </a:lnTo>
                <a:lnTo>
                  <a:pt x="49529" y="111034"/>
                </a:lnTo>
                <a:lnTo>
                  <a:pt x="45402" y="121077"/>
                </a:lnTo>
                <a:lnTo>
                  <a:pt x="31934" y="160021"/>
                </a:lnTo>
                <a:lnTo>
                  <a:pt x="29861" y="169927"/>
                </a:lnTo>
                <a:lnTo>
                  <a:pt x="28480" y="180342"/>
                </a:lnTo>
                <a:lnTo>
                  <a:pt x="27559" y="191095"/>
                </a:lnTo>
                <a:lnTo>
                  <a:pt x="26945" y="202074"/>
                </a:lnTo>
                <a:lnTo>
                  <a:pt x="26262" y="224432"/>
                </a:lnTo>
                <a:lnTo>
                  <a:pt x="27034" y="234776"/>
                </a:lnTo>
                <a:lnTo>
                  <a:pt x="28499" y="244530"/>
                </a:lnTo>
                <a:lnTo>
                  <a:pt x="30430" y="253889"/>
                </a:lnTo>
                <a:lnTo>
                  <a:pt x="33622" y="263939"/>
                </a:lnTo>
                <a:lnTo>
                  <a:pt x="37655" y="274449"/>
                </a:lnTo>
                <a:lnTo>
                  <a:pt x="42247" y="285266"/>
                </a:lnTo>
                <a:lnTo>
                  <a:pt x="47215" y="294382"/>
                </a:lnTo>
                <a:lnTo>
                  <a:pt x="52431" y="302364"/>
                </a:lnTo>
                <a:lnTo>
                  <a:pt x="57814" y="309591"/>
                </a:lnTo>
                <a:lnTo>
                  <a:pt x="63307" y="316313"/>
                </a:lnTo>
                <a:lnTo>
                  <a:pt x="68875" y="322700"/>
                </a:lnTo>
                <a:lnTo>
                  <a:pt x="74492" y="328863"/>
                </a:lnTo>
                <a:lnTo>
                  <a:pt x="85812" y="338251"/>
                </a:lnTo>
                <a:lnTo>
                  <a:pt x="91498" y="342087"/>
                </a:lnTo>
                <a:lnTo>
                  <a:pt x="105435" y="346350"/>
                </a:lnTo>
                <a:lnTo>
                  <a:pt x="126807" y="348751"/>
                </a:lnTo>
                <a:lnTo>
                  <a:pt x="147745" y="349462"/>
                </a:lnTo>
                <a:lnTo>
                  <a:pt x="163772" y="348675"/>
                </a:lnTo>
                <a:lnTo>
                  <a:pt x="180420" y="345151"/>
                </a:lnTo>
                <a:lnTo>
                  <a:pt x="194803" y="337870"/>
                </a:lnTo>
                <a:lnTo>
                  <a:pt x="208499" y="328283"/>
                </a:lnTo>
                <a:lnTo>
                  <a:pt x="224111" y="317673"/>
                </a:lnTo>
                <a:lnTo>
                  <a:pt x="238035" y="306607"/>
                </a:lnTo>
                <a:lnTo>
                  <a:pt x="244415" y="300989"/>
                </a:lnTo>
                <a:lnTo>
                  <a:pt x="256583" y="289667"/>
                </a:lnTo>
                <a:lnTo>
                  <a:pt x="262496" y="283981"/>
                </a:lnTo>
                <a:lnTo>
                  <a:pt x="268342" y="277333"/>
                </a:lnTo>
                <a:lnTo>
                  <a:pt x="274145" y="270043"/>
                </a:lnTo>
                <a:lnTo>
                  <a:pt x="279918" y="262326"/>
                </a:lnTo>
                <a:lnTo>
                  <a:pt x="286624" y="251466"/>
                </a:lnTo>
                <a:lnTo>
                  <a:pt x="293953" y="238511"/>
                </a:lnTo>
                <a:lnTo>
                  <a:pt x="301696" y="224159"/>
                </a:lnTo>
                <a:lnTo>
                  <a:pt x="308763" y="207924"/>
                </a:lnTo>
                <a:lnTo>
                  <a:pt x="315380" y="190433"/>
                </a:lnTo>
                <a:lnTo>
                  <a:pt x="321696" y="172105"/>
                </a:lnTo>
                <a:lnTo>
                  <a:pt x="327811" y="151314"/>
                </a:lnTo>
                <a:lnTo>
                  <a:pt x="333792" y="128880"/>
                </a:lnTo>
                <a:lnTo>
                  <a:pt x="339686" y="105352"/>
                </a:lnTo>
                <a:lnTo>
                  <a:pt x="344567" y="83952"/>
                </a:lnTo>
                <a:lnTo>
                  <a:pt x="352531" y="44934"/>
                </a:lnTo>
                <a:lnTo>
                  <a:pt x="354083" y="32243"/>
                </a:lnTo>
                <a:lnTo>
                  <a:pt x="354165" y="23782"/>
                </a:lnTo>
                <a:lnTo>
                  <a:pt x="352669" y="13429"/>
                </a:lnTo>
                <a:lnTo>
                  <a:pt x="352004" y="5653"/>
                </a:lnTo>
                <a:lnTo>
                  <a:pt x="352779" y="6056"/>
                </a:lnTo>
                <a:lnTo>
                  <a:pt x="356180" y="14123"/>
                </a:lnTo>
                <a:lnTo>
                  <a:pt x="358327" y="24694"/>
                </a:lnTo>
                <a:lnTo>
                  <a:pt x="359282" y="35742"/>
                </a:lnTo>
                <a:lnTo>
                  <a:pt x="359536" y="41355"/>
                </a:lnTo>
                <a:lnTo>
                  <a:pt x="359706" y="47002"/>
                </a:lnTo>
                <a:lnTo>
                  <a:pt x="360771" y="57434"/>
                </a:lnTo>
                <a:lnTo>
                  <a:pt x="364495" y="86805"/>
                </a:lnTo>
                <a:lnTo>
                  <a:pt x="366821" y="101115"/>
                </a:lnTo>
                <a:lnTo>
                  <a:pt x="369325" y="114464"/>
                </a:lnTo>
                <a:lnTo>
                  <a:pt x="374647" y="139457"/>
                </a:lnTo>
                <a:lnTo>
                  <a:pt x="380187" y="163265"/>
                </a:lnTo>
                <a:lnTo>
                  <a:pt x="382998" y="177806"/>
                </a:lnTo>
                <a:lnTo>
                  <a:pt x="388661" y="211741"/>
                </a:lnTo>
                <a:lnTo>
                  <a:pt x="391505" y="226316"/>
                </a:lnTo>
                <a:lnTo>
                  <a:pt x="394353" y="238889"/>
                </a:lnTo>
                <a:lnTo>
                  <a:pt x="397204" y="250129"/>
                </a:lnTo>
                <a:lnTo>
                  <a:pt x="400058" y="260480"/>
                </a:lnTo>
                <a:lnTo>
                  <a:pt x="405769" y="279600"/>
                </a:lnTo>
                <a:lnTo>
                  <a:pt x="408625" y="287747"/>
                </a:lnTo>
                <a:lnTo>
                  <a:pt x="411481" y="295084"/>
                </a:lnTo>
                <a:lnTo>
                  <a:pt x="414339" y="301879"/>
                </a:lnTo>
                <a:lnTo>
                  <a:pt x="416243" y="308315"/>
                </a:lnTo>
                <a:lnTo>
                  <a:pt x="417513" y="314511"/>
                </a:lnTo>
                <a:lnTo>
                  <a:pt x="418359" y="320545"/>
                </a:lnTo>
                <a:lnTo>
                  <a:pt x="421840" y="329791"/>
                </a:lnTo>
                <a:lnTo>
                  <a:pt x="427284" y="338937"/>
                </a:lnTo>
                <a:lnTo>
                  <a:pt x="427732" y="337783"/>
                </a:lnTo>
                <a:lnTo>
                  <a:pt x="428360" y="328009"/>
                </a:lnTo>
                <a:lnTo>
                  <a:pt x="428507" y="321678"/>
                </a:lnTo>
                <a:lnTo>
                  <a:pt x="427594" y="313894"/>
                </a:lnTo>
                <a:lnTo>
                  <a:pt x="424039" y="290005"/>
                </a:lnTo>
                <a:lnTo>
                  <a:pt x="419284" y="245098"/>
                </a:lnTo>
                <a:lnTo>
                  <a:pt x="416683" y="217121"/>
                </a:lnTo>
                <a:lnTo>
                  <a:pt x="415901" y="191802"/>
                </a:lnTo>
                <a:lnTo>
                  <a:pt x="416332" y="168255"/>
                </a:lnTo>
                <a:lnTo>
                  <a:pt x="417573" y="145889"/>
                </a:lnTo>
                <a:lnTo>
                  <a:pt x="419352" y="128122"/>
                </a:lnTo>
                <a:lnTo>
                  <a:pt x="421490" y="113419"/>
                </a:lnTo>
                <a:lnTo>
                  <a:pt x="423868" y="100760"/>
                </a:lnTo>
                <a:lnTo>
                  <a:pt x="427359" y="89463"/>
                </a:lnTo>
                <a:lnTo>
                  <a:pt x="431590" y="79074"/>
                </a:lnTo>
                <a:lnTo>
                  <a:pt x="447520" y="46420"/>
                </a:lnTo>
                <a:lnTo>
                  <a:pt x="456390" y="36190"/>
                </a:lnTo>
                <a:lnTo>
                  <a:pt x="469554" y="25076"/>
                </a:lnTo>
                <a:lnTo>
                  <a:pt x="477295" y="18767"/>
                </a:lnTo>
                <a:lnTo>
                  <a:pt x="492364" y="9860"/>
                </a:lnTo>
                <a:lnTo>
                  <a:pt x="507941" y="2140"/>
                </a:lnTo>
                <a:lnTo>
                  <a:pt x="515629" y="0"/>
                </a:lnTo>
                <a:lnTo>
                  <a:pt x="519965" y="382"/>
                </a:lnTo>
                <a:lnTo>
                  <a:pt x="529863" y="3347"/>
                </a:lnTo>
                <a:lnTo>
                  <a:pt x="540612" y="10379"/>
                </a:lnTo>
                <a:lnTo>
                  <a:pt x="550787" y="19854"/>
                </a:lnTo>
                <a:lnTo>
                  <a:pt x="558484" y="30416"/>
                </a:lnTo>
                <a:lnTo>
                  <a:pt x="561870" y="36852"/>
                </a:lnTo>
                <a:lnTo>
                  <a:pt x="565080" y="44000"/>
                </a:lnTo>
                <a:lnTo>
                  <a:pt x="568172" y="51623"/>
                </a:lnTo>
                <a:lnTo>
                  <a:pt x="571186" y="59562"/>
                </a:lnTo>
                <a:lnTo>
                  <a:pt x="577075" y="76004"/>
                </a:lnTo>
                <a:lnTo>
                  <a:pt x="579979" y="90104"/>
                </a:lnTo>
                <a:lnTo>
                  <a:pt x="582868" y="108076"/>
                </a:lnTo>
                <a:lnTo>
                  <a:pt x="585745" y="128630"/>
                </a:lnTo>
                <a:lnTo>
                  <a:pt x="587665" y="146143"/>
                </a:lnTo>
                <a:lnTo>
                  <a:pt x="588944" y="161628"/>
                </a:lnTo>
                <a:lnTo>
                  <a:pt x="589797" y="175762"/>
                </a:lnTo>
                <a:lnTo>
                  <a:pt x="590744" y="204166"/>
                </a:lnTo>
                <a:lnTo>
                  <a:pt x="590997" y="218407"/>
                </a:lnTo>
                <a:lnTo>
                  <a:pt x="592118" y="234569"/>
                </a:lnTo>
                <a:lnTo>
                  <a:pt x="593818" y="252012"/>
                </a:lnTo>
                <a:lnTo>
                  <a:pt x="595903" y="270307"/>
                </a:lnTo>
                <a:lnTo>
                  <a:pt x="599199" y="286315"/>
                </a:lnTo>
                <a:lnTo>
                  <a:pt x="603301" y="300796"/>
                </a:lnTo>
                <a:lnTo>
                  <a:pt x="607940" y="314260"/>
                </a:lnTo>
                <a:lnTo>
                  <a:pt x="611986" y="325141"/>
                </a:lnTo>
                <a:lnTo>
                  <a:pt x="615635" y="334300"/>
                </a:lnTo>
                <a:lnTo>
                  <a:pt x="619021" y="342312"/>
                </a:lnTo>
                <a:lnTo>
                  <a:pt x="623183" y="347652"/>
                </a:lnTo>
                <a:lnTo>
                  <a:pt x="627863" y="351213"/>
                </a:lnTo>
                <a:lnTo>
                  <a:pt x="637190" y="355169"/>
                </a:lnTo>
                <a:lnTo>
                  <a:pt x="644511" y="356927"/>
                </a:lnTo>
                <a:lnTo>
                  <a:pt x="658538" y="357917"/>
                </a:lnTo>
                <a:lnTo>
                  <a:pt x="663815" y="356151"/>
                </a:lnTo>
                <a:lnTo>
                  <a:pt x="674758" y="349108"/>
                </a:lnTo>
                <a:lnTo>
                  <a:pt x="683432" y="339629"/>
                </a:lnTo>
                <a:lnTo>
                  <a:pt x="691415" y="329065"/>
                </a:lnTo>
                <a:lnTo>
                  <a:pt x="701313" y="318020"/>
                </a:lnTo>
                <a:lnTo>
                  <a:pt x="705667" y="311456"/>
                </a:lnTo>
                <a:lnTo>
                  <a:pt x="709522" y="304222"/>
                </a:lnTo>
                <a:lnTo>
                  <a:pt x="728662" y="2640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"/>
          <p:cNvSpPr/>
          <p:nvPr/>
        </p:nvSpPr>
        <p:spPr>
          <a:xfrm>
            <a:off x="7576008" y="2757887"/>
            <a:ext cx="236398" cy="559508"/>
          </a:xfrm>
          <a:custGeom>
            <a:avLst/>
            <a:gdLst/>
            <a:ahLst/>
            <a:cxnLst/>
            <a:rect l="0" t="0" r="0" b="0"/>
            <a:pathLst>
              <a:path w="236398" h="559508">
                <a:moveTo>
                  <a:pt x="4939" y="11030"/>
                </a:moveTo>
                <a:lnTo>
                  <a:pt x="388" y="1929"/>
                </a:lnTo>
                <a:lnTo>
                  <a:pt x="0" y="200"/>
                </a:lnTo>
                <a:lnTo>
                  <a:pt x="694" y="0"/>
                </a:lnTo>
                <a:lnTo>
                  <a:pt x="2109" y="819"/>
                </a:lnTo>
                <a:lnTo>
                  <a:pt x="3052" y="2318"/>
                </a:lnTo>
                <a:lnTo>
                  <a:pt x="9242" y="18796"/>
                </a:lnTo>
                <a:lnTo>
                  <a:pt x="11614" y="29087"/>
                </a:lnTo>
                <a:lnTo>
                  <a:pt x="13621" y="40963"/>
                </a:lnTo>
                <a:lnTo>
                  <a:pt x="17688" y="55766"/>
                </a:lnTo>
                <a:lnTo>
                  <a:pt x="20130" y="71870"/>
                </a:lnTo>
                <a:lnTo>
                  <a:pt x="20781" y="80165"/>
                </a:lnTo>
                <a:lnTo>
                  <a:pt x="21505" y="135102"/>
                </a:lnTo>
                <a:lnTo>
                  <a:pt x="21970" y="250909"/>
                </a:lnTo>
                <a:lnTo>
                  <a:pt x="21056" y="270009"/>
                </a:lnTo>
                <a:lnTo>
                  <a:pt x="19494" y="287505"/>
                </a:lnTo>
                <a:lnTo>
                  <a:pt x="17499" y="303932"/>
                </a:lnTo>
                <a:lnTo>
                  <a:pt x="16170" y="318693"/>
                </a:lnTo>
                <a:lnTo>
                  <a:pt x="15284" y="332344"/>
                </a:lnTo>
                <a:lnTo>
                  <a:pt x="14693" y="345254"/>
                </a:lnTo>
                <a:lnTo>
                  <a:pt x="15252" y="361481"/>
                </a:lnTo>
                <a:lnTo>
                  <a:pt x="16577" y="379919"/>
                </a:lnTo>
                <a:lnTo>
                  <a:pt x="18412" y="399831"/>
                </a:lnTo>
                <a:lnTo>
                  <a:pt x="19636" y="415963"/>
                </a:lnTo>
                <a:lnTo>
                  <a:pt x="20452" y="429576"/>
                </a:lnTo>
                <a:lnTo>
                  <a:pt x="20996" y="441508"/>
                </a:lnTo>
                <a:lnTo>
                  <a:pt x="23264" y="455178"/>
                </a:lnTo>
                <a:lnTo>
                  <a:pt x="26681" y="470006"/>
                </a:lnTo>
                <a:lnTo>
                  <a:pt x="30864" y="485606"/>
                </a:lnTo>
                <a:lnTo>
                  <a:pt x="34604" y="496959"/>
                </a:lnTo>
                <a:lnTo>
                  <a:pt x="41302" y="512114"/>
                </a:lnTo>
                <a:lnTo>
                  <a:pt x="45374" y="518441"/>
                </a:lnTo>
                <a:lnTo>
                  <a:pt x="49993" y="524564"/>
                </a:lnTo>
                <a:lnTo>
                  <a:pt x="54978" y="530551"/>
                </a:lnTo>
                <a:lnTo>
                  <a:pt x="59253" y="535495"/>
                </a:lnTo>
                <a:lnTo>
                  <a:pt x="66544" y="543528"/>
                </a:lnTo>
                <a:lnTo>
                  <a:pt x="72959" y="550273"/>
                </a:lnTo>
                <a:lnTo>
                  <a:pt x="76003" y="553406"/>
                </a:lnTo>
                <a:lnTo>
                  <a:pt x="79938" y="555494"/>
                </a:lnTo>
                <a:lnTo>
                  <a:pt x="84466" y="556886"/>
                </a:lnTo>
                <a:lnTo>
                  <a:pt x="89389" y="557814"/>
                </a:lnTo>
                <a:lnTo>
                  <a:pt x="93624" y="558433"/>
                </a:lnTo>
                <a:lnTo>
                  <a:pt x="100870" y="559120"/>
                </a:lnTo>
                <a:lnTo>
                  <a:pt x="105089" y="559303"/>
                </a:lnTo>
                <a:lnTo>
                  <a:pt x="114855" y="559507"/>
                </a:lnTo>
                <a:lnTo>
                  <a:pt x="119174" y="558609"/>
                </a:lnTo>
                <a:lnTo>
                  <a:pt x="126512" y="555071"/>
                </a:lnTo>
                <a:lnTo>
                  <a:pt x="130755" y="553747"/>
                </a:lnTo>
                <a:lnTo>
                  <a:pt x="135489" y="552864"/>
                </a:lnTo>
                <a:lnTo>
                  <a:pt x="140550" y="552275"/>
                </a:lnTo>
                <a:lnTo>
                  <a:pt x="144876" y="550930"/>
                </a:lnTo>
                <a:lnTo>
                  <a:pt x="152224" y="546896"/>
                </a:lnTo>
                <a:lnTo>
                  <a:pt x="157421" y="542581"/>
                </a:lnTo>
                <a:lnTo>
                  <a:pt x="163744" y="536847"/>
                </a:lnTo>
                <a:lnTo>
                  <a:pt x="177437" y="523809"/>
                </a:lnTo>
                <a:lnTo>
                  <a:pt x="189873" y="511664"/>
                </a:lnTo>
                <a:lnTo>
                  <a:pt x="195856" y="502901"/>
                </a:lnTo>
                <a:lnTo>
                  <a:pt x="201749" y="492297"/>
                </a:lnTo>
                <a:lnTo>
                  <a:pt x="236397" y="4053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4"/>
          <p:cNvSpPr/>
          <p:nvPr/>
        </p:nvSpPr>
        <p:spPr>
          <a:xfrm>
            <a:off x="7504986" y="2779000"/>
            <a:ext cx="401717" cy="212803"/>
          </a:xfrm>
          <a:custGeom>
            <a:avLst/>
            <a:gdLst/>
            <a:ahLst/>
            <a:cxnLst/>
            <a:rect l="0" t="0" r="0" b="0"/>
            <a:pathLst>
              <a:path w="401717" h="212803">
                <a:moveTo>
                  <a:pt x="7381" y="212802"/>
                </a:moveTo>
                <a:lnTo>
                  <a:pt x="2830" y="203701"/>
                </a:lnTo>
                <a:lnTo>
                  <a:pt x="1489" y="200067"/>
                </a:lnTo>
                <a:lnTo>
                  <a:pt x="0" y="193489"/>
                </a:lnTo>
                <a:lnTo>
                  <a:pt x="555" y="188497"/>
                </a:lnTo>
                <a:lnTo>
                  <a:pt x="1879" y="182311"/>
                </a:lnTo>
                <a:lnTo>
                  <a:pt x="3713" y="175330"/>
                </a:lnTo>
                <a:lnTo>
                  <a:pt x="7793" y="168771"/>
                </a:lnTo>
                <a:lnTo>
                  <a:pt x="13371" y="162493"/>
                </a:lnTo>
                <a:lnTo>
                  <a:pt x="19946" y="156402"/>
                </a:lnTo>
                <a:lnTo>
                  <a:pt x="42854" y="134179"/>
                </a:lnTo>
                <a:lnTo>
                  <a:pt x="52937" y="126097"/>
                </a:lnTo>
                <a:lnTo>
                  <a:pt x="64422" y="117851"/>
                </a:lnTo>
                <a:lnTo>
                  <a:pt x="76841" y="109496"/>
                </a:lnTo>
                <a:lnTo>
                  <a:pt x="103340" y="92593"/>
                </a:lnTo>
                <a:lnTo>
                  <a:pt x="117074" y="84085"/>
                </a:lnTo>
                <a:lnTo>
                  <a:pt x="130992" y="76509"/>
                </a:lnTo>
                <a:lnTo>
                  <a:pt x="145033" y="69552"/>
                </a:lnTo>
                <a:lnTo>
                  <a:pt x="159157" y="63010"/>
                </a:lnTo>
                <a:lnTo>
                  <a:pt x="174287" y="56743"/>
                </a:lnTo>
                <a:lnTo>
                  <a:pt x="190090" y="50660"/>
                </a:lnTo>
                <a:lnTo>
                  <a:pt x="221935" y="38821"/>
                </a:lnTo>
                <a:lnTo>
                  <a:pt x="251963" y="27210"/>
                </a:lnTo>
                <a:lnTo>
                  <a:pt x="269496" y="21447"/>
                </a:lnTo>
                <a:lnTo>
                  <a:pt x="288804" y="15699"/>
                </a:lnTo>
                <a:lnTo>
                  <a:pt x="309297" y="9963"/>
                </a:lnTo>
                <a:lnTo>
                  <a:pt x="327721" y="6138"/>
                </a:lnTo>
                <a:lnTo>
                  <a:pt x="344765" y="3589"/>
                </a:lnTo>
                <a:lnTo>
                  <a:pt x="372595" y="756"/>
                </a:lnTo>
                <a:lnTo>
                  <a:pt x="381350" y="0"/>
                </a:lnTo>
                <a:lnTo>
                  <a:pt x="401716" y="70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5"/>
          <p:cNvSpPr/>
          <p:nvPr/>
        </p:nvSpPr>
        <p:spPr>
          <a:xfrm>
            <a:off x="5777936" y="3746744"/>
            <a:ext cx="199955" cy="882407"/>
          </a:xfrm>
          <a:custGeom>
            <a:avLst/>
            <a:gdLst/>
            <a:ahLst/>
            <a:cxnLst/>
            <a:rect l="0" t="0" r="0" b="0"/>
            <a:pathLst>
              <a:path w="199955" h="882407">
                <a:moveTo>
                  <a:pt x="199954" y="25156"/>
                </a:moveTo>
                <a:lnTo>
                  <a:pt x="186301" y="16054"/>
                </a:lnTo>
                <a:lnTo>
                  <a:pt x="181327" y="12420"/>
                </a:lnTo>
                <a:lnTo>
                  <a:pt x="177058" y="9046"/>
                </a:lnTo>
                <a:lnTo>
                  <a:pt x="173260" y="5843"/>
                </a:lnTo>
                <a:lnTo>
                  <a:pt x="169776" y="3708"/>
                </a:lnTo>
                <a:lnTo>
                  <a:pt x="166499" y="2285"/>
                </a:lnTo>
                <a:lnTo>
                  <a:pt x="163363" y="1336"/>
                </a:lnTo>
                <a:lnTo>
                  <a:pt x="157462" y="703"/>
                </a:lnTo>
                <a:lnTo>
                  <a:pt x="149719" y="281"/>
                </a:lnTo>
                <a:lnTo>
                  <a:pt x="140746" y="0"/>
                </a:lnTo>
                <a:lnTo>
                  <a:pt x="133812" y="766"/>
                </a:lnTo>
                <a:lnTo>
                  <a:pt x="128237" y="2228"/>
                </a:lnTo>
                <a:lnTo>
                  <a:pt x="123568" y="4156"/>
                </a:lnTo>
                <a:lnTo>
                  <a:pt x="118549" y="6393"/>
                </a:lnTo>
                <a:lnTo>
                  <a:pt x="107894" y="11419"/>
                </a:lnTo>
                <a:lnTo>
                  <a:pt x="102385" y="15046"/>
                </a:lnTo>
                <a:lnTo>
                  <a:pt x="96808" y="19368"/>
                </a:lnTo>
                <a:lnTo>
                  <a:pt x="91185" y="24155"/>
                </a:lnTo>
                <a:lnTo>
                  <a:pt x="85531" y="29251"/>
                </a:lnTo>
                <a:lnTo>
                  <a:pt x="74169" y="39993"/>
                </a:lnTo>
                <a:lnTo>
                  <a:pt x="68473" y="46477"/>
                </a:lnTo>
                <a:lnTo>
                  <a:pt x="62769" y="53658"/>
                </a:lnTo>
                <a:lnTo>
                  <a:pt x="57063" y="61302"/>
                </a:lnTo>
                <a:lnTo>
                  <a:pt x="52305" y="70208"/>
                </a:lnTo>
                <a:lnTo>
                  <a:pt x="48182" y="79956"/>
                </a:lnTo>
                <a:lnTo>
                  <a:pt x="44479" y="90264"/>
                </a:lnTo>
                <a:lnTo>
                  <a:pt x="40106" y="100946"/>
                </a:lnTo>
                <a:lnTo>
                  <a:pt x="35287" y="111878"/>
                </a:lnTo>
                <a:lnTo>
                  <a:pt x="30168" y="122975"/>
                </a:lnTo>
                <a:lnTo>
                  <a:pt x="24851" y="138946"/>
                </a:lnTo>
                <a:lnTo>
                  <a:pt x="19401" y="158166"/>
                </a:lnTo>
                <a:lnTo>
                  <a:pt x="13863" y="179552"/>
                </a:lnTo>
                <a:lnTo>
                  <a:pt x="9218" y="204286"/>
                </a:lnTo>
                <a:lnTo>
                  <a:pt x="5169" y="231254"/>
                </a:lnTo>
                <a:lnTo>
                  <a:pt x="1517" y="259709"/>
                </a:lnTo>
                <a:lnTo>
                  <a:pt x="35" y="290110"/>
                </a:lnTo>
                <a:lnTo>
                  <a:pt x="0" y="321807"/>
                </a:lnTo>
                <a:lnTo>
                  <a:pt x="929" y="354368"/>
                </a:lnTo>
                <a:lnTo>
                  <a:pt x="3452" y="387505"/>
                </a:lnTo>
                <a:lnTo>
                  <a:pt x="7040" y="421027"/>
                </a:lnTo>
                <a:lnTo>
                  <a:pt x="11338" y="454805"/>
                </a:lnTo>
                <a:lnTo>
                  <a:pt x="28812" y="558376"/>
                </a:lnTo>
                <a:lnTo>
                  <a:pt x="48643" y="665050"/>
                </a:lnTo>
                <a:lnTo>
                  <a:pt x="55265" y="697497"/>
                </a:lnTo>
                <a:lnTo>
                  <a:pt x="60632" y="721986"/>
                </a:lnTo>
                <a:lnTo>
                  <a:pt x="65163" y="746884"/>
                </a:lnTo>
                <a:lnTo>
                  <a:pt x="69136" y="772056"/>
                </a:lnTo>
                <a:lnTo>
                  <a:pt x="72736" y="797409"/>
                </a:lnTo>
                <a:lnTo>
                  <a:pt x="75137" y="817168"/>
                </a:lnTo>
                <a:lnTo>
                  <a:pt x="76738" y="833200"/>
                </a:lnTo>
                <a:lnTo>
                  <a:pt x="77563" y="856726"/>
                </a:lnTo>
                <a:lnTo>
                  <a:pt x="71366" y="8824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"/>
          <p:cNvSpPr/>
          <p:nvPr/>
        </p:nvSpPr>
        <p:spPr>
          <a:xfrm>
            <a:off x="5514975" y="4082262"/>
            <a:ext cx="814388" cy="362490"/>
          </a:xfrm>
          <a:custGeom>
            <a:avLst/>
            <a:gdLst/>
            <a:ahLst/>
            <a:cxnLst/>
            <a:rect l="0" t="0" r="0" b="0"/>
            <a:pathLst>
              <a:path w="814388" h="362490">
                <a:moveTo>
                  <a:pt x="0" y="332575"/>
                </a:moveTo>
                <a:lnTo>
                  <a:pt x="9102" y="323474"/>
                </a:lnTo>
                <a:lnTo>
                  <a:pt x="19402" y="316030"/>
                </a:lnTo>
                <a:lnTo>
                  <a:pt x="33890" y="306305"/>
                </a:lnTo>
                <a:lnTo>
                  <a:pt x="51168" y="295059"/>
                </a:lnTo>
                <a:lnTo>
                  <a:pt x="80526" y="274944"/>
                </a:lnTo>
                <a:lnTo>
                  <a:pt x="93689" y="265579"/>
                </a:lnTo>
                <a:lnTo>
                  <a:pt x="128635" y="242474"/>
                </a:lnTo>
                <a:lnTo>
                  <a:pt x="148621" y="229645"/>
                </a:lnTo>
                <a:lnTo>
                  <a:pt x="166708" y="219188"/>
                </a:lnTo>
                <a:lnTo>
                  <a:pt x="183529" y="210311"/>
                </a:lnTo>
                <a:lnTo>
                  <a:pt x="276379" y="164353"/>
                </a:lnTo>
                <a:lnTo>
                  <a:pt x="299682" y="155257"/>
                </a:lnTo>
                <a:lnTo>
                  <a:pt x="341136" y="141657"/>
                </a:lnTo>
                <a:lnTo>
                  <a:pt x="361801" y="135645"/>
                </a:lnTo>
                <a:lnTo>
                  <a:pt x="383685" y="130750"/>
                </a:lnTo>
                <a:lnTo>
                  <a:pt x="406112" y="128575"/>
                </a:lnTo>
                <a:lnTo>
                  <a:pt x="426239" y="130149"/>
                </a:lnTo>
                <a:lnTo>
                  <a:pt x="444709" y="134023"/>
                </a:lnTo>
                <a:lnTo>
                  <a:pt x="462443" y="138920"/>
                </a:lnTo>
                <a:lnTo>
                  <a:pt x="483941" y="147032"/>
                </a:lnTo>
                <a:lnTo>
                  <a:pt x="498930" y="155179"/>
                </a:lnTo>
                <a:lnTo>
                  <a:pt x="514164" y="165150"/>
                </a:lnTo>
                <a:lnTo>
                  <a:pt x="527285" y="175931"/>
                </a:lnTo>
                <a:lnTo>
                  <a:pt x="533450" y="182426"/>
                </a:lnTo>
                <a:lnTo>
                  <a:pt x="539466" y="189613"/>
                </a:lnTo>
                <a:lnTo>
                  <a:pt x="545381" y="197262"/>
                </a:lnTo>
                <a:lnTo>
                  <a:pt x="551230" y="208076"/>
                </a:lnTo>
                <a:lnTo>
                  <a:pt x="557034" y="221001"/>
                </a:lnTo>
                <a:lnTo>
                  <a:pt x="562809" y="235332"/>
                </a:lnTo>
                <a:lnTo>
                  <a:pt x="569516" y="249649"/>
                </a:lnTo>
                <a:lnTo>
                  <a:pt x="576845" y="263956"/>
                </a:lnTo>
                <a:lnTo>
                  <a:pt x="584587" y="278257"/>
                </a:lnTo>
                <a:lnTo>
                  <a:pt x="591655" y="293505"/>
                </a:lnTo>
                <a:lnTo>
                  <a:pt x="598272" y="309386"/>
                </a:lnTo>
                <a:lnTo>
                  <a:pt x="604587" y="325689"/>
                </a:lnTo>
                <a:lnTo>
                  <a:pt x="608798" y="338461"/>
                </a:lnTo>
                <a:lnTo>
                  <a:pt x="611605" y="348882"/>
                </a:lnTo>
                <a:lnTo>
                  <a:pt x="613477" y="357734"/>
                </a:lnTo>
                <a:lnTo>
                  <a:pt x="614724" y="361730"/>
                </a:lnTo>
                <a:lnTo>
                  <a:pt x="615556" y="362489"/>
                </a:lnTo>
                <a:lnTo>
                  <a:pt x="616111" y="361090"/>
                </a:lnTo>
                <a:lnTo>
                  <a:pt x="615528" y="359205"/>
                </a:lnTo>
                <a:lnTo>
                  <a:pt x="612340" y="354571"/>
                </a:lnTo>
                <a:lnTo>
                  <a:pt x="610288" y="346796"/>
                </a:lnTo>
                <a:lnTo>
                  <a:pt x="608424" y="336038"/>
                </a:lnTo>
                <a:lnTo>
                  <a:pt x="606593" y="329169"/>
                </a:lnTo>
                <a:lnTo>
                  <a:pt x="604420" y="321732"/>
                </a:lnTo>
                <a:lnTo>
                  <a:pt x="602972" y="310106"/>
                </a:lnTo>
                <a:lnTo>
                  <a:pt x="602006" y="295688"/>
                </a:lnTo>
                <a:lnTo>
                  <a:pt x="601362" y="279409"/>
                </a:lnTo>
                <a:lnTo>
                  <a:pt x="600456" y="215540"/>
                </a:lnTo>
                <a:lnTo>
                  <a:pt x="602234" y="195497"/>
                </a:lnTo>
                <a:lnTo>
                  <a:pt x="605324" y="177372"/>
                </a:lnTo>
                <a:lnTo>
                  <a:pt x="609289" y="160527"/>
                </a:lnTo>
                <a:lnTo>
                  <a:pt x="613838" y="145486"/>
                </a:lnTo>
                <a:lnTo>
                  <a:pt x="618775" y="131649"/>
                </a:lnTo>
                <a:lnTo>
                  <a:pt x="623972" y="118614"/>
                </a:lnTo>
                <a:lnTo>
                  <a:pt x="629341" y="107067"/>
                </a:lnTo>
                <a:lnTo>
                  <a:pt x="634825" y="96512"/>
                </a:lnTo>
                <a:lnTo>
                  <a:pt x="640387" y="86617"/>
                </a:lnTo>
                <a:lnTo>
                  <a:pt x="646952" y="77163"/>
                </a:lnTo>
                <a:lnTo>
                  <a:pt x="654186" y="68003"/>
                </a:lnTo>
                <a:lnTo>
                  <a:pt x="661866" y="59039"/>
                </a:lnTo>
                <a:lnTo>
                  <a:pt x="668892" y="51158"/>
                </a:lnTo>
                <a:lnTo>
                  <a:pt x="681778" y="37321"/>
                </a:lnTo>
                <a:lnTo>
                  <a:pt x="693854" y="27361"/>
                </a:lnTo>
                <a:lnTo>
                  <a:pt x="711364" y="16399"/>
                </a:lnTo>
                <a:lnTo>
                  <a:pt x="731157" y="7118"/>
                </a:lnTo>
                <a:lnTo>
                  <a:pt x="745963" y="2190"/>
                </a:lnTo>
                <a:lnTo>
                  <a:pt x="758894" y="0"/>
                </a:lnTo>
                <a:lnTo>
                  <a:pt x="773531" y="1567"/>
                </a:lnTo>
                <a:lnTo>
                  <a:pt x="787656" y="5438"/>
                </a:lnTo>
                <a:lnTo>
                  <a:pt x="792757" y="7803"/>
                </a:lnTo>
                <a:lnTo>
                  <a:pt x="814387" y="239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7"/>
          <p:cNvSpPr/>
          <p:nvPr/>
        </p:nvSpPr>
        <p:spPr>
          <a:xfrm>
            <a:off x="6348204" y="4145201"/>
            <a:ext cx="246906" cy="312181"/>
          </a:xfrm>
          <a:custGeom>
            <a:avLst/>
            <a:gdLst/>
            <a:ahLst/>
            <a:cxnLst/>
            <a:rect l="0" t="0" r="0" b="0"/>
            <a:pathLst>
              <a:path w="246906" h="312181">
                <a:moveTo>
                  <a:pt x="101173" y="29606"/>
                </a:moveTo>
                <a:lnTo>
                  <a:pt x="130697" y="22225"/>
                </a:lnTo>
                <a:lnTo>
                  <a:pt x="132286" y="20876"/>
                </a:lnTo>
                <a:lnTo>
                  <a:pt x="133344" y="19023"/>
                </a:lnTo>
                <a:lnTo>
                  <a:pt x="134051" y="16836"/>
                </a:lnTo>
                <a:lnTo>
                  <a:pt x="133569" y="14425"/>
                </a:lnTo>
                <a:lnTo>
                  <a:pt x="130494" y="9207"/>
                </a:lnTo>
                <a:lnTo>
                  <a:pt x="123412" y="3712"/>
                </a:lnTo>
                <a:lnTo>
                  <a:pt x="118857" y="914"/>
                </a:lnTo>
                <a:lnTo>
                  <a:pt x="112962" y="0"/>
                </a:lnTo>
                <a:lnTo>
                  <a:pt x="106175" y="344"/>
                </a:lnTo>
                <a:lnTo>
                  <a:pt x="98793" y="1526"/>
                </a:lnTo>
                <a:lnTo>
                  <a:pt x="91966" y="3266"/>
                </a:lnTo>
                <a:lnTo>
                  <a:pt x="85510" y="5378"/>
                </a:lnTo>
                <a:lnTo>
                  <a:pt x="79301" y="7739"/>
                </a:lnTo>
                <a:lnTo>
                  <a:pt x="74209" y="11218"/>
                </a:lnTo>
                <a:lnTo>
                  <a:pt x="69862" y="15442"/>
                </a:lnTo>
                <a:lnTo>
                  <a:pt x="66012" y="20164"/>
                </a:lnTo>
                <a:lnTo>
                  <a:pt x="61540" y="25216"/>
                </a:lnTo>
                <a:lnTo>
                  <a:pt x="51491" y="35910"/>
                </a:lnTo>
                <a:lnTo>
                  <a:pt x="47097" y="41429"/>
                </a:lnTo>
                <a:lnTo>
                  <a:pt x="43214" y="47013"/>
                </a:lnTo>
                <a:lnTo>
                  <a:pt x="39674" y="52641"/>
                </a:lnTo>
                <a:lnTo>
                  <a:pt x="36361" y="58298"/>
                </a:lnTo>
                <a:lnTo>
                  <a:pt x="33201" y="63974"/>
                </a:lnTo>
                <a:lnTo>
                  <a:pt x="30141" y="69663"/>
                </a:lnTo>
                <a:lnTo>
                  <a:pt x="27148" y="76313"/>
                </a:lnTo>
                <a:lnTo>
                  <a:pt x="24200" y="83604"/>
                </a:lnTo>
                <a:lnTo>
                  <a:pt x="21283" y="91322"/>
                </a:lnTo>
                <a:lnTo>
                  <a:pt x="18386" y="100278"/>
                </a:lnTo>
                <a:lnTo>
                  <a:pt x="15501" y="110058"/>
                </a:lnTo>
                <a:lnTo>
                  <a:pt x="12626" y="120388"/>
                </a:lnTo>
                <a:lnTo>
                  <a:pt x="9757" y="135848"/>
                </a:lnTo>
                <a:lnTo>
                  <a:pt x="6891" y="154726"/>
                </a:lnTo>
                <a:lnTo>
                  <a:pt x="4029" y="175885"/>
                </a:lnTo>
                <a:lnTo>
                  <a:pt x="2120" y="193800"/>
                </a:lnTo>
                <a:lnTo>
                  <a:pt x="848" y="209554"/>
                </a:lnTo>
                <a:lnTo>
                  <a:pt x="0" y="223866"/>
                </a:lnTo>
                <a:lnTo>
                  <a:pt x="387" y="236266"/>
                </a:lnTo>
                <a:lnTo>
                  <a:pt x="1597" y="247389"/>
                </a:lnTo>
                <a:lnTo>
                  <a:pt x="3357" y="257662"/>
                </a:lnTo>
                <a:lnTo>
                  <a:pt x="5482" y="266416"/>
                </a:lnTo>
                <a:lnTo>
                  <a:pt x="7852" y="274157"/>
                </a:lnTo>
                <a:lnTo>
                  <a:pt x="10384" y="281223"/>
                </a:lnTo>
                <a:lnTo>
                  <a:pt x="13024" y="287838"/>
                </a:lnTo>
                <a:lnTo>
                  <a:pt x="15737" y="294153"/>
                </a:lnTo>
                <a:lnTo>
                  <a:pt x="18498" y="300268"/>
                </a:lnTo>
                <a:lnTo>
                  <a:pt x="22244" y="304345"/>
                </a:lnTo>
                <a:lnTo>
                  <a:pt x="26647" y="307063"/>
                </a:lnTo>
                <a:lnTo>
                  <a:pt x="31486" y="308875"/>
                </a:lnTo>
                <a:lnTo>
                  <a:pt x="36618" y="310083"/>
                </a:lnTo>
                <a:lnTo>
                  <a:pt x="41943" y="310888"/>
                </a:lnTo>
                <a:lnTo>
                  <a:pt x="47399" y="311425"/>
                </a:lnTo>
                <a:lnTo>
                  <a:pt x="51989" y="311783"/>
                </a:lnTo>
                <a:lnTo>
                  <a:pt x="59628" y="312180"/>
                </a:lnTo>
                <a:lnTo>
                  <a:pt x="63951" y="310382"/>
                </a:lnTo>
                <a:lnTo>
                  <a:pt x="68739" y="307278"/>
                </a:lnTo>
                <a:lnTo>
                  <a:pt x="73835" y="303303"/>
                </a:lnTo>
                <a:lnTo>
                  <a:pt x="78185" y="298748"/>
                </a:lnTo>
                <a:lnTo>
                  <a:pt x="82038" y="293806"/>
                </a:lnTo>
                <a:lnTo>
                  <a:pt x="85559" y="288607"/>
                </a:lnTo>
                <a:lnTo>
                  <a:pt x="89811" y="283236"/>
                </a:lnTo>
                <a:lnTo>
                  <a:pt x="94551" y="277750"/>
                </a:lnTo>
                <a:lnTo>
                  <a:pt x="99616" y="272189"/>
                </a:lnTo>
                <a:lnTo>
                  <a:pt x="105850" y="259907"/>
                </a:lnTo>
                <a:lnTo>
                  <a:pt x="112864" y="243148"/>
                </a:lnTo>
                <a:lnTo>
                  <a:pt x="126372" y="207381"/>
                </a:lnTo>
                <a:lnTo>
                  <a:pt x="135550" y="181960"/>
                </a:lnTo>
                <a:lnTo>
                  <a:pt x="139331" y="164513"/>
                </a:lnTo>
                <a:lnTo>
                  <a:pt x="142804" y="143356"/>
                </a:lnTo>
                <a:lnTo>
                  <a:pt x="149204" y="99212"/>
                </a:lnTo>
                <a:lnTo>
                  <a:pt x="155223" y="63717"/>
                </a:lnTo>
                <a:lnTo>
                  <a:pt x="157208" y="56156"/>
                </a:lnTo>
                <a:lnTo>
                  <a:pt x="158532" y="54927"/>
                </a:lnTo>
                <a:lnTo>
                  <a:pt x="159415" y="57916"/>
                </a:lnTo>
                <a:lnTo>
                  <a:pt x="160004" y="62767"/>
                </a:lnTo>
                <a:lnTo>
                  <a:pt x="160396" y="68858"/>
                </a:lnTo>
                <a:lnTo>
                  <a:pt x="160657" y="75777"/>
                </a:lnTo>
                <a:lnTo>
                  <a:pt x="161025" y="99167"/>
                </a:lnTo>
                <a:lnTo>
                  <a:pt x="162030" y="108364"/>
                </a:lnTo>
                <a:lnTo>
                  <a:pt x="163652" y="118307"/>
                </a:lnTo>
                <a:lnTo>
                  <a:pt x="165685" y="128745"/>
                </a:lnTo>
                <a:lnTo>
                  <a:pt x="168947" y="141419"/>
                </a:lnTo>
                <a:lnTo>
                  <a:pt x="173025" y="155582"/>
                </a:lnTo>
                <a:lnTo>
                  <a:pt x="185328" y="195203"/>
                </a:lnTo>
                <a:lnTo>
                  <a:pt x="188709" y="205726"/>
                </a:lnTo>
                <a:lnTo>
                  <a:pt x="192868" y="215600"/>
                </a:lnTo>
                <a:lnTo>
                  <a:pt x="197546" y="225039"/>
                </a:lnTo>
                <a:lnTo>
                  <a:pt x="202569" y="234190"/>
                </a:lnTo>
                <a:lnTo>
                  <a:pt x="206870" y="241243"/>
                </a:lnTo>
                <a:lnTo>
                  <a:pt x="210691" y="246897"/>
                </a:lnTo>
                <a:lnTo>
                  <a:pt x="214190" y="251619"/>
                </a:lnTo>
                <a:lnTo>
                  <a:pt x="218427" y="256673"/>
                </a:lnTo>
                <a:lnTo>
                  <a:pt x="223158" y="261946"/>
                </a:lnTo>
                <a:lnTo>
                  <a:pt x="246905" y="2867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8"/>
          <p:cNvSpPr/>
          <p:nvPr/>
        </p:nvSpPr>
        <p:spPr>
          <a:xfrm>
            <a:off x="6720697" y="4149090"/>
            <a:ext cx="234459" cy="315312"/>
          </a:xfrm>
          <a:custGeom>
            <a:avLst/>
            <a:gdLst/>
            <a:ahLst/>
            <a:cxnLst/>
            <a:rect l="0" t="0" r="0" b="0"/>
            <a:pathLst>
              <a:path w="234459" h="315312">
                <a:moveTo>
                  <a:pt x="80153" y="0"/>
                </a:moveTo>
                <a:lnTo>
                  <a:pt x="61950" y="4550"/>
                </a:lnTo>
                <a:lnTo>
                  <a:pt x="55635" y="7796"/>
                </a:lnTo>
                <a:lnTo>
                  <a:pt x="50472" y="11865"/>
                </a:lnTo>
                <a:lnTo>
                  <a:pt x="46079" y="16482"/>
                </a:lnTo>
                <a:lnTo>
                  <a:pt x="42196" y="21465"/>
                </a:lnTo>
                <a:lnTo>
                  <a:pt x="38656" y="26693"/>
                </a:lnTo>
                <a:lnTo>
                  <a:pt x="35343" y="32083"/>
                </a:lnTo>
                <a:lnTo>
                  <a:pt x="32183" y="38533"/>
                </a:lnTo>
                <a:lnTo>
                  <a:pt x="29122" y="45691"/>
                </a:lnTo>
                <a:lnTo>
                  <a:pt x="26129" y="53321"/>
                </a:lnTo>
                <a:lnTo>
                  <a:pt x="22230" y="65074"/>
                </a:lnTo>
                <a:lnTo>
                  <a:pt x="12817" y="95914"/>
                </a:lnTo>
                <a:lnTo>
                  <a:pt x="8593" y="114425"/>
                </a:lnTo>
                <a:lnTo>
                  <a:pt x="4823" y="134386"/>
                </a:lnTo>
                <a:lnTo>
                  <a:pt x="1358" y="155313"/>
                </a:lnTo>
                <a:lnTo>
                  <a:pt x="0" y="173074"/>
                </a:lnTo>
                <a:lnTo>
                  <a:pt x="48" y="188725"/>
                </a:lnTo>
                <a:lnTo>
                  <a:pt x="1032" y="202969"/>
                </a:lnTo>
                <a:lnTo>
                  <a:pt x="2640" y="216275"/>
                </a:lnTo>
                <a:lnTo>
                  <a:pt x="4666" y="228956"/>
                </a:lnTo>
                <a:lnTo>
                  <a:pt x="6968" y="241219"/>
                </a:lnTo>
                <a:lnTo>
                  <a:pt x="9455" y="251300"/>
                </a:lnTo>
                <a:lnTo>
                  <a:pt x="12066" y="259926"/>
                </a:lnTo>
                <a:lnTo>
                  <a:pt x="14759" y="267581"/>
                </a:lnTo>
                <a:lnTo>
                  <a:pt x="17507" y="274590"/>
                </a:lnTo>
                <a:lnTo>
                  <a:pt x="20292" y="281167"/>
                </a:lnTo>
                <a:lnTo>
                  <a:pt x="23100" y="287457"/>
                </a:lnTo>
                <a:lnTo>
                  <a:pt x="28761" y="296986"/>
                </a:lnTo>
                <a:lnTo>
                  <a:pt x="31604" y="300861"/>
                </a:lnTo>
                <a:lnTo>
                  <a:pt x="35404" y="304396"/>
                </a:lnTo>
                <a:lnTo>
                  <a:pt x="39843" y="307705"/>
                </a:lnTo>
                <a:lnTo>
                  <a:pt x="44707" y="310864"/>
                </a:lnTo>
                <a:lnTo>
                  <a:pt x="48902" y="312970"/>
                </a:lnTo>
                <a:lnTo>
                  <a:pt x="56104" y="315311"/>
                </a:lnTo>
                <a:lnTo>
                  <a:pt x="60310" y="314982"/>
                </a:lnTo>
                <a:lnTo>
                  <a:pt x="65019" y="313810"/>
                </a:lnTo>
                <a:lnTo>
                  <a:pt x="70064" y="312076"/>
                </a:lnTo>
                <a:lnTo>
                  <a:pt x="76285" y="309016"/>
                </a:lnTo>
                <a:lnTo>
                  <a:pt x="83289" y="305071"/>
                </a:lnTo>
                <a:lnTo>
                  <a:pt x="90816" y="300535"/>
                </a:lnTo>
                <a:lnTo>
                  <a:pt x="97739" y="295607"/>
                </a:lnTo>
                <a:lnTo>
                  <a:pt x="104260" y="290416"/>
                </a:lnTo>
                <a:lnTo>
                  <a:pt x="110512" y="285051"/>
                </a:lnTo>
                <a:lnTo>
                  <a:pt x="116584" y="279569"/>
                </a:lnTo>
                <a:lnTo>
                  <a:pt x="128412" y="268398"/>
                </a:lnTo>
                <a:lnTo>
                  <a:pt x="134233" y="261799"/>
                </a:lnTo>
                <a:lnTo>
                  <a:pt x="140019" y="254543"/>
                </a:lnTo>
                <a:lnTo>
                  <a:pt x="145781" y="246848"/>
                </a:lnTo>
                <a:lnTo>
                  <a:pt x="154385" y="234097"/>
                </a:lnTo>
                <a:lnTo>
                  <a:pt x="176644" y="199611"/>
                </a:lnTo>
                <a:lnTo>
                  <a:pt x="185438" y="183556"/>
                </a:lnTo>
                <a:lnTo>
                  <a:pt x="192253" y="169043"/>
                </a:lnTo>
                <a:lnTo>
                  <a:pt x="234458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"/>
          <p:cNvSpPr/>
          <p:nvPr/>
        </p:nvSpPr>
        <p:spPr>
          <a:xfrm>
            <a:off x="6989648" y="3931427"/>
            <a:ext cx="154103" cy="543419"/>
          </a:xfrm>
          <a:custGeom>
            <a:avLst/>
            <a:gdLst/>
            <a:ahLst/>
            <a:cxnLst/>
            <a:rect l="0" t="0" r="0" b="0"/>
            <a:pathLst>
              <a:path w="154103" h="543419">
                <a:moveTo>
                  <a:pt x="16942" y="20495"/>
                </a:moveTo>
                <a:lnTo>
                  <a:pt x="12391" y="11393"/>
                </a:lnTo>
                <a:lnTo>
                  <a:pt x="7617" y="4385"/>
                </a:lnTo>
                <a:lnTo>
                  <a:pt x="5010" y="1182"/>
                </a:lnTo>
                <a:lnTo>
                  <a:pt x="3272" y="0"/>
                </a:lnTo>
                <a:lnTo>
                  <a:pt x="2114" y="164"/>
                </a:lnTo>
                <a:lnTo>
                  <a:pt x="1341" y="1226"/>
                </a:lnTo>
                <a:lnTo>
                  <a:pt x="483" y="4946"/>
                </a:lnTo>
                <a:lnTo>
                  <a:pt x="0" y="17476"/>
                </a:lnTo>
                <a:lnTo>
                  <a:pt x="840" y="31536"/>
                </a:lnTo>
                <a:lnTo>
                  <a:pt x="4388" y="47309"/>
                </a:lnTo>
                <a:lnTo>
                  <a:pt x="6600" y="63845"/>
                </a:lnTo>
                <a:lnTo>
                  <a:pt x="7190" y="72255"/>
                </a:lnTo>
                <a:lnTo>
                  <a:pt x="8535" y="81672"/>
                </a:lnTo>
                <a:lnTo>
                  <a:pt x="10385" y="91759"/>
                </a:lnTo>
                <a:lnTo>
                  <a:pt x="28490" y="181174"/>
                </a:lnTo>
                <a:lnTo>
                  <a:pt x="32260" y="195242"/>
                </a:lnTo>
                <a:lnTo>
                  <a:pt x="36679" y="209383"/>
                </a:lnTo>
                <a:lnTo>
                  <a:pt x="41530" y="223573"/>
                </a:lnTo>
                <a:lnTo>
                  <a:pt x="45716" y="237796"/>
                </a:lnTo>
                <a:lnTo>
                  <a:pt x="49460" y="252039"/>
                </a:lnTo>
                <a:lnTo>
                  <a:pt x="52908" y="266298"/>
                </a:lnTo>
                <a:lnTo>
                  <a:pt x="57111" y="279614"/>
                </a:lnTo>
                <a:lnTo>
                  <a:pt x="61819" y="292301"/>
                </a:lnTo>
                <a:lnTo>
                  <a:pt x="83062" y="344589"/>
                </a:lnTo>
                <a:lnTo>
                  <a:pt x="87692" y="357525"/>
                </a:lnTo>
                <a:lnTo>
                  <a:pt x="91731" y="369960"/>
                </a:lnTo>
                <a:lnTo>
                  <a:pt x="95376" y="382059"/>
                </a:lnTo>
                <a:lnTo>
                  <a:pt x="123261" y="467350"/>
                </a:lnTo>
                <a:lnTo>
                  <a:pt x="131636" y="490801"/>
                </a:lnTo>
                <a:lnTo>
                  <a:pt x="138172" y="507387"/>
                </a:lnTo>
                <a:lnTo>
                  <a:pt x="154102" y="5434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"/>
          <p:cNvSpPr/>
          <p:nvPr/>
        </p:nvSpPr>
        <p:spPr>
          <a:xfrm>
            <a:off x="6928766" y="4133493"/>
            <a:ext cx="395007" cy="290744"/>
          </a:xfrm>
          <a:custGeom>
            <a:avLst/>
            <a:gdLst/>
            <a:ahLst/>
            <a:cxnLst/>
            <a:rect l="0" t="0" r="0" b="0"/>
            <a:pathLst>
              <a:path w="395007" h="290744">
                <a:moveTo>
                  <a:pt x="17816" y="92749"/>
                </a:moveTo>
                <a:lnTo>
                  <a:pt x="4164" y="97300"/>
                </a:lnTo>
                <a:lnTo>
                  <a:pt x="1094" y="99593"/>
                </a:lnTo>
                <a:lnTo>
                  <a:pt x="0" y="102074"/>
                </a:lnTo>
                <a:lnTo>
                  <a:pt x="538" y="108350"/>
                </a:lnTo>
                <a:lnTo>
                  <a:pt x="9733" y="113987"/>
                </a:lnTo>
                <a:lnTo>
                  <a:pt x="13380" y="114528"/>
                </a:lnTo>
                <a:lnTo>
                  <a:pt x="16764" y="113936"/>
                </a:lnTo>
                <a:lnTo>
                  <a:pt x="19972" y="112588"/>
                </a:lnTo>
                <a:lnTo>
                  <a:pt x="28617" y="111092"/>
                </a:lnTo>
                <a:lnTo>
                  <a:pt x="33589" y="110692"/>
                </a:lnTo>
                <a:lnTo>
                  <a:pt x="44194" y="107709"/>
                </a:lnTo>
                <a:lnTo>
                  <a:pt x="56209" y="102256"/>
                </a:lnTo>
                <a:lnTo>
                  <a:pt x="63414" y="98134"/>
                </a:lnTo>
                <a:lnTo>
                  <a:pt x="71075" y="93482"/>
                </a:lnTo>
                <a:lnTo>
                  <a:pt x="79040" y="89428"/>
                </a:lnTo>
                <a:lnTo>
                  <a:pt x="87207" y="85772"/>
                </a:lnTo>
                <a:lnTo>
                  <a:pt x="95509" y="82383"/>
                </a:lnTo>
                <a:lnTo>
                  <a:pt x="102948" y="78218"/>
                </a:lnTo>
                <a:lnTo>
                  <a:pt x="109814" y="73537"/>
                </a:lnTo>
                <a:lnTo>
                  <a:pt x="116295" y="68511"/>
                </a:lnTo>
                <a:lnTo>
                  <a:pt x="126331" y="61350"/>
                </a:lnTo>
                <a:lnTo>
                  <a:pt x="186058" y="20716"/>
                </a:lnTo>
                <a:lnTo>
                  <a:pt x="194748" y="16152"/>
                </a:lnTo>
                <a:lnTo>
                  <a:pt x="202446" y="13110"/>
                </a:lnTo>
                <a:lnTo>
                  <a:pt x="209482" y="11081"/>
                </a:lnTo>
                <a:lnTo>
                  <a:pt x="224921" y="6288"/>
                </a:lnTo>
                <a:lnTo>
                  <a:pt x="233039" y="3675"/>
                </a:lnTo>
                <a:lnTo>
                  <a:pt x="244598" y="774"/>
                </a:lnTo>
                <a:lnTo>
                  <a:pt x="249015" y="0"/>
                </a:lnTo>
                <a:lnTo>
                  <a:pt x="253863" y="436"/>
                </a:lnTo>
                <a:lnTo>
                  <a:pt x="264332" y="3461"/>
                </a:lnTo>
                <a:lnTo>
                  <a:pt x="275333" y="5441"/>
                </a:lnTo>
                <a:lnTo>
                  <a:pt x="280935" y="5969"/>
                </a:lnTo>
                <a:lnTo>
                  <a:pt x="285621" y="8225"/>
                </a:lnTo>
                <a:lnTo>
                  <a:pt x="289698" y="11635"/>
                </a:lnTo>
                <a:lnTo>
                  <a:pt x="296767" y="20503"/>
                </a:lnTo>
                <a:lnTo>
                  <a:pt x="299986" y="25535"/>
                </a:lnTo>
                <a:lnTo>
                  <a:pt x="303084" y="30795"/>
                </a:lnTo>
                <a:lnTo>
                  <a:pt x="307055" y="36206"/>
                </a:lnTo>
                <a:lnTo>
                  <a:pt x="311607" y="41719"/>
                </a:lnTo>
                <a:lnTo>
                  <a:pt x="316547" y="47299"/>
                </a:lnTo>
                <a:lnTo>
                  <a:pt x="320793" y="53876"/>
                </a:lnTo>
                <a:lnTo>
                  <a:pt x="324575" y="61119"/>
                </a:lnTo>
                <a:lnTo>
                  <a:pt x="328049" y="68805"/>
                </a:lnTo>
                <a:lnTo>
                  <a:pt x="331318" y="80596"/>
                </a:lnTo>
                <a:lnTo>
                  <a:pt x="334450" y="95125"/>
                </a:lnTo>
                <a:lnTo>
                  <a:pt x="337490" y="111478"/>
                </a:lnTo>
                <a:lnTo>
                  <a:pt x="351029" y="170288"/>
                </a:lnTo>
                <a:lnTo>
                  <a:pt x="365936" y="232938"/>
                </a:lnTo>
                <a:lnTo>
                  <a:pt x="369910" y="250979"/>
                </a:lnTo>
                <a:lnTo>
                  <a:pt x="372561" y="263958"/>
                </a:lnTo>
                <a:lnTo>
                  <a:pt x="375280" y="273563"/>
                </a:lnTo>
                <a:lnTo>
                  <a:pt x="378046" y="280919"/>
                </a:lnTo>
                <a:lnTo>
                  <a:pt x="382706" y="289728"/>
                </a:lnTo>
                <a:lnTo>
                  <a:pt x="383948" y="290743"/>
                </a:lnTo>
                <a:lnTo>
                  <a:pt x="395006" y="2899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"/>
          <p:cNvSpPr/>
          <p:nvPr/>
        </p:nvSpPr>
        <p:spPr>
          <a:xfrm>
            <a:off x="7220902" y="3951922"/>
            <a:ext cx="8574" cy="25719"/>
          </a:xfrm>
          <a:custGeom>
            <a:avLst/>
            <a:gdLst/>
            <a:ahLst/>
            <a:cxnLst/>
            <a:rect l="0" t="0" r="0" b="0"/>
            <a:pathLst>
              <a:path w="8574" h="25719">
                <a:moveTo>
                  <a:pt x="8573" y="25718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2"/>
          <p:cNvSpPr/>
          <p:nvPr/>
        </p:nvSpPr>
        <p:spPr>
          <a:xfrm>
            <a:off x="7405728" y="4114800"/>
            <a:ext cx="174963" cy="365857"/>
          </a:xfrm>
          <a:custGeom>
            <a:avLst/>
            <a:gdLst/>
            <a:ahLst/>
            <a:cxnLst/>
            <a:rect l="0" t="0" r="0" b="0"/>
            <a:pathLst>
              <a:path w="174963" h="365857">
                <a:moveTo>
                  <a:pt x="38059" y="0"/>
                </a:moveTo>
                <a:lnTo>
                  <a:pt x="28957" y="18203"/>
                </a:lnTo>
                <a:lnTo>
                  <a:pt x="25324" y="27375"/>
                </a:lnTo>
                <a:lnTo>
                  <a:pt x="21949" y="37300"/>
                </a:lnTo>
                <a:lnTo>
                  <a:pt x="18747" y="47726"/>
                </a:lnTo>
                <a:lnTo>
                  <a:pt x="12649" y="69472"/>
                </a:lnTo>
                <a:lnTo>
                  <a:pt x="9689" y="80604"/>
                </a:lnTo>
                <a:lnTo>
                  <a:pt x="6763" y="96599"/>
                </a:lnTo>
                <a:lnTo>
                  <a:pt x="3860" y="115834"/>
                </a:lnTo>
                <a:lnTo>
                  <a:pt x="972" y="137230"/>
                </a:lnTo>
                <a:lnTo>
                  <a:pt x="0" y="160066"/>
                </a:lnTo>
                <a:lnTo>
                  <a:pt x="304" y="183863"/>
                </a:lnTo>
                <a:lnTo>
                  <a:pt x="1458" y="208300"/>
                </a:lnTo>
                <a:lnTo>
                  <a:pt x="3181" y="228402"/>
                </a:lnTo>
                <a:lnTo>
                  <a:pt x="5282" y="245613"/>
                </a:lnTo>
                <a:lnTo>
                  <a:pt x="7635" y="260897"/>
                </a:lnTo>
                <a:lnTo>
                  <a:pt x="11109" y="276801"/>
                </a:lnTo>
                <a:lnTo>
                  <a:pt x="15330" y="293119"/>
                </a:lnTo>
                <a:lnTo>
                  <a:pt x="20049" y="309712"/>
                </a:lnTo>
                <a:lnTo>
                  <a:pt x="25100" y="322680"/>
                </a:lnTo>
                <a:lnTo>
                  <a:pt x="30373" y="333230"/>
                </a:lnTo>
                <a:lnTo>
                  <a:pt x="35792" y="342168"/>
                </a:lnTo>
                <a:lnTo>
                  <a:pt x="41310" y="349079"/>
                </a:lnTo>
                <a:lnTo>
                  <a:pt x="46894" y="354640"/>
                </a:lnTo>
                <a:lnTo>
                  <a:pt x="52522" y="359298"/>
                </a:lnTo>
                <a:lnTo>
                  <a:pt x="58178" y="362405"/>
                </a:lnTo>
                <a:lnTo>
                  <a:pt x="63854" y="364476"/>
                </a:lnTo>
                <a:lnTo>
                  <a:pt x="69543" y="365856"/>
                </a:lnTo>
                <a:lnTo>
                  <a:pt x="74289" y="365824"/>
                </a:lnTo>
                <a:lnTo>
                  <a:pt x="78405" y="364850"/>
                </a:lnTo>
                <a:lnTo>
                  <a:pt x="82100" y="363248"/>
                </a:lnTo>
                <a:lnTo>
                  <a:pt x="86470" y="360275"/>
                </a:lnTo>
                <a:lnTo>
                  <a:pt x="91288" y="356388"/>
                </a:lnTo>
                <a:lnTo>
                  <a:pt x="96405" y="351892"/>
                </a:lnTo>
                <a:lnTo>
                  <a:pt x="101722" y="346990"/>
                </a:lnTo>
                <a:lnTo>
                  <a:pt x="112709" y="336462"/>
                </a:lnTo>
                <a:lnTo>
                  <a:pt x="118305" y="330036"/>
                </a:lnTo>
                <a:lnTo>
                  <a:pt x="123942" y="322894"/>
                </a:lnTo>
                <a:lnTo>
                  <a:pt x="129605" y="315275"/>
                </a:lnTo>
                <a:lnTo>
                  <a:pt x="134331" y="306386"/>
                </a:lnTo>
                <a:lnTo>
                  <a:pt x="138436" y="296650"/>
                </a:lnTo>
                <a:lnTo>
                  <a:pt x="148763" y="267283"/>
                </a:lnTo>
                <a:lnTo>
                  <a:pt x="151867" y="258199"/>
                </a:lnTo>
                <a:lnTo>
                  <a:pt x="155841" y="243570"/>
                </a:lnTo>
                <a:lnTo>
                  <a:pt x="165337" y="204456"/>
                </a:lnTo>
                <a:lnTo>
                  <a:pt x="168631" y="186786"/>
                </a:lnTo>
                <a:lnTo>
                  <a:pt x="170827" y="171196"/>
                </a:lnTo>
                <a:lnTo>
                  <a:pt x="172291" y="156993"/>
                </a:lnTo>
                <a:lnTo>
                  <a:pt x="173267" y="144667"/>
                </a:lnTo>
                <a:lnTo>
                  <a:pt x="173918" y="133592"/>
                </a:lnTo>
                <a:lnTo>
                  <a:pt x="174641" y="113667"/>
                </a:lnTo>
                <a:lnTo>
                  <a:pt x="174962" y="95286"/>
                </a:lnTo>
                <a:lnTo>
                  <a:pt x="174096" y="86384"/>
                </a:lnTo>
                <a:lnTo>
                  <a:pt x="172566" y="77592"/>
                </a:lnTo>
                <a:lnTo>
                  <a:pt x="170592" y="68872"/>
                </a:lnTo>
                <a:lnTo>
                  <a:pt x="168325" y="61155"/>
                </a:lnTo>
                <a:lnTo>
                  <a:pt x="165861" y="54105"/>
                </a:lnTo>
                <a:lnTo>
                  <a:pt x="163265" y="47500"/>
                </a:lnTo>
                <a:lnTo>
                  <a:pt x="159630" y="42144"/>
                </a:lnTo>
                <a:lnTo>
                  <a:pt x="155301" y="37621"/>
                </a:lnTo>
                <a:lnTo>
                  <a:pt x="150510" y="33653"/>
                </a:lnTo>
                <a:lnTo>
                  <a:pt x="145411" y="29103"/>
                </a:lnTo>
                <a:lnTo>
                  <a:pt x="134666" y="18967"/>
                </a:lnTo>
                <a:lnTo>
                  <a:pt x="129134" y="15502"/>
                </a:lnTo>
                <a:lnTo>
                  <a:pt x="123541" y="13192"/>
                </a:lnTo>
                <a:lnTo>
                  <a:pt x="117907" y="11652"/>
                </a:lnTo>
                <a:lnTo>
                  <a:pt x="113198" y="9673"/>
                </a:lnTo>
                <a:lnTo>
                  <a:pt x="109107" y="7401"/>
                </a:lnTo>
                <a:lnTo>
                  <a:pt x="105427" y="4934"/>
                </a:lnTo>
                <a:lnTo>
                  <a:pt x="101068" y="3289"/>
                </a:lnTo>
                <a:lnTo>
                  <a:pt x="96258" y="2193"/>
                </a:lnTo>
                <a:lnTo>
                  <a:pt x="91146" y="1461"/>
                </a:lnTo>
                <a:lnTo>
                  <a:pt x="85833" y="974"/>
                </a:lnTo>
                <a:lnTo>
                  <a:pt x="80386" y="649"/>
                </a:lnTo>
                <a:lnTo>
                  <a:pt x="74850" y="433"/>
                </a:lnTo>
                <a:lnTo>
                  <a:pt x="69254" y="1241"/>
                </a:lnTo>
                <a:lnTo>
                  <a:pt x="63618" y="2732"/>
                </a:lnTo>
                <a:lnTo>
                  <a:pt x="57955" y="4679"/>
                </a:lnTo>
                <a:lnTo>
                  <a:pt x="53229" y="6929"/>
                </a:lnTo>
                <a:lnTo>
                  <a:pt x="49125" y="9382"/>
                </a:lnTo>
                <a:lnTo>
                  <a:pt x="38059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3"/>
          <p:cNvSpPr/>
          <p:nvPr/>
        </p:nvSpPr>
        <p:spPr>
          <a:xfrm>
            <a:off x="7632382" y="4076895"/>
            <a:ext cx="522924" cy="386261"/>
          </a:xfrm>
          <a:custGeom>
            <a:avLst/>
            <a:gdLst/>
            <a:ahLst/>
            <a:cxnLst/>
            <a:rect l="0" t="0" r="0" b="0"/>
            <a:pathLst>
              <a:path w="522924" h="386261">
                <a:moveTo>
                  <a:pt x="0" y="12187"/>
                </a:moveTo>
                <a:lnTo>
                  <a:pt x="9101" y="21289"/>
                </a:lnTo>
                <a:lnTo>
                  <a:pt x="13687" y="27780"/>
                </a:lnTo>
                <a:lnTo>
                  <a:pt x="18650" y="35917"/>
                </a:lnTo>
                <a:lnTo>
                  <a:pt x="23863" y="45152"/>
                </a:lnTo>
                <a:lnTo>
                  <a:pt x="28291" y="54166"/>
                </a:lnTo>
                <a:lnTo>
                  <a:pt x="32196" y="63033"/>
                </a:lnTo>
                <a:lnTo>
                  <a:pt x="35752" y="71802"/>
                </a:lnTo>
                <a:lnTo>
                  <a:pt x="38122" y="80505"/>
                </a:lnTo>
                <a:lnTo>
                  <a:pt x="39702" y="89165"/>
                </a:lnTo>
                <a:lnTo>
                  <a:pt x="40755" y="97796"/>
                </a:lnTo>
                <a:lnTo>
                  <a:pt x="42410" y="107360"/>
                </a:lnTo>
                <a:lnTo>
                  <a:pt x="44466" y="117545"/>
                </a:lnTo>
                <a:lnTo>
                  <a:pt x="46789" y="128146"/>
                </a:lnTo>
                <a:lnTo>
                  <a:pt x="48338" y="139023"/>
                </a:lnTo>
                <a:lnTo>
                  <a:pt x="49370" y="150084"/>
                </a:lnTo>
                <a:lnTo>
                  <a:pt x="50059" y="161268"/>
                </a:lnTo>
                <a:lnTo>
                  <a:pt x="52422" y="176344"/>
                </a:lnTo>
                <a:lnTo>
                  <a:pt x="55903" y="194016"/>
                </a:lnTo>
                <a:lnTo>
                  <a:pt x="60129" y="213416"/>
                </a:lnTo>
                <a:lnTo>
                  <a:pt x="72444" y="262912"/>
                </a:lnTo>
                <a:lnTo>
                  <a:pt x="79728" y="290780"/>
                </a:lnTo>
                <a:lnTo>
                  <a:pt x="86490" y="314121"/>
                </a:lnTo>
                <a:lnTo>
                  <a:pt x="92903" y="334444"/>
                </a:lnTo>
                <a:lnTo>
                  <a:pt x="99083" y="352755"/>
                </a:lnTo>
                <a:lnTo>
                  <a:pt x="103202" y="365915"/>
                </a:lnTo>
                <a:lnTo>
                  <a:pt x="105949" y="375640"/>
                </a:lnTo>
                <a:lnTo>
                  <a:pt x="109001" y="386129"/>
                </a:lnTo>
                <a:lnTo>
                  <a:pt x="109815" y="386260"/>
                </a:lnTo>
                <a:lnTo>
                  <a:pt x="110357" y="384441"/>
                </a:lnTo>
                <a:lnTo>
                  <a:pt x="109767" y="382277"/>
                </a:lnTo>
                <a:lnTo>
                  <a:pt x="106570" y="377331"/>
                </a:lnTo>
                <a:lnTo>
                  <a:pt x="104514" y="366879"/>
                </a:lnTo>
                <a:lnTo>
                  <a:pt x="103967" y="360091"/>
                </a:lnTo>
                <a:lnTo>
                  <a:pt x="102648" y="352708"/>
                </a:lnTo>
                <a:lnTo>
                  <a:pt x="100818" y="344928"/>
                </a:lnTo>
                <a:lnTo>
                  <a:pt x="93689" y="317787"/>
                </a:lnTo>
                <a:lnTo>
                  <a:pt x="91034" y="307361"/>
                </a:lnTo>
                <a:lnTo>
                  <a:pt x="89265" y="296599"/>
                </a:lnTo>
                <a:lnTo>
                  <a:pt x="88085" y="285615"/>
                </a:lnTo>
                <a:lnTo>
                  <a:pt x="87298" y="274482"/>
                </a:lnTo>
                <a:lnTo>
                  <a:pt x="86774" y="262298"/>
                </a:lnTo>
                <a:lnTo>
                  <a:pt x="86191" y="236060"/>
                </a:lnTo>
                <a:lnTo>
                  <a:pt x="86989" y="223348"/>
                </a:lnTo>
                <a:lnTo>
                  <a:pt x="88473" y="211064"/>
                </a:lnTo>
                <a:lnTo>
                  <a:pt x="90414" y="199064"/>
                </a:lnTo>
                <a:lnTo>
                  <a:pt x="97652" y="162871"/>
                </a:lnTo>
                <a:lnTo>
                  <a:pt x="106266" y="122973"/>
                </a:lnTo>
                <a:lnTo>
                  <a:pt x="113270" y="92540"/>
                </a:lnTo>
                <a:lnTo>
                  <a:pt x="117423" y="80996"/>
                </a:lnTo>
                <a:lnTo>
                  <a:pt x="122097" y="71395"/>
                </a:lnTo>
                <a:lnTo>
                  <a:pt x="127118" y="63089"/>
                </a:lnTo>
                <a:lnTo>
                  <a:pt x="137777" y="46240"/>
                </a:lnTo>
                <a:lnTo>
                  <a:pt x="143286" y="37746"/>
                </a:lnTo>
                <a:lnTo>
                  <a:pt x="154488" y="25770"/>
                </a:lnTo>
                <a:lnTo>
                  <a:pt x="165817" y="17271"/>
                </a:lnTo>
                <a:lnTo>
                  <a:pt x="181951" y="7132"/>
                </a:lnTo>
                <a:lnTo>
                  <a:pt x="189770" y="1051"/>
                </a:lnTo>
                <a:lnTo>
                  <a:pt x="194141" y="0"/>
                </a:lnTo>
                <a:lnTo>
                  <a:pt x="198960" y="253"/>
                </a:lnTo>
                <a:lnTo>
                  <a:pt x="204078" y="1373"/>
                </a:lnTo>
                <a:lnTo>
                  <a:pt x="208442" y="4025"/>
                </a:lnTo>
                <a:lnTo>
                  <a:pt x="215831" y="12052"/>
                </a:lnTo>
                <a:lnTo>
                  <a:pt x="222289" y="21970"/>
                </a:lnTo>
                <a:lnTo>
                  <a:pt x="228335" y="33680"/>
                </a:lnTo>
                <a:lnTo>
                  <a:pt x="231281" y="40803"/>
                </a:lnTo>
                <a:lnTo>
                  <a:pt x="234197" y="48409"/>
                </a:lnTo>
                <a:lnTo>
                  <a:pt x="236141" y="57290"/>
                </a:lnTo>
                <a:lnTo>
                  <a:pt x="237438" y="67021"/>
                </a:lnTo>
                <a:lnTo>
                  <a:pt x="238302" y="77318"/>
                </a:lnTo>
                <a:lnTo>
                  <a:pt x="239830" y="87993"/>
                </a:lnTo>
                <a:lnTo>
                  <a:pt x="241802" y="98919"/>
                </a:lnTo>
                <a:lnTo>
                  <a:pt x="244069" y="110013"/>
                </a:lnTo>
                <a:lnTo>
                  <a:pt x="245580" y="122172"/>
                </a:lnTo>
                <a:lnTo>
                  <a:pt x="246588" y="135040"/>
                </a:lnTo>
                <a:lnTo>
                  <a:pt x="247260" y="148382"/>
                </a:lnTo>
                <a:lnTo>
                  <a:pt x="250564" y="167754"/>
                </a:lnTo>
                <a:lnTo>
                  <a:pt x="255625" y="191146"/>
                </a:lnTo>
                <a:lnTo>
                  <a:pt x="266963" y="237457"/>
                </a:lnTo>
                <a:lnTo>
                  <a:pt x="275178" y="267564"/>
                </a:lnTo>
                <a:lnTo>
                  <a:pt x="279655" y="278641"/>
                </a:lnTo>
                <a:lnTo>
                  <a:pt x="284544" y="287931"/>
                </a:lnTo>
                <a:lnTo>
                  <a:pt x="289708" y="296029"/>
                </a:lnTo>
                <a:lnTo>
                  <a:pt x="295056" y="303332"/>
                </a:lnTo>
                <a:lnTo>
                  <a:pt x="300527" y="310106"/>
                </a:lnTo>
                <a:lnTo>
                  <a:pt x="306079" y="316527"/>
                </a:lnTo>
                <a:lnTo>
                  <a:pt x="311685" y="320808"/>
                </a:lnTo>
                <a:lnTo>
                  <a:pt x="322995" y="325565"/>
                </a:lnTo>
                <a:lnTo>
                  <a:pt x="334371" y="330219"/>
                </a:lnTo>
                <a:lnTo>
                  <a:pt x="340071" y="332793"/>
                </a:lnTo>
                <a:lnTo>
                  <a:pt x="345777" y="333557"/>
                </a:lnTo>
                <a:lnTo>
                  <a:pt x="357196" y="331865"/>
                </a:lnTo>
                <a:lnTo>
                  <a:pt x="371162" y="327939"/>
                </a:lnTo>
                <a:lnTo>
                  <a:pt x="378887" y="325558"/>
                </a:lnTo>
                <a:lnTo>
                  <a:pt x="392549" y="317833"/>
                </a:lnTo>
                <a:lnTo>
                  <a:pt x="404971" y="308050"/>
                </a:lnTo>
                <a:lnTo>
                  <a:pt x="416842" y="297352"/>
                </a:lnTo>
                <a:lnTo>
                  <a:pt x="457660" y="257287"/>
                </a:lnTo>
                <a:lnTo>
                  <a:pt x="473596" y="241453"/>
                </a:lnTo>
                <a:lnTo>
                  <a:pt x="479561" y="233611"/>
                </a:lnTo>
                <a:lnTo>
                  <a:pt x="484489" y="225526"/>
                </a:lnTo>
                <a:lnTo>
                  <a:pt x="488728" y="217278"/>
                </a:lnTo>
                <a:lnTo>
                  <a:pt x="493459" y="208922"/>
                </a:lnTo>
                <a:lnTo>
                  <a:pt x="498517" y="200493"/>
                </a:lnTo>
                <a:lnTo>
                  <a:pt x="503795" y="192017"/>
                </a:lnTo>
                <a:lnTo>
                  <a:pt x="512199" y="180059"/>
                </a:lnTo>
                <a:lnTo>
                  <a:pt x="518156" y="171570"/>
                </a:lnTo>
                <a:lnTo>
                  <a:pt x="519745" y="167972"/>
                </a:lnTo>
                <a:lnTo>
                  <a:pt x="522923" y="1579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4"/>
          <p:cNvSpPr/>
          <p:nvPr/>
        </p:nvSpPr>
        <p:spPr>
          <a:xfrm>
            <a:off x="5954759" y="4908133"/>
            <a:ext cx="346998" cy="534492"/>
          </a:xfrm>
          <a:custGeom>
            <a:avLst/>
            <a:gdLst/>
            <a:ahLst/>
            <a:cxnLst/>
            <a:rect l="0" t="0" r="0" b="0"/>
            <a:pathLst>
              <a:path w="346998" h="534492">
                <a:moveTo>
                  <a:pt x="288878" y="21054"/>
                </a:moveTo>
                <a:lnTo>
                  <a:pt x="253083" y="9123"/>
                </a:lnTo>
                <a:lnTo>
                  <a:pt x="246917" y="6432"/>
                </a:lnTo>
                <a:lnTo>
                  <a:pt x="237527" y="903"/>
                </a:lnTo>
                <a:lnTo>
                  <a:pt x="232736" y="0"/>
                </a:lnTo>
                <a:lnTo>
                  <a:pt x="227638" y="351"/>
                </a:lnTo>
                <a:lnTo>
                  <a:pt x="222333" y="1537"/>
                </a:lnTo>
                <a:lnTo>
                  <a:pt x="214988" y="2327"/>
                </a:lnTo>
                <a:lnTo>
                  <a:pt x="206280" y="2855"/>
                </a:lnTo>
                <a:lnTo>
                  <a:pt x="196665" y="3206"/>
                </a:lnTo>
                <a:lnTo>
                  <a:pt x="188350" y="4393"/>
                </a:lnTo>
                <a:lnTo>
                  <a:pt x="180902" y="6137"/>
                </a:lnTo>
                <a:lnTo>
                  <a:pt x="174032" y="8252"/>
                </a:lnTo>
                <a:lnTo>
                  <a:pt x="167547" y="10614"/>
                </a:lnTo>
                <a:lnTo>
                  <a:pt x="161318" y="13142"/>
                </a:lnTo>
                <a:lnTo>
                  <a:pt x="155260" y="15779"/>
                </a:lnTo>
                <a:lnTo>
                  <a:pt x="147412" y="21348"/>
                </a:lnTo>
                <a:lnTo>
                  <a:pt x="138370" y="28869"/>
                </a:lnTo>
                <a:lnTo>
                  <a:pt x="128532" y="37695"/>
                </a:lnTo>
                <a:lnTo>
                  <a:pt x="109980" y="55120"/>
                </a:lnTo>
                <a:lnTo>
                  <a:pt x="79338" y="85039"/>
                </a:lnTo>
                <a:lnTo>
                  <a:pt x="69384" y="97434"/>
                </a:lnTo>
                <a:lnTo>
                  <a:pt x="61785" y="109294"/>
                </a:lnTo>
                <a:lnTo>
                  <a:pt x="55233" y="120914"/>
                </a:lnTo>
                <a:lnTo>
                  <a:pt x="49146" y="132429"/>
                </a:lnTo>
                <a:lnTo>
                  <a:pt x="46189" y="138166"/>
                </a:lnTo>
                <a:lnTo>
                  <a:pt x="45170" y="142944"/>
                </a:lnTo>
                <a:lnTo>
                  <a:pt x="45444" y="147082"/>
                </a:lnTo>
                <a:lnTo>
                  <a:pt x="50379" y="159996"/>
                </a:lnTo>
                <a:lnTo>
                  <a:pt x="52727" y="165117"/>
                </a:lnTo>
                <a:lnTo>
                  <a:pt x="55244" y="168531"/>
                </a:lnTo>
                <a:lnTo>
                  <a:pt x="57874" y="170807"/>
                </a:lnTo>
                <a:lnTo>
                  <a:pt x="63337" y="174288"/>
                </a:lnTo>
                <a:lnTo>
                  <a:pt x="72720" y="181603"/>
                </a:lnTo>
                <a:lnTo>
                  <a:pt x="82000" y="187024"/>
                </a:lnTo>
                <a:lnTo>
                  <a:pt x="88095" y="188851"/>
                </a:lnTo>
                <a:lnTo>
                  <a:pt x="95015" y="190069"/>
                </a:lnTo>
                <a:lnTo>
                  <a:pt x="102486" y="190880"/>
                </a:lnTo>
                <a:lnTo>
                  <a:pt x="110324" y="192374"/>
                </a:lnTo>
                <a:lnTo>
                  <a:pt x="118407" y="194323"/>
                </a:lnTo>
                <a:lnTo>
                  <a:pt x="126653" y="196574"/>
                </a:lnTo>
                <a:lnTo>
                  <a:pt x="143436" y="201615"/>
                </a:lnTo>
                <a:lnTo>
                  <a:pt x="151912" y="204293"/>
                </a:lnTo>
                <a:lnTo>
                  <a:pt x="171489" y="209809"/>
                </a:lnTo>
                <a:lnTo>
                  <a:pt x="182043" y="212613"/>
                </a:lnTo>
                <a:lnTo>
                  <a:pt x="191938" y="216388"/>
                </a:lnTo>
                <a:lnTo>
                  <a:pt x="201391" y="220809"/>
                </a:lnTo>
                <a:lnTo>
                  <a:pt x="210551" y="225661"/>
                </a:lnTo>
                <a:lnTo>
                  <a:pt x="220467" y="229849"/>
                </a:lnTo>
                <a:lnTo>
                  <a:pt x="230889" y="233593"/>
                </a:lnTo>
                <a:lnTo>
                  <a:pt x="241646" y="237042"/>
                </a:lnTo>
                <a:lnTo>
                  <a:pt x="251675" y="242198"/>
                </a:lnTo>
                <a:lnTo>
                  <a:pt x="261218" y="248494"/>
                </a:lnTo>
                <a:lnTo>
                  <a:pt x="270438" y="255548"/>
                </a:lnTo>
                <a:lnTo>
                  <a:pt x="279442" y="263109"/>
                </a:lnTo>
                <a:lnTo>
                  <a:pt x="288302" y="271006"/>
                </a:lnTo>
                <a:lnTo>
                  <a:pt x="297067" y="279129"/>
                </a:lnTo>
                <a:lnTo>
                  <a:pt x="304815" y="287402"/>
                </a:lnTo>
                <a:lnTo>
                  <a:pt x="311885" y="295774"/>
                </a:lnTo>
                <a:lnTo>
                  <a:pt x="318503" y="304213"/>
                </a:lnTo>
                <a:lnTo>
                  <a:pt x="323868" y="312697"/>
                </a:lnTo>
                <a:lnTo>
                  <a:pt x="328398" y="321210"/>
                </a:lnTo>
                <a:lnTo>
                  <a:pt x="332370" y="329743"/>
                </a:lnTo>
                <a:lnTo>
                  <a:pt x="335970" y="339242"/>
                </a:lnTo>
                <a:lnTo>
                  <a:pt x="339323" y="349384"/>
                </a:lnTo>
                <a:lnTo>
                  <a:pt x="342510" y="359956"/>
                </a:lnTo>
                <a:lnTo>
                  <a:pt x="344635" y="369861"/>
                </a:lnTo>
                <a:lnTo>
                  <a:pt x="346052" y="379322"/>
                </a:lnTo>
                <a:lnTo>
                  <a:pt x="346997" y="388487"/>
                </a:lnTo>
                <a:lnTo>
                  <a:pt x="346674" y="398407"/>
                </a:lnTo>
                <a:lnTo>
                  <a:pt x="345506" y="408830"/>
                </a:lnTo>
                <a:lnTo>
                  <a:pt x="343775" y="419589"/>
                </a:lnTo>
                <a:lnTo>
                  <a:pt x="341669" y="429619"/>
                </a:lnTo>
                <a:lnTo>
                  <a:pt x="339312" y="439163"/>
                </a:lnTo>
                <a:lnTo>
                  <a:pt x="336788" y="448384"/>
                </a:lnTo>
                <a:lnTo>
                  <a:pt x="333200" y="457388"/>
                </a:lnTo>
                <a:lnTo>
                  <a:pt x="328904" y="466249"/>
                </a:lnTo>
                <a:lnTo>
                  <a:pt x="319050" y="482761"/>
                </a:lnTo>
                <a:lnTo>
                  <a:pt x="308321" y="496449"/>
                </a:lnTo>
                <a:lnTo>
                  <a:pt x="301839" y="501815"/>
                </a:lnTo>
                <a:lnTo>
                  <a:pt x="294662" y="506344"/>
                </a:lnTo>
                <a:lnTo>
                  <a:pt x="287018" y="510316"/>
                </a:lnTo>
                <a:lnTo>
                  <a:pt x="280018" y="514868"/>
                </a:lnTo>
                <a:lnTo>
                  <a:pt x="273446" y="519809"/>
                </a:lnTo>
                <a:lnTo>
                  <a:pt x="267161" y="525007"/>
                </a:lnTo>
                <a:lnTo>
                  <a:pt x="260112" y="528473"/>
                </a:lnTo>
                <a:lnTo>
                  <a:pt x="252556" y="530783"/>
                </a:lnTo>
                <a:lnTo>
                  <a:pt x="244661" y="532324"/>
                </a:lnTo>
                <a:lnTo>
                  <a:pt x="236540" y="533350"/>
                </a:lnTo>
                <a:lnTo>
                  <a:pt x="228269" y="534035"/>
                </a:lnTo>
                <a:lnTo>
                  <a:pt x="219897" y="534491"/>
                </a:lnTo>
                <a:lnTo>
                  <a:pt x="212411" y="533843"/>
                </a:lnTo>
                <a:lnTo>
                  <a:pt x="205515" y="532458"/>
                </a:lnTo>
                <a:lnTo>
                  <a:pt x="199013" y="530583"/>
                </a:lnTo>
                <a:lnTo>
                  <a:pt x="184168" y="525959"/>
                </a:lnTo>
                <a:lnTo>
                  <a:pt x="176209" y="523392"/>
                </a:lnTo>
                <a:lnTo>
                  <a:pt x="167092" y="520729"/>
                </a:lnTo>
                <a:lnTo>
                  <a:pt x="146804" y="515229"/>
                </a:lnTo>
                <a:lnTo>
                  <a:pt x="136059" y="510524"/>
                </a:lnTo>
                <a:lnTo>
                  <a:pt x="125086" y="504530"/>
                </a:lnTo>
                <a:lnTo>
                  <a:pt x="113961" y="497676"/>
                </a:lnTo>
                <a:lnTo>
                  <a:pt x="104639" y="491202"/>
                </a:lnTo>
                <a:lnTo>
                  <a:pt x="96520" y="484981"/>
                </a:lnTo>
                <a:lnTo>
                  <a:pt x="89202" y="478929"/>
                </a:lnTo>
                <a:lnTo>
                  <a:pt x="81465" y="472037"/>
                </a:lnTo>
                <a:lnTo>
                  <a:pt x="65249" y="456758"/>
                </a:lnTo>
                <a:lnTo>
                  <a:pt x="44606" y="436643"/>
                </a:lnTo>
                <a:lnTo>
                  <a:pt x="37448" y="428606"/>
                </a:lnTo>
                <a:lnTo>
                  <a:pt x="29818" y="419438"/>
                </a:lnTo>
                <a:lnTo>
                  <a:pt x="21874" y="409516"/>
                </a:lnTo>
                <a:lnTo>
                  <a:pt x="15625" y="401949"/>
                </a:lnTo>
                <a:lnTo>
                  <a:pt x="6143" y="391000"/>
                </a:lnTo>
                <a:lnTo>
                  <a:pt x="1293" y="382960"/>
                </a:lnTo>
                <a:lnTo>
                  <a:pt x="0" y="379483"/>
                </a:lnTo>
                <a:lnTo>
                  <a:pt x="90" y="376211"/>
                </a:lnTo>
                <a:lnTo>
                  <a:pt x="1103" y="373078"/>
                </a:lnTo>
                <a:lnTo>
                  <a:pt x="5986" y="3639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"/>
          <p:cNvSpPr/>
          <p:nvPr/>
        </p:nvSpPr>
        <p:spPr>
          <a:xfrm>
            <a:off x="6415087" y="4964095"/>
            <a:ext cx="265748" cy="359345"/>
          </a:xfrm>
          <a:custGeom>
            <a:avLst/>
            <a:gdLst/>
            <a:ahLst/>
            <a:cxnLst/>
            <a:rect l="0" t="0" r="0" b="0"/>
            <a:pathLst>
              <a:path w="265748" h="359345">
                <a:moveTo>
                  <a:pt x="0" y="205122"/>
                </a:moveTo>
                <a:lnTo>
                  <a:pt x="22754" y="205122"/>
                </a:lnTo>
                <a:lnTo>
                  <a:pt x="31362" y="204170"/>
                </a:lnTo>
                <a:lnTo>
                  <a:pt x="39006" y="202583"/>
                </a:lnTo>
                <a:lnTo>
                  <a:pt x="46006" y="200571"/>
                </a:lnTo>
                <a:lnTo>
                  <a:pt x="52578" y="199230"/>
                </a:lnTo>
                <a:lnTo>
                  <a:pt x="58865" y="198337"/>
                </a:lnTo>
                <a:lnTo>
                  <a:pt x="64961" y="197741"/>
                </a:lnTo>
                <a:lnTo>
                  <a:pt x="70930" y="196391"/>
                </a:lnTo>
                <a:lnTo>
                  <a:pt x="76814" y="194539"/>
                </a:lnTo>
                <a:lnTo>
                  <a:pt x="82641" y="192352"/>
                </a:lnTo>
                <a:lnTo>
                  <a:pt x="89384" y="188988"/>
                </a:lnTo>
                <a:lnTo>
                  <a:pt x="96738" y="184841"/>
                </a:lnTo>
                <a:lnTo>
                  <a:pt x="104497" y="180172"/>
                </a:lnTo>
                <a:lnTo>
                  <a:pt x="111575" y="176106"/>
                </a:lnTo>
                <a:lnTo>
                  <a:pt x="124519" y="169049"/>
                </a:lnTo>
                <a:lnTo>
                  <a:pt x="130638" y="164881"/>
                </a:lnTo>
                <a:lnTo>
                  <a:pt x="136622" y="160197"/>
                </a:lnTo>
                <a:lnTo>
                  <a:pt x="142516" y="155170"/>
                </a:lnTo>
                <a:lnTo>
                  <a:pt x="148351" y="149913"/>
                </a:lnTo>
                <a:lnTo>
                  <a:pt x="159914" y="138992"/>
                </a:lnTo>
                <a:lnTo>
                  <a:pt x="164712" y="133413"/>
                </a:lnTo>
                <a:lnTo>
                  <a:pt x="168863" y="127789"/>
                </a:lnTo>
                <a:lnTo>
                  <a:pt x="172582" y="122134"/>
                </a:lnTo>
                <a:lnTo>
                  <a:pt x="176967" y="114554"/>
                </a:lnTo>
                <a:lnTo>
                  <a:pt x="186920" y="95972"/>
                </a:lnTo>
                <a:lnTo>
                  <a:pt x="198682" y="73192"/>
                </a:lnTo>
                <a:lnTo>
                  <a:pt x="202603" y="62984"/>
                </a:lnTo>
                <a:lnTo>
                  <a:pt x="203650" y="58929"/>
                </a:lnTo>
                <a:lnTo>
                  <a:pt x="203393" y="54319"/>
                </a:lnTo>
                <a:lnTo>
                  <a:pt x="200570" y="44119"/>
                </a:lnTo>
                <a:lnTo>
                  <a:pt x="196140" y="35775"/>
                </a:lnTo>
                <a:lnTo>
                  <a:pt x="190043" y="27939"/>
                </a:lnTo>
                <a:lnTo>
                  <a:pt x="185751" y="23183"/>
                </a:lnTo>
                <a:lnTo>
                  <a:pt x="173148" y="9926"/>
                </a:lnTo>
                <a:lnTo>
                  <a:pt x="169724" y="6412"/>
                </a:lnTo>
                <a:lnTo>
                  <a:pt x="165537" y="4069"/>
                </a:lnTo>
                <a:lnTo>
                  <a:pt x="160841" y="2506"/>
                </a:lnTo>
                <a:lnTo>
                  <a:pt x="155804" y="1465"/>
                </a:lnTo>
                <a:lnTo>
                  <a:pt x="149590" y="771"/>
                </a:lnTo>
                <a:lnTo>
                  <a:pt x="142589" y="308"/>
                </a:lnTo>
                <a:lnTo>
                  <a:pt x="135065" y="0"/>
                </a:lnTo>
                <a:lnTo>
                  <a:pt x="128143" y="746"/>
                </a:lnTo>
                <a:lnTo>
                  <a:pt x="121624" y="2196"/>
                </a:lnTo>
                <a:lnTo>
                  <a:pt x="115373" y="4116"/>
                </a:lnTo>
                <a:lnTo>
                  <a:pt x="108348" y="7301"/>
                </a:lnTo>
                <a:lnTo>
                  <a:pt x="100807" y="11328"/>
                </a:lnTo>
                <a:lnTo>
                  <a:pt x="92922" y="15919"/>
                </a:lnTo>
                <a:lnTo>
                  <a:pt x="85761" y="20884"/>
                </a:lnTo>
                <a:lnTo>
                  <a:pt x="79081" y="26100"/>
                </a:lnTo>
                <a:lnTo>
                  <a:pt x="72723" y="31481"/>
                </a:lnTo>
                <a:lnTo>
                  <a:pt x="66580" y="37926"/>
                </a:lnTo>
                <a:lnTo>
                  <a:pt x="60579" y="45081"/>
                </a:lnTo>
                <a:lnTo>
                  <a:pt x="54674" y="52708"/>
                </a:lnTo>
                <a:lnTo>
                  <a:pt x="48832" y="60650"/>
                </a:lnTo>
                <a:lnTo>
                  <a:pt x="37261" y="77095"/>
                </a:lnTo>
                <a:lnTo>
                  <a:pt x="31508" y="86433"/>
                </a:lnTo>
                <a:lnTo>
                  <a:pt x="25768" y="96469"/>
                </a:lnTo>
                <a:lnTo>
                  <a:pt x="20036" y="106969"/>
                </a:lnTo>
                <a:lnTo>
                  <a:pt x="16215" y="116827"/>
                </a:lnTo>
                <a:lnTo>
                  <a:pt x="13668" y="126256"/>
                </a:lnTo>
                <a:lnTo>
                  <a:pt x="11969" y="135400"/>
                </a:lnTo>
                <a:lnTo>
                  <a:pt x="7542" y="155719"/>
                </a:lnTo>
                <a:lnTo>
                  <a:pt x="5028" y="166472"/>
                </a:lnTo>
                <a:lnTo>
                  <a:pt x="3352" y="177450"/>
                </a:lnTo>
                <a:lnTo>
                  <a:pt x="2235" y="188579"/>
                </a:lnTo>
                <a:lnTo>
                  <a:pt x="1490" y="199809"/>
                </a:lnTo>
                <a:lnTo>
                  <a:pt x="1946" y="211105"/>
                </a:lnTo>
                <a:lnTo>
                  <a:pt x="3202" y="222446"/>
                </a:lnTo>
                <a:lnTo>
                  <a:pt x="4992" y="233816"/>
                </a:lnTo>
                <a:lnTo>
                  <a:pt x="7138" y="244254"/>
                </a:lnTo>
                <a:lnTo>
                  <a:pt x="9522" y="254070"/>
                </a:lnTo>
                <a:lnTo>
                  <a:pt x="12062" y="263471"/>
                </a:lnTo>
                <a:lnTo>
                  <a:pt x="17426" y="281538"/>
                </a:lnTo>
                <a:lnTo>
                  <a:pt x="20190" y="290356"/>
                </a:lnTo>
                <a:lnTo>
                  <a:pt x="23938" y="299092"/>
                </a:lnTo>
                <a:lnTo>
                  <a:pt x="28341" y="307774"/>
                </a:lnTo>
                <a:lnTo>
                  <a:pt x="33182" y="316419"/>
                </a:lnTo>
                <a:lnTo>
                  <a:pt x="38314" y="323135"/>
                </a:lnTo>
                <a:lnTo>
                  <a:pt x="43640" y="328565"/>
                </a:lnTo>
                <a:lnTo>
                  <a:pt x="49096" y="333137"/>
                </a:lnTo>
                <a:lnTo>
                  <a:pt x="54638" y="338091"/>
                </a:lnTo>
                <a:lnTo>
                  <a:pt x="65877" y="348674"/>
                </a:lnTo>
                <a:lnTo>
                  <a:pt x="72493" y="352258"/>
                </a:lnTo>
                <a:lnTo>
                  <a:pt x="79761" y="354648"/>
                </a:lnTo>
                <a:lnTo>
                  <a:pt x="87464" y="356241"/>
                </a:lnTo>
                <a:lnTo>
                  <a:pt x="94504" y="357303"/>
                </a:lnTo>
                <a:lnTo>
                  <a:pt x="101103" y="358011"/>
                </a:lnTo>
                <a:lnTo>
                  <a:pt x="107407" y="358483"/>
                </a:lnTo>
                <a:lnTo>
                  <a:pt x="114467" y="358798"/>
                </a:lnTo>
                <a:lnTo>
                  <a:pt x="129932" y="359148"/>
                </a:lnTo>
                <a:lnTo>
                  <a:pt x="154704" y="359344"/>
                </a:lnTo>
                <a:lnTo>
                  <a:pt x="163144" y="358420"/>
                </a:lnTo>
                <a:lnTo>
                  <a:pt x="171628" y="356850"/>
                </a:lnTo>
                <a:lnTo>
                  <a:pt x="180141" y="354852"/>
                </a:lnTo>
                <a:lnTo>
                  <a:pt x="187721" y="352567"/>
                </a:lnTo>
                <a:lnTo>
                  <a:pt x="194680" y="350091"/>
                </a:lnTo>
                <a:lnTo>
                  <a:pt x="201225" y="347488"/>
                </a:lnTo>
                <a:lnTo>
                  <a:pt x="208445" y="343848"/>
                </a:lnTo>
                <a:lnTo>
                  <a:pt x="216115" y="339516"/>
                </a:lnTo>
                <a:lnTo>
                  <a:pt x="224087" y="334723"/>
                </a:lnTo>
                <a:lnTo>
                  <a:pt x="231306" y="330576"/>
                </a:lnTo>
                <a:lnTo>
                  <a:pt x="238024" y="326858"/>
                </a:lnTo>
                <a:lnTo>
                  <a:pt x="265747" y="3079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6"/>
          <p:cNvSpPr/>
          <p:nvPr/>
        </p:nvSpPr>
        <p:spPr>
          <a:xfrm>
            <a:off x="6759580" y="4833366"/>
            <a:ext cx="349880" cy="567310"/>
          </a:xfrm>
          <a:custGeom>
            <a:avLst/>
            <a:gdLst/>
            <a:ahLst/>
            <a:cxnLst/>
            <a:rect l="0" t="0" r="0" b="0"/>
            <a:pathLst>
              <a:path w="349880" h="567310">
                <a:moveTo>
                  <a:pt x="144139" y="181546"/>
                </a:moveTo>
                <a:lnTo>
                  <a:pt x="139588" y="167894"/>
                </a:lnTo>
                <a:lnTo>
                  <a:pt x="137295" y="163872"/>
                </a:lnTo>
                <a:lnTo>
                  <a:pt x="134815" y="161191"/>
                </a:lnTo>
                <a:lnTo>
                  <a:pt x="132208" y="159404"/>
                </a:lnTo>
                <a:lnTo>
                  <a:pt x="124232" y="157418"/>
                </a:lnTo>
                <a:lnTo>
                  <a:pt x="114336" y="156535"/>
                </a:lnTo>
                <a:lnTo>
                  <a:pt x="103589" y="156143"/>
                </a:lnTo>
                <a:lnTo>
                  <a:pt x="99009" y="156990"/>
                </a:lnTo>
                <a:lnTo>
                  <a:pt x="91379" y="160472"/>
                </a:lnTo>
                <a:lnTo>
                  <a:pt x="82273" y="167735"/>
                </a:lnTo>
                <a:lnTo>
                  <a:pt x="71875" y="178266"/>
                </a:lnTo>
                <a:lnTo>
                  <a:pt x="66436" y="185074"/>
                </a:lnTo>
                <a:lnTo>
                  <a:pt x="60905" y="192471"/>
                </a:lnTo>
                <a:lnTo>
                  <a:pt x="55312" y="199307"/>
                </a:lnTo>
                <a:lnTo>
                  <a:pt x="49679" y="205769"/>
                </a:lnTo>
                <a:lnTo>
                  <a:pt x="44018" y="211982"/>
                </a:lnTo>
                <a:lnTo>
                  <a:pt x="37388" y="222792"/>
                </a:lnTo>
                <a:lnTo>
                  <a:pt x="30109" y="236666"/>
                </a:lnTo>
                <a:lnTo>
                  <a:pt x="22399" y="252583"/>
                </a:lnTo>
                <a:lnTo>
                  <a:pt x="17259" y="266051"/>
                </a:lnTo>
                <a:lnTo>
                  <a:pt x="13832" y="277888"/>
                </a:lnTo>
                <a:lnTo>
                  <a:pt x="11548" y="288636"/>
                </a:lnTo>
                <a:lnTo>
                  <a:pt x="9073" y="298660"/>
                </a:lnTo>
                <a:lnTo>
                  <a:pt x="6470" y="308199"/>
                </a:lnTo>
                <a:lnTo>
                  <a:pt x="3783" y="317416"/>
                </a:lnTo>
                <a:lnTo>
                  <a:pt x="1991" y="326419"/>
                </a:lnTo>
                <a:lnTo>
                  <a:pt x="0" y="344042"/>
                </a:lnTo>
                <a:lnTo>
                  <a:pt x="422" y="353694"/>
                </a:lnTo>
                <a:lnTo>
                  <a:pt x="1655" y="363939"/>
                </a:lnTo>
                <a:lnTo>
                  <a:pt x="3430" y="374578"/>
                </a:lnTo>
                <a:lnTo>
                  <a:pt x="4613" y="384530"/>
                </a:lnTo>
                <a:lnTo>
                  <a:pt x="5402" y="394021"/>
                </a:lnTo>
                <a:lnTo>
                  <a:pt x="7231" y="411235"/>
                </a:lnTo>
                <a:lnTo>
                  <a:pt x="11219" y="425235"/>
                </a:lnTo>
                <a:lnTo>
                  <a:pt x="18706" y="437807"/>
                </a:lnTo>
                <a:lnTo>
                  <a:pt x="27432" y="449745"/>
                </a:lnTo>
                <a:lnTo>
                  <a:pt x="34485" y="461401"/>
                </a:lnTo>
                <a:lnTo>
                  <a:pt x="39604" y="466223"/>
                </a:lnTo>
                <a:lnTo>
                  <a:pt x="45874" y="470391"/>
                </a:lnTo>
                <a:lnTo>
                  <a:pt x="52911" y="474122"/>
                </a:lnTo>
                <a:lnTo>
                  <a:pt x="59509" y="476609"/>
                </a:lnTo>
                <a:lnTo>
                  <a:pt x="65811" y="478267"/>
                </a:lnTo>
                <a:lnTo>
                  <a:pt x="71918" y="479372"/>
                </a:lnTo>
                <a:lnTo>
                  <a:pt x="77894" y="480110"/>
                </a:lnTo>
                <a:lnTo>
                  <a:pt x="83783" y="480601"/>
                </a:lnTo>
                <a:lnTo>
                  <a:pt x="89615" y="480929"/>
                </a:lnTo>
                <a:lnTo>
                  <a:pt x="101174" y="481293"/>
                </a:lnTo>
                <a:lnTo>
                  <a:pt x="106923" y="481389"/>
                </a:lnTo>
                <a:lnTo>
                  <a:pt x="112661" y="479549"/>
                </a:lnTo>
                <a:lnTo>
                  <a:pt x="118392" y="476417"/>
                </a:lnTo>
                <a:lnTo>
                  <a:pt x="138098" y="462908"/>
                </a:lnTo>
                <a:lnTo>
                  <a:pt x="145827" y="457703"/>
                </a:lnTo>
                <a:lnTo>
                  <a:pt x="152884" y="452329"/>
                </a:lnTo>
                <a:lnTo>
                  <a:pt x="159495" y="446840"/>
                </a:lnTo>
                <a:lnTo>
                  <a:pt x="165806" y="441277"/>
                </a:lnTo>
                <a:lnTo>
                  <a:pt x="171919" y="434710"/>
                </a:lnTo>
                <a:lnTo>
                  <a:pt x="177899" y="427474"/>
                </a:lnTo>
                <a:lnTo>
                  <a:pt x="183791" y="419793"/>
                </a:lnTo>
                <a:lnTo>
                  <a:pt x="214837" y="377127"/>
                </a:lnTo>
                <a:lnTo>
                  <a:pt x="223657" y="362416"/>
                </a:lnTo>
                <a:lnTo>
                  <a:pt x="230488" y="348798"/>
                </a:lnTo>
                <a:lnTo>
                  <a:pt x="235996" y="335910"/>
                </a:lnTo>
                <a:lnTo>
                  <a:pt x="252274" y="301270"/>
                </a:lnTo>
                <a:lnTo>
                  <a:pt x="261950" y="281365"/>
                </a:lnTo>
                <a:lnTo>
                  <a:pt x="269352" y="264284"/>
                </a:lnTo>
                <a:lnTo>
                  <a:pt x="275240" y="249088"/>
                </a:lnTo>
                <a:lnTo>
                  <a:pt x="280117" y="235146"/>
                </a:lnTo>
                <a:lnTo>
                  <a:pt x="285274" y="218232"/>
                </a:lnTo>
                <a:lnTo>
                  <a:pt x="296083" y="179118"/>
                </a:lnTo>
                <a:lnTo>
                  <a:pt x="299728" y="161830"/>
                </a:lnTo>
                <a:lnTo>
                  <a:pt x="302157" y="146495"/>
                </a:lnTo>
                <a:lnTo>
                  <a:pt x="303778" y="132461"/>
                </a:lnTo>
                <a:lnTo>
                  <a:pt x="314113" y="3525"/>
                </a:lnTo>
                <a:lnTo>
                  <a:pt x="314606" y="0"/>
                </a:lnTo>
                <a:lnTo>
                  <a:pt x="314934" y="508"/>
                </a:lnTo>
                <a:lnTo>
                  <a:pt x="315395" y="14875"/>
                </a:lnTo>
                <a:lnTo>
                  <a:pt x="315586" y="153344"/>
                </a:lnTo>
                <a:lnTo>
                  <a:pt x="317492" y="189415"/>
                </a:lnTo>
                <a:lnTo>
                  <a:pt x="320669" y="228702"/>
                </a:lnTo>
                <a:lnTo>
                  <a:pt x="324690" y="270133"/>
                </a:lnTo>
                <a:lnTo>
                  <a:pt x="327372" y="302517"/>
                </a:lnTo>
                <a:lnTo>
                  <a:pt x="329160" y="328868"/>
                </a:lnTo>
                <a:lnTo>
                  <a:pt x="332098" y="377515"/>
                </a:lnTo>
                <a:lnTo>
                  <a:pt x="338155" y="460591"/>
                </a:lnTo>
                <a:lnTo>
                  <a:pt x="339906" y="494161"/>
                </a:lnTo>
                <a:lnTo>
                  <a:pt x="341326" y="508066"/>
                </a:lnTo>
                <a:lnTo>
                  <a:pt x="349879" y="567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7"/>
          <p:cNvSpPr/>
          <p:nvPr/>
        </p:nvSpPr>
        <p:spPr>
          <a:xfrm>
            <a:off x="6938009" y="4929804"/>
            <a:ext cx="360047" cy="393719"/>
          </a:xfrm>
          <a:custGeom>
            <a:avLst/>
            <a:gdLst/>
            <a:ahLst/>
            <a:cxnLst/>
            <a:rect l="0" t="0" r="0" b="0"/>
            <a:pathLst>
              <a:path w="360047" h="393719">
                <a:moveTo>
                  <a:pt x="0" y="102253"/>
                </a:moveTo>
                <a:lnTo>
                  <a:pt x="18204" y="97703"/>
                </a:lnTo>
                <a:lnTo>
                  <a:pt x="24519" y="96362"/>
                </a:lnTo>
                <a:lnTo>
                  <a:pt x="34076" y="94872"/>
                </a:lnTo>
                <a:lnTo>
                  <a:pt x="41767" y="92570"/>
                </a:lnTo>
                <a:lnTo>
                  <a:pt x="51658" y="89130"/>
                </a:lnTo>
                <a:lnTo>
                  <a:pt x="63014" y="84932"/>
                </a:lnTo>
                <a:lnTo>
                  <a:pt x="73442" y="80228"/>
                </a:lnTo>
                <a:lnTo>
                  <a:pt x="83252" y="75187"/>
                </a:lnTo>
                <a:lnTo>
                  <a:pt x="100818" y="65459"/>
                </a:lnTo>
                <a:lnTo>
                  <a:pt x="114975" y="57960"/>
                </a:lnTo>
                <a:lnTo>
                  <a:pt x="142758" y="43833"/>
                </a:lnTo>
                <a:lnTo>
                  <a:pt x="152323" y="39493"/>
                </a:lnTo>
                <a:lnTo>
                  <a:pt x="161556" y="35648"/>
                </a:lnTo>
                <a:lnTo>
                  <a:pt x="170570" y="32132"/>
                </a:lnTo>
                <a:lnTo>
                  <a:pt x="179435" y="27884"/>
                </a:lnTo>
                <a:lnTo>
                  <a:pt x="188204" y="23146"/>
                </a:lnTo>
                <a:lnTo>
                  <a:pt x="196907" y="18083"/>
                </a:lnTo>
                <a:lnTo>
                  <a:pt x="205566" y="13755"/>
                </a:lnTo>
                <a:lnTo>
                  <a:pt x="214197" y="9916"/>
                </a:lnTo>
                <a:lnTo>
                  <a:pt x="222808" y="6405"/>
                </a:lnTo>
                <a:lnTo>
                  <a:pt x="230454" y="4064"/>
                </a:lnTo>
                <a:lnTo>
                  <a:pt x="237456" y="2504"/>
                </a:lnTo>
                <a:lnTo>
                  <a:pt x="244029" y="1464"/>
                </a:lnTo>
                <a:lnTo>
                  <a:pt x="250316" y="770"/>
                </a:lnTo>
                <a:lnTo>
                  <a:pt x="256413" y="308"/>
                </a:lnTo>
                <a:lnTo>
                  <a:pt x="262382" y="0"/>
                </a:lnTo>
                <a:lnTo>
                  <a:pt x="268267" y="746"/>
                </a:lnTo>
                <a:lnTo>
                  <a:pt x="274094" y="2198"/>
                </a:lnTo>
                <a:lnTo>
                  <a:pt x="284698" y="6349"/>
                </a:lnTo>
                <a:lnTo>
                  <a:pt x="292585" y="11369"/>
                </a:lnTo>
                <a:lnTo>
                  <a:pt x="302381" y="19550"/>
                </a:lnTo>
                <a:lnTo>
                  <a:pt x="308382" y="30254"/>
                </a:lnTo>
                <a:lnTo>
                  <a:pt x="311315" y="37109"/>
                </a:lnTo>
                <a:lnTo>
                  <a:pt x="314224" y="44536"/>
                </a:lnTo>
                <a:lnTo>
                  <a:pt x="319996" y="60409"/>
                </a:lnTo>
                <a:lnTo>
                  <a:pt x="322867" y="72452"/>
                </a:lnTo>
                <a:lnTo>
                  <a:pt x="325736" y="87148"/>
                </a:lnTo>
                <a:lnTo>
                  <a:pt x="328599" y="103613"/>
                </a:lnTo>
                <a:lnTo>
                  <a:pt x="330509" y="119352"/>
                </a:lnTo>
                <a:lnTo>
                  <a:pt x="331782" y="134608"/>
                </a:lnTo>
                <a:lnTo>
                  <a:pt x="332630" y="149540"/>
                </a:lnTo>
                <a:lnTo>
                  <a:pt x="333574" y="176292"/>
                </a:lnTo>
                <a:lnTo>
                  <a:pt x="334105" y="222933"/>
                </a:lnTo>
                <a:lnTo>
                  <a:pt x="334284" y="288757"/>
                </a:lnTo>
                <a:lnTo>
                  <a:pt x="335251" y="305646"/>
                </a:lnTo>
                <a:lnTo>
                  <a:pt x="336849" y="324526"/>
                </a:lnTo>
                <a:lnTo>
                  <a:pt x="338866" y="344733"/>
                </a:lnTo>
                <a:lnTo>
                  <a:pt x="341163" y="360109"/>
                </a:lnTo>
                <a:lnTo>
                  <a:pt x="343648" y="372265"/>
                </a:lnTo>
                <a:lnTo>
                  <a:pt x="346256" y="382273"/>
                </a:lnTo>
                <a:lnTo>
                  <a:pt x="348947" y="387993"/>
                </a:lnTo>
                <a:lnTo>
                  <a:pt x="351694" y="390854"/>
                </a:lnTo>
                <a:lnTo>
                  <a:pt x="360046" y="393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8"/>
          <p:cNvSpPr/>
          <p:nvPr/>
        </p:nvSpPr>
        <p:spPr>
          <a:xfrm>
            <a:off x="7418188" y="4963477"/>
            <a:ext cx="127719" cy="332387"/>
          </a:xfrm>
          <a:custGeom>
            <a:avLst/>
            <a:gdLst/>
            <a:ahLst/>
            <a:cxnLst/>
            <a:rect l="0" t="0" r="0" b="0"/>
            <a:pathLst>
              <a:path w="127719" h="332387">
                <a:moveTo>
                  <a:pt x="42744" y="0"/>
                </a:moveTo>
                <a:lnTo>
                  <a:pt x="33643" y="9102"/>
                </a:lnTo>
                <a:lnTo>
                  <a:pt x="30009" y="13688"/>
                </a:lnTo>
                <a:lnTo>
                  <a:pt x="26634" y="18651"/>
                </a:lnTo>
                <a:lnTo>
                  <a:pt x="23432" y="23864"/>
                </a:lnTo>
                <a:lnTo>
                  <a:pt x="20344" y="30197"/>
                </a:lnTo>
                <a:lnTo>
                  <a:pt x="17334" y="37276"/>
                </a:lnTo>
                <a:lnTo>
                  <a:pt x="14374" y="44854"/>
                </a:lnTo>
                <a:lnTo>
                  <a:pt x="12401" y="51810"/>
                </a:lnTo>
                <a:lnTo>
                  <a:pt x="11085" y="58353"/>
                </a:lnTo>
                <a:lnTo>
                  <a:pt x="10208" y="64619"/>
                </a:lnTo>
                <a:lnTo>
                  <a:pt x="8671" y="72607"/>
                </a:lnTo>
                <a:lnTo>
                  <a:pt x="4423" y="91642"/>
                </a:lnTo>
                <a:lnTo>
                  <a:pt x="2910" y="101100"/>
                </a:lnTo>
                <a:lnTo>
                  <a:pt x="1900" y="110263"/>
                </a:lnTo>
                <a:lnTo>
                  <a:pt x="1228" y="119229"/>
                </a:lnTo>
                <a:lnTo>
                  <a:pt x="779" y="129016"/>
                </a:lnTo>
                <a:lnTo>
                  <a:pt x="280" y="150051"/>
                </a:lnTo>
                <a:lnTo>
                  <a:pt x="0" y="210618"/>
                </a:lnTo>
                <a:lnTo>
                  <a:pt x="1866" y="231852"/>
                </a:lnTo>
                <a:lnTo>
                  <a:pt x="5014" y="251723"/>
                </a:lnTo>
                <a:lnTo>
                  <a:pt x="9019" y="270685"/>
                </a:lnTo>
                <a:lnTo>
                  <a:pt x="12640" y="284280"/>
                </a:lnTo>
                <a:lnTo>
                  <a:pt x="16007" y="294295"/>
                </a:lnTo>
                <a:lnTo>
                  <a:pt x="19204" y="301924"/>
                </a:lnTo>
                <a:lnTo>
                  <a:pt x="22288" y="307963"/>
                </a:lnTo>
                <a:lnTo>
                  <a:pt x="25297" y="312941"/>
                </a:lnTo>
                <a:lnTo>
                  <a:pt x="28255" y="317213"/>
                </a:lnTo>
                <a:lnTo>
                  <a:pt x="32132" y="321013"/>
                </a:lnTo>
                <a:lnTo>
                  <a:pt x="36622" y="324498"/>
                </a:lnTo>
                <a:lnTo>
                  <a:pt x="41521" y="327775"/>
                </a:lnTo>
                <a:lnTo>
                  <a:pt x="45738" y="329959"/>
                </a:lnTo>
                <a:lnTo>
                  <a:pt x="49502" y="331415"/>
                </a:lnTo>
                <a:lnTo>
                  <a:pt x="52965" y="332386"/>
                </a:lnTo>
                <a:lnTo>
                  <a:pt x="57178" y="332081"/>
                </a:lnTo>
                <a:lnTo>
                  <a:pt x="61892" y="330925"/>
                </a:lnTo>
                <a:lnTo>
                  <a:pt x="66939" y="329201"/>
                </a:lnTo>
                <a:lnTo>
                  <a:pt x="71257" y="327100"/>
                </a:lnTo>
                <a:lnTo>
                  <a:pt x="75087" y="324747"/>
                </a:lnTo>
                <a:lnTo>
                  <a:pt x="78593" y="322225"/>
                </a:lnTo>
                <a:lnTo>
                  <a:pt x="81884" y="318639"/>
                </a:lnTo>
                <a:lnTo>
                  <a:pt x="85030" y="314344"/>
                </a:lnTo>
                <a:lnTo>
                  <a:pt x="88080" y="309575"/>
                </a:lnTo>
                <a:lnTo>
                  <a:pt x="91066" y="304491"/>
                </a:lnTo>
                <a:lnTo>
                  <a:pt x="94009" y="299197"/>
                </a:lnTo>
                <a:lnTo>
                  <a:pt x="96923" y="293762"/>
                </a:lnTo>
                <a:lnTo>
                  <a:pt x="99818" y="287281"/>
                </a:lnTo>
                <a:lnTo>
                  <a:pt x="102700" y="280103"/>
                </a:lnTo>
                <a:lnTo>
                  <a:pt x="105576" y="272461"/>
                </a:lnTo>
                <a:lnTo>
                  <a:pt x="107492" y="264508"/>
                </a:lnTo>
                <a:lnTo>
                  <a:pt x="108769" y="256349"/>
                </a:lnTo>
                <a:lnTo>
                  <a:pt x="109620" y="248052"/>
                </a:lnTo>
                <a:lnTo>
                  <a:pt x="112094" y="234901"/>
                </a:lnTo>
                <a:lnTo>
                  <a:pt x="119920" y="199968"/>
                </a:lnTo>
                <a:lnTo>
                  <a:pt x="122770" y="179985"/>
                </a:lnTo>
                <a:lnTo>
                  <a:pt x="124670" y="159042"/>
                </a:lnTo>
                <a:lnTo>
                  <a:pt x="126780" y="120215"/>
                </a:lnTo>
                <a:lnTo>
                  <a:pt x="127718" y="93434"/>
                </a:lnTo>
                <a:lnTo>
                  <a:pt x="126063" y="83244"/>
                </a:lnTo>
                <a:lnTo>
                  <a:pt x="123056" y="74546"/>
                </a:lnTo>
                <a:lnTo>
                  <a:pt x="109090" y="46899"/>
                </a:lnTo>
                <a:lnTo>
                  <a:pt x="106025" y="41743"/>
                </a:lnTo>
                <a:lnTo>
                  <a:pt x="103029" y="37354"/>
                </a:lnTo>
                <a:lnTo>
                  <a:pt x="100079" y="33475"/>
                </a:lnTo>
                <a:lnTo>
                  <a:pt x="96207" y="29937"/>
                </a:lnTo>
                <a:lnTo>
                  <a:pt x="91721" y="26625"/>
                </a:lnTo>
                <a:lnTo>
                  <a:pt x="86825" y="23465"/>
                </a:lnTo>
                <a:lnTo>
                  <a:pt x="82609" y="20406"/>
                </a:lnTo>
                <a:lnTo>
                  <a:pt x="78846" y="17414"/>
                </a:lnTo>
                <a:lnTo>
                  <a:pt x="75385" y="14467"/>
                </a:lnTo>
                <a:lnTo>
                  <a:pt x="71172" y="12502"/>
                </a:lnTo>
                <a:lnTo>
                  <a:pt x="66459" y="11192"/>
                </a:lnTo>
                <a:lnTo>
                  <a:pt x="61412" y="10319"/>
                </a:lnTo>
                <a:lnTo>
                  <a:pt x="57094" y="9737"/>
                </a:lnTo>
                <a:lnTo>
                  <a:pt x="53263" y="9349"/>
                </a:lnTo>
                <a:lnTo>
                  <a:pt x="34171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9"/>
          <p:cNvSpPr/>
          <p:nvPr/>
        </p:nvSpPr>
        <p:spPr>
          <a:xfrm>
            <a:off x="7632382" y="4869179"/>
            <a:ext cx="299876" cy="437199"/>
          </a:xfrm>
          <a:custGeom>
            <a:avLst/>
            <a:gdLst/>
            <a:ahLst/>
            <a:cxnLst/>
            <a:rect l="0" t="0" r="0" b="0"/>
            <a:pathLst>
              <a:path w="299876" h="437199">
                <a:moveTo>
                  <a:pt x="0" y="0"/>
                </a:moveTo>
                <a:lnTo>
                  <a:pt x="11932" y="23864"/>
                </a:lnTo>
                <a:lnTo>
                  <a:pt x="15574" y="33055"/>
                </a:lnTo>
                <a:lnTo>
                  <a:pt x="24702" y="58507"/>
                </a:lnTo>
                <a:lnTo>
                  <a:pt x="28851" y="75199"/>
                </a:lnTo>
                <a:lnTo>
                  <a:pt x="32568" y="93948"/>
                </a:lnTo>
                <a:lnTo>
                  <a:pt x="36000" y="114067"/>
                </a:lnTo>
                <a:lnTo>
                  <a:pt x="39240" y="137005"/>
                </a:lnTo>
                <a:lnTo>
                  <a:pt x="48351" y="210034"/>
                </a:lnTo>
                <a:lnTo>
                  <a:pt x="54192" y="247336"/>
                </a:lnTo>
                <a:lnTo>
                  <a:pt x="56130" y="262999"/>
                </a:lnTo>
                <a:lnTo>
                  <a:pt x="57423" y="277250"/>
                </a:lnTo>
                <a:lnTo>
                  <a:pt x="58284" y="290561"/>
                </a:lnTo>
                <a:lnTo>
                  <a:pt x="59812" y="306103"/>
                </a:lnTo>
                <a:lnTo>
                  <a:pt x="65558" y="355069"/>
                </a:lnTo>
                <a:lnTo>
                  <a:pt x="66565" y="366253"/>
                </a:lnTo>
                <a:lnTo>
                  <a:pt x="67237" y="375614"/>
                </a:lnTo>
                <a:lnTo>
                  <a:pt x="67685" y="383760"/>
                </a:lnTo>
                <a:lnTo>
                  <a:pt x="68315" y="400516"/>
                </a:lnTo>
                <a:lnTo>
                  <a:pt x="68403" y="400360"/>
                </a:lnTo>
                <a:lnTo>
                  <a:pt x="68462" y="398352"/>
                </a:lnTo>
                <a:lnTo>
                  <a:pt x="67549" y="396061"/>
                </a:lnTo>
                <a:lnTo>
                  <a:pt x="63994" y="390975"/>
                </a:lnTo>
                <a:lnTo>
                  <a:pt x="61780" y="380460"/>
                </a:lnTo>
                <a:lnTo>
                  <a:pt x="61189" y="373655"/>
                </a:lnTo>
                <a:lnTo>
                  <a:pt x="57992" y="348314"/>
                </a:lnTo>
                <a:lnTo>
                  <a:pt x="55807" y="332222"/>
                </a:lnTo>
                <a:lnTo>
                  <a:pt x="54349" y="317685"/>
                </a:lnTo>
                <a:lnTo>
                  <a:pt x="53379" y="304182"/>
                </a:lnTo>
                <a:lnTo>
                  <a:pt x="52731" y="291371"/>
                </a:lnTo>
                <a:lnTo>
                  <a:pt x="53251" y="278068"/>
                </a:lnTo>
                <a:lnTo>
                  <a:pt x="54551" y="264436"/>
                </a:lnTo>
                <a:lnTo>
                  <a:pt x="56370" y="250586"/>
                </a:lnTo>
                <a:lnTo>
                  <a:pt x="58535" y="237543"/>
                </a:lnTo>
                <a:lnTo>
                  <a:pt x="60931" y="225037"/>
                </a:lnTo>
                <a:lnTo>
                  <a:pt x="63480" y="212890"/>
                </a:lnTo>
                <a:lnTo>
                  <a:pt x="67086" y="200030"/>
                </a:lnTo>
                <a:lnTo>
                  <a:pt x="71394" y="186693"/>
                </a:lnTo>
                <a:lnTo>
                  <a:pt x="76171" y="173039"/>
                </a:lnTo>
                <a:lnTo>
                  <a:pt x="81261" y="161080"/>
                </a:lnTo>
                <a:lnTo>
                  <a:pt x="86559" y="150249"/>
                </a:lnTo>
                <a:lnTo>
                  <a:pt x="97526" y="129643"/>
                </a:lnTo>
                <a:lnTo>
                  <a:pt x="108750" y="107784"/>
                </a:lnTo>
                <a:lnTo>
                  <a:pt x="115362" y="97574"/>
                </a:lnTo>
                <a:lnTo>
                  <a:pt x="122629" y="87909"/>
                </a:lnTo>
                <a:lnTo>
                  <a:pt x="130330" y="78609"/>
                </a:lnTo>
                <a:lnTo>
                  <a:pt x="138321" y="69551"/>
                </a:lnTo>
                <a:lnTo>
                  <a:pt x="154821" y="51867"/>
                </a:lnTo>
                <a:lnTo>
                  <a:pt x="163222" y="44103"/>
                </a:lnTo>
                <a:lnTo>
                  <a:pt x="171680" y="37022"/>
                </a:lnTo>
                <a:lnTo>
                  <a:pt x="180176" y="30397"/>
                </a:lnTo>
                <a:lnTo>
                  <a:pt x="188697" y="25028"/>
                </a:lnTo>
                <a:lnTo>
                  <a:pt x="197236" y="20495"/>
                </a:lnTo>
                <a:lnTo>
                  <a:pt x="205786" y="16522"/>
                </a:lnTo>
                <a:lnTo>
                  <a:pt x="214343" y="12919"/>
                </a:lnTo>
                <a:lnTo>
                  <a:pt x="222905" y="9566"/>
                </a:lnTo>
                <a:lnTo>
                  <a:pt x="231471" y="6377"/>
                </a:lnTo>
                <a:lnTo>
                  <a:pt x="239087" y="5204"/>
                </a:lnTo>
                <a:lnTo>
                  <a:pt x="246069" y="5375"/>
                </a:lnTo>
                <a:lnTo>
                  <a:pt x="252628" y="6441"/>
                </a:lnTo>
                <a:lnTo>
                  <a:pt x="258907" y="9056"/>
                </a:lnTo>
                <a:lnTo>
                  <a:pt x="264997" y="12705"/>
                </a:lnTo>
                <a:lnTo>
                  <a:pt x="270962" y="17043"/>
                </a:lnTo>
                <a:lnTo>
                  <a:pt x="280130" y="26943"/>
                </a:lnTo>
                <a:lnTo>
                  <a:pt x="287380" y="38645"/>
                </a:lnTo>
                <a:lnTo>
                  <a:pt x="290647" y="45766"/>
                </a:lnTo>
                <a:lnTo>
                  <a:pt x="293776" y="53371"/>
                </a:lnTo>
                <a:lnTo>
                  <a:pt x="295865" y="62250"/>
                </a:lnTo>
                <a:lnTo>
                  <a:pt x="297255" y="71981"/>
                </a:lnTo>
                <a:lnTo>
                  <a:pt x="298183" y="82278"/>
                </a:lnTo>
                <a:lnTo>
                  <a:pt x="298801" y="93904"/>
                </a:lnTo>
                <a:lnTo>
                  <a:pt x="299488" y="119523"/>
                </a:lnTo>
                <a:lnTo>
                  <a:pt x="299875" y="178925"/>
                </a:lnTo>
                <a:lnTo>
                  <a:pt x="298024" y="207866"/>
                </a:lnTo>
                <a:lnTo>
                  <a:pt x="294886" y="241447"/>
                </a:lnTo>
                <a:lnTo>
                  <a:pt x="288223" y="305431"/>
                </a:lnTo>
                <a:lnTo>
                  <a:pt x="286447" y="326493"/>
                </a:lnTo>
                <a:lnTo>
                  <a:pt x="284471" y="356564"/>
                </a:lnTo>
                <a:lnTo>
                  <a:pt x="283595" y="376278"/>
                </a:lnTo>
                <a:lnTo>
                  <a:pt x="283204" y="391390"/>
                </a:lnTo>
                <a:lnTo>
                  <a:pt x="282893" y="4371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0"/>
          <p:cNvSpPr/>
          <p:nvPr/>
        </p:nvSpPr>
        <p:spPr>
          <a:xfrm>
            <a:off x="6133625" y="5623913"/>
            <a:ext cx="262235" cy="648603"/>
          </a:xfrm>
          <a:custGeom>
            <a:avLst/>
            <a:gdLst/>
            <a:ahLst/>
            <a:cxnLst/>
            <a:rect l="0" t="0" r="0" b="0"/>
            <a:pathLst>
              <a:path w="262235" h="648603">
                <a:moveTo>
                  <a:pt x="195737" y="8219"/>
                </a:moveTo>
                <a:lnTo>
                  <a:pt x="177534" y="3669"/>
                </a:lnTo>
                <a:lnTo>
                  <a:pt x="170266" y="2328"/>
                </a:lnTo>
                <a:lnTo>
                  <a:pt x="163517" y="1434"/>
                </a:lnTo>
                <a:lnTo>
                  <a:pt x="157111" y="838"/>
                </a:lnTo>
                <a:lnTo>
                  <a:pt x="150937" y="441"/>
                </a:lnTo>
                <a:lnTo>
                  <a:pt x="144915" y="176"/>
                </a:lnTo>
                <a:lnTo>
                  <a:pt x="138996" y="0"/>
                </a:lnTo>
                <a:lnTo>
                  <a:pt x="133145" y="834"/>
                </a:lnTo>
                <a:lnTo>
                  <a:pt x="127339" y="2344"/>
                </a:lnTo>
                <a:lnTo>
                  <a:pt x="121563" y="4302"/>
                </a:lnTo>
                <a:lnTo>
                  <a:pt x="115808" y="6561"/>
                </a:lnTo>
                <a:lnTo>
                  <a:pt x="110066" y="9018"/>
                </a:lnTo>
                <a:lnTo>
                  <a:pt x="104333" y="11609"/>
                </a:lnTo>
                <a:lnTo>
                  <a:pt x="98606" y="15242"/>
                </a:lnTo>
                <a:lnTo>
                  <a:pt x="92883" y="19568"/>
                </a:lnTo>
                <a:lnTo>
                  <a:pt x="87163" y="24358"/>
                </a:lnTo>
                <a:lnTo>
                  <a:pt x="81444" y="30408"/>
                </a:lnTo>
                <a:lnTo>
                  <a:pt x="75727" y="37299"/>
                </a:lnTo>
                <a:lnTo>
                  <a:pt x="70010" y="44751"/>
                </a:lnTo>
                <a:lnTo>
                  <a:pt x="65247" y="52576"/>
                </a:lnTo>
                <a:lnTo>
                  <a:pt x="57414" y="68891"/>
                </a:lnTo>
                <a:lnTo>
                  <a:pt x="38547" y="112345"/>
                </a:lnTo>
                <a:lnTo>
                  <a:pt x="23005" y="151017"/>
                </a:lnTo>
                <a:lnTo>
                  <a:pt x="14860" y="171997"/>
                </a:lnTo>
                <a:lnTo>
                  <a:pt x="9429" y="189795"/>
                </a:lnTo>
                <a:lnTo>
                  <a:pt x="5810" y="205470"/>
                </a:lnTo>
                <a:lnTo>
                  <a:pt x="3396" y="219729"/>
                </a:lnTo>
                <a:lnTo>
                  <a:pt x="1787" y="233046"/>
                </a:lnTo>
                <a:lnTo>
                  <a:pt x="715" y="245734"/>
                </a:lnTo>
                <a:lnTo>
                  <a:pt x="0" y="258003"/>
                </a:lnTo>
                <a:lnTo>
                  <a:pt x="476" y="272849"/>
                </a:lnTo>
                <a:lnTo>
                  <a:pt x="1745" y="289414"/>
                </a:lnTo>
                <a:lnTo>
                  <a:pt x="3544" y="307125"/>
                </a:lnTo>
                <a:lnTo>
                  <a:pt x="5696" y="320837"/>
                </a:lnTo>
                <a:lnTo>
                  <a:pt x="8083" y="331884"/>
                </a:lnTo>
                <a:lnTo>
                  <a:pt x="10627" y="341153"/>
                </a:lnTo>
                <a:lnTo>
                  <a:pt x="18533" y="356532"/>
                </a:lnTo>
                <a:lnTo>
                  <a:pt x="23308" y="363300"/>
                </a:lnTo>
                <a:lnTo>
                  <a:pt x="31155" y="375901"/>
                </a:lnTo>
                <a:lnTo>
                  <a:pt x="34581" y="381928"/>
                </a:lnTo>
                <a:lnTo>
                  <a:pt x="38769" y="385945"/>
                </a:lnTo>
                <a:lnTo>
                  <a:pt x="43467" y="388624"/>
                </a:lnTo>
                <a:lnTo>
                  <a:pt x="48504" y="390410"/>
                </a:lnTo>
                <a:lnTo>
                  <a:pt x="56640" y="392394"/>
                </a:lnTo>
                <a:lnTo>
                  <a:pt x="60143" y="392924"/>
                </a:lnTo>
                <a:lnTo>
                  <a:pt x="64384" y="392324"/>
                </a:lnTo>
                <a:lnTo>
                  <a:pt x="69116" y="390972"/>
                </a:lnTo>
                <a:lnTo>
                  <a:pt x="74175" y="389117"/>
                </a:lnTo>
                <a:lnTo>
                  <a:pt x="79453" y="386929"/>
                </a:lnTo>
                <a:lnTo>
                  <a:pt x="84877" y="384517"/>
                </a:lnTo>
                <a:lnTo>
                  <a:pt x="90398" y="381957"/>
                </a:lnTo>
                <a:lnTo>
                  <a:pt x="95031" y="378345"/>
                </a:lnTo>
                <a:lnTo>
                  <a:pt x="102719" y="369252"/>
                </a:lnTo>
                <a:lnTo>
                  <a:pt x="107055" y="364161"/>
                </a:lnTo>
                <a:lnTo>
                  <a:pt x="111851" y="358861"/>
                </a:lnTo>
                <a:lnTo>
                  <a:pt x="116953" y="353422"/>
                </a:lnTo>
                <a:lnTo>
                  <a:pt x="121307" y="346939"/>
                </a:lnTo>
                <a:lnTo>
                  <a:pt x="128684" y="332117"/>
                </a:lnTo>
                <a:lnTo>
                  <a:pt x="135138" y="313464"/>
                </a:lnTo>
                <a:lnTo>
                  <a:pt x="156145" y="243139"/>
                </a:lnTo>
                <a:lnTo>
                  <a:pt x="162675" y="218173"/>
                </a:lnTo>
                <a:lnTo>
                  <a:pt x="175010" y="165032"/>
                </a:lnTo>
                <a:lnTo>
                  <a:pt x="180014" y="137526"/>
                </a:lnTo>
                <a:lnTo>
                  <a:pt x="184302" y="109664"/>
                </a:lnTo>
                <a:lnTo>
                  <a:pt x="190656" y="61878"/>
                </a:lnTo>
                <a:lnTo>
                  <a:pt x="195068" y="22917"/>
                </a:lnTo>
                <a:lnTo>
                  <a:pt x="200520" y="37294"/>
                </a:lnTo>
                <a:lnTo>
                  <a:pt x="219542" y="96301"/>
                </a:lnTo>
                <a:lnTo>
                  <a:pt x="223990" y="114565"/>
                </a:lnTo>
                <a:lnTo>
                  <a:pt x="227907" y="134362"/>
                </a:lnTo>
                <a:lnTo>
                  <a:pt x="235753" y="182393"/>
                </a:lnTo>
                <a:lnTo>
                  <a:pt x="245589" y="248189"/>
                </a:lnTo>
                <a:lnTo>
                  <a:pt x="249927" y="285357"/>
                </a:lnTo>
                <a:lnTo>
                  <a:pt x="257286" y="364754"/>
                </a:lnTo>
                <a:lnTo>
                  <a:pt x="259630" y="400214"/>
                </a:lnTo>
                <a:lnTo>
                  <a:pt x="262234" y="462474"/>
                </a:lnTo>
                <a:lnTo>
                  <a:pt x="261976" y="492031"/>
                </a:lnTo>
                <a:lnTo>
                  <a:pt x="260851" y="521261"/>
                </a:lnTo>
                <a:lnTo>
                  <a:pt x="259149" y="550272"/>
                </a:lnTo>
                <a:lnTo>
                  <a:pt x="257062" y="571517"/>
                </a:lnTo>
                <a:lnTo>
                  <a:pt x="254718" y="587586"/>
                </a:lnTo>
                <a:lnTo>
                  <a:pt x="252202" y="600204"/>
                </a:lnTo>
                <a:lnTo>
                  <a:pt x="249408" y="619304"/>
                </a:lnTo>
                <a:lnTo>
                  <a:pt x="247213" y="633189"/>
                </a:lnTo>
                <a:lnTo>
                  <a:pt x="243063" y="642537"/>
                </a:lnTo>
                <a:lnTo>
                  <a:pt x="240623" y="645410"/>
                </a:lnTo>
                <a:lnTo>
                  <a:pt x="238043" y="647325"/>
                </a:lnTo>
                <a:lnTo>
                  <a:pt x="235371" y="648602"/>
                </a:lnTo>
                <a:lnTo>
                  <a:pt x="233590" y="648501"/>
                </a:lnTo>
                <a:lnTo>
                  <a:pt x="232403" y="647482"/>
                </a:lnTo>
                <a:lnTo>
                  <a:pt x="221454" y="6254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1"/>
          <p:cNvSpPr/>
          <p:nvPr/>
        </p:nvSpPr>
        <p:spPr>
          <a:xfrm>
            <a:off x="6475095" y="5573129"/>
            <a:ext cx="478727" cy="400930"/>
          </a:xfrm>
          <a:custGeom>
            <a:avLst/>
            <a:gdLst/>
            <a:ahLst/>
            <a:cxnLst/>
            <a:rect l="0" t="0" r="0" b="0"/>
            <a:pathLst>
              <a:path w="478727" h="400930">
                <a:moveTo>
                  <a:pt x="0" y="101866"/>
                </a:moveTo>
                <a:lnTo>
                  <a:pt x="22754" y="101866"/>
                </a:lnTo>
                <a:lnTo>
                  <a:pt x="30409" y="103771"/>
                </a:lnTo>
                <a:lnTo>
                  <a:pt x="36465" y="106946"/>
                </a:lnTo>
                <a:lnTo>
                  <a:pt x="45734" y="115554"/>
                </a:lnTo>
                <a:lnTo>
                  <a:pt x="53029" y="125729"/>
                </a:lnTo>
                <a:lnTo>
                  <a:pt x="56307" y="132063"/>
                </a:lnTo>
                <a:lnTo>
                  <a:pt x="59446" y="139142"/>
                </a:lnTo>
                <a:lnTo>
                  <a:pt x="62490" y="146719"/>
                </a:lnTo>
                <a:lnTo>
                  <a:pt x="68413" y="162758"/>
                </a:lnTo>
                <a:lnTo>
                  <a:pt x="71326" y="171036"/>
                </a:lnTo>
                <a:lnTo>
                  <a:pt x="74220" y="180364"/>
                </a:lnTo>
                <a:lnTo>
                  <a:pt x="79977" y="200889"/>
                </a:lnTo>
                <a:lnTo>
                  <a:pt x="116732" y="341088"/>
                </a:lnTo>
                <a:lnTo>
                  <a:pt x="120684" y="357550"/>
                </a:lnTo>
                <a:lnTo>
                  <a:pt x="123318" y="369477"/>
                </a:lnTo>
                <a:lnTo>
                  <a:pt x="125075" y="378380"/>
                </a:lnTo>
                <a:lnTo>
                  <a:pt x="127026" y="390813"/>
                </a:lnTo>
                <a:lnTo>
                  <a:pt x="126594" y="394510"/>
                </a:lnTo>
                <a:lnTo>
                  <a:pt x="125354" y="396974"/>
                </a:lnTo>
                <a:lnTo>
                  <a:pt x="121069" y="400929"/>
                </a:lnTo>
                <a:lnTo>
                  <a:pt x="117943" y="393851"/>
                </a:lnTo>
                <a:lnTo>
                  <a:pt x="113379" y="382131"/>
                </a:lnTo>
                <a:lnTo>
                  <a:pt x="108176" y="370574"/>
                </a:lnTo>
                <a:lnTo>
                  <a:pt x="99891" y="353356"/>
                </a:lnTo>
                <a:lnTo>
                  <a:pt x="98026" y="346679"/>
                </a:lnTo>
                <a:lnTo>
                  <a:pt x="96783" y="339369"/>
                </a:lnTo>
                <a:lnTo>
                  <a:pt x="95955" y="331639"/>
                </a:lnTo>
                <a:lnTo>
                  <a:pt x="95402" y="322675"/>
                </a:lnTo>
                <a:lnTo>
                  <a:pt x="94788" y="302556"/>
                </a:lnTo>
                <a:lnTo>
                  <a:pt x="94442" y="269808"/>
                </a:lnTo>
                <a:lnTo>
                  <a:pt x="95347" y="259547"/>
                </a:lnTo>
                <a:lnTo>
                  <a:pt x="96902" y="249850"/>
                </a:lnTo>
                <a:lnTo>
                  <a:pt x="101170" y="230501"/>
                </a:lnTo>
                <a:lnTo>
                  <a:pt x="106242" y="209202"/>
                </a:lnTo>
                <a:lnTo>
                  <a:pt x="109880" y="199141"/>
                </a:lnTo>
                <a:lnTo>
                  <a:pt x="114211" y="189576"/>
                </a:lnTo>
                <a:lnTo>
                  <a:pt x="119003" y="180341"/>
                </a:lnTo>
                <a:lnTo>
                  <a:pt x="124102" y="171328"/>
                </a:lnTo>
                <a:lnTo>
                  <a:pt x="129408" y="162461"/>
                </a:lnTo>
                <a:lnTo>
                  <a:pt x="134849" y="153693"/>
                </a:lnTo>
                <a:lnTo>
                  <a:pt x="141334" y="144990"/>
                </a:lnTo>
                <a:lnTo>
                  <a:pt x="148515" y="136330"/>
                </a:lnTo>
                <a:lnTo>
                  <a:pt x="156160" y="127699"/>
                </a:lnTo>
                <a:lnTo>
                  <a:pt x="169735" y="113030"/>
                </a:lnTo>
                <a:lnTo>
                  <a:pt x="176021" y="106451"/>
                </a:lnTo>
                <a:lnTo>
                  <a:pt x="190626" y="94061"/>
                </a:lnTo>
                <a:lnTo>
                  <a:pt x="198522" y="88090"/>
                </a:lnTo>
                <a:lnTo>
                  <a:pt x="212374" y="76376"/>
                </a:lnTo>
                <a:lnTo>
                  <a:pt x="224881" y="65772"/>
                </a:lnTo>
                <a:lnTo>
                  <a:pt x="236789" y="57884"/>
                </a:lnTo>
                <a:lnTo>
                  <a:pt x="250971" y="53743"/>
                </a:lnTo>
                <a:lnTo>
                  <a:pt x="258755" y="52639"/>
                </a:lnTo>
                <a:lnTo>
                  <a:pt x="272482" y="53952"/>
                </a:lnTo>
                <a:lnTo>
                  <a:pt x="284933" y="57711"/>
                </a:lnTo>
                <a:lnTo>
                  <a:pt x="296817" y="62556"/>
                </a:lnTo>
                <a:lnTo>
                  <a:pt x="308449" y="70425"/>
                </a:lnTo>
                <a:lnTo>
                  <a:pt x="319015" y="80272"/>
                </a:lnTo>
                <a:lnTo>
                  <a:pt x="326887" y="90998"/>
                </a:lnTo>
                <a:lnTo>
                  <a:pt x="341224" y="112298"/>
                </a:lnTo>
                <a:lnTo>
                  <a:pt x="344640" y="121204"/>
                </a:lnTo>
                <a:lnTo>
                  <a:pt x="346918" y="130950"/>
                </a:lnTo>
                <a:lnTo>
                  <a:pt x="348436" y="141258"/>
                </a:lnTo>
                <a:lnTo>
                  <a:pt x="350400" y="151940"/>
                </a:lnTo>
                <a:lnTo>
                  <a:pt x="355123" y="173969"/>
                </a:lnTo>
                <a:lnTo>
                  <a:pt x="357716" y="184224"/>
                </a:lnTo>
                <a:lnTo>
                  <a:pt x="360397" y="193919"/>
                </a:lnTo>
                <a:lnTo>
                  <a:pt x="365916" y="212311"/>
                </a:lnTo>
                <a:lnTo>
                  <a:pt x="380067" y="256039"/>
                </a:lnTo>
                <a:lnTo>
                  <a:pt x="382918" y="267513"/>
                </a:lnTo>
                <a:lnTo>
                  <a:pt x="385772" y="280877"/>
                </a:lnTo>
                <a:lnTo>
                  <a:pt x="388626" y="295501"/>
                </a:lnTo>
                <a:lnTo>
                  <a:pt x="391481" y="306204"/>
                </a:lnTo>
                <a:lnTo>
                  <a:pt x="394337" y="314291"/>
                </a:lnTo>
                <a:lnTo>
                  <a:pt x="397194" y="320636"/>
                </a:lnTo>
                <a:lnTo>
                  <a:pt x="400051" y="324865"/>
                </a:lnTo>
                <a:lnTo>
                  <a:pt x="402908" y="327684"/>
                </a:lnTo>
                <a:lnTo>
                  <a:pt x="405765" y="329564"/>
                </a:lnTo>
                <a:lnTo>
                  <a:pt x="414020" y="331652"/>
                </a:lnTo>
                <a:lnTo>
                  <a:pt x="418888" y="332209"/>
                </a:lnTo>
                <a:lnTo>
                  <a:pt x="423087" y="331628"/>
                </a:lnTo>
                <a:lnTo>
                  <a:pt x="426837" y="330288"/>
                </a:lnTo>
                <a:lnTo>
                  <a:pt x="430291" y="328442"/>
                </a:lnTo>
                <a:lnTo>
                  <a:pt x="444253" y="316743"/>
                </a:lnTo>
                <a:lnTo>
                  <a:pt x="447616" y="311792"/>
                </a:lnTo>
                <a:lnTo>
                  <a:pt x="451352" y="301211"/>
                </a:lnTo>
                <a:lnTo>
                  <a:pt x="455554" y="287619"/>
                </a:lnTo>
                <a:lnTo>
                  <a:pt x="466012" y="255609"/>
                </a:lnTo>
                <a:lnTo>
                  <a:pt x="467837" y="247224"/>
                </a:lnTo>
                <a:lnTo>
                  <a:pt x="469054" y="238776"/>
                </a:lnTo>
                <a:lnTo>
                  <a:pt x="469865" y="230287"/>
                </a:lnTo>
                <a:lnTo>
                  <a:pt x="471358" y="221769"/>
                </a:lnTo>
                <a:lnTo>
                  <a:pt x="473306" y="213234"/>
                </a:lnTo>
                <a:lnTo>
                  <a:pt x="475558" y="204686"/>
                </a:lnTo>
                <a:lnTo>
                  <a:pt x="477058" y="196130"/>
                </a:lnTo>
                <a:lnTo>
                  <a:pt x="478058" y="187568"/>
                </a:lnTo>
                <a:lnTo>
                  <a:pt x="478726" y="179004"/>
                </a:lnTo>
                <a:lnTo>
                  <a:pt x="478218" y="166626"/>
                </a:lnTo>
                <a:lnTo>
                  <a:pt x="476927" y="151707"/>
                </a:lnTo>
                <a:lnTo>
                  <a:pt x="475114" y="135093"/>
                </a:lnTo>
                <a:lnTo>
                  <a:pt x="472952" y="120207"/>
                </a:lnTo>
                <a:lnTo>
                  <a:pt x="470559" y="106474"/>
                </a:lnTo>
                <a:lnTo>
                  <a:pt x="468011" y="93508"/>
                </a:lnTo>
                <a:lnTo>
                  <a:pt x="465359" y="82006"/>
                </a:lnTo>
                <a:lnTo>
                  <a:pt x="462640" y="71481"/>
                </a:lnTo>
                <a:lnTo>
                  <a:pt x="459873" y="61607"/>
                </a:lnTo>
                <a:lnTo>
                  <a:pt x="457077" y="53119"/>
                </a:lnTo>
                <a:lnTo>
                  <a:pt x="454261" y="45555"/>
                </a:lnTo>
                <a:lnTo>
                  <a:pt x="451430" y="38608"/>
                </a:lnTo>
                <a:lnTo>
                  <a:pt x="447638" y="32071"/>
                </a:lnTo>
                <a:lnTo>
                  <a:pt x="438345" y="19728"/>
                </a:lnTo>
                <a:lnTo>
                  <a:pt x="427865" y="10433"/>
                </a:lnTo>
                <a:lnTo>
                  <a:pt x="422403" y="6621"/>
                </a:lnTo>
                <a:lnTo>
                  <a:pt x="411255" y="2384"/>
                </a:lnTo>
                <a:lnTo>
                  <a:pt x="398997" y="502"/>
                </a:lnTo>
                <a:lnTo>
                  <a:pt x="391728" y="0"/>
                </a:lnTo>
                <a:lnTo>
                  <a:pt x="376983" y="394"/>
                </a:lnTo>
                <a:lnTo>
                  <a:pt x="364081" y="3745"/>
                </a:lnTo>
                <a:lnTo>
                  <a:pt x="351996" y="8409"/>
                </a:lnTo>
                <a:lnTo>
                  <a:pt x="341227" y="13657"/>
                </a:lnTo>
                <a:lnTo>
                  <a:pt x="328857" y="22919"/>
                </a:lnTo>
                <a:lnTo>
                  <a:pt x="324014" y="27327"/>
                </a:lnTo>
                <a:lnTo>
                  <a:pt x="291464" y="50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2"/>
          <p:cNvSpPr/>
          <p:nvPr/>
        </p:nvSpPr>
        <p:spPr>
          <a:xfrm>
            <a:off x="6989444" y="5488663"/>
            <a:ext cx="394337" cy="398634"/>
          </a:xfrm>
          <a:custGeom>
            <a:avLst/>
            <a:gdLst/>
            <a:ahLst/>
            <a:cxnLst/>
            <a:rect l="0" t="0" r="0" b="0"/>
            <a:pathLst>
              <a:path w="394337" h="398634">
                <a:moveTo>
                  <a:pt x="0" y="23454"/>
                </a:moveTo>
                <a:lnTo>
                  <a:pt x="13653" y="32556"/>
                </a:lnTo>
                <a:lnTo>
                  <a:pt x="22896" y="39564"/>
                </a:lnTo>
                <a:lnTo>
                  <a:pt x="26695" y="42767"/>
                </a:lnTo>
                <a:lnTo>
                  <a:pt x="33455" y="51405"/>
                </a:lnTo>
                <a:lnTo>
                  <a:pt x="39633" y="61594"/>
                </a:lnTo>
                <a:lnTo>
                  <a:pt x="45556" y="72473"/>
                </a:lnTo>
                <a:lnTo>
                  <a:pt x="47516" y="79945"/>
                </a:lnTo>
                <a:lnTo>
                  <a:pt x="48823" y="88738"/>
                </a:lnTo>
                <a:lnTo>
                  <a:pt x="49694" y="98409"/>
                </a:lnTo>
                <a:lnTo>
                  <a:pt x="52179" y="111524"/>
                </a:lnTo>
                <a:lnTo>
                  <a:pt x="55742" y="126935"/>
                </a:lnTo>
                <a:lnTo>
                  <a:pt x="60021" y="143876"/>
                </a:lnTo>
                <a:lnTo>
                  <a:pt x="63827" y="163743"/>
                </a:lnTo>
                <a:lnTo>
                  <a:pt x="67316" y="185560"/>
                </a:lnTo>
                <a:lnTo>
                  <a:pt x="73734" y="228851"/>
                </a:lnTo>
                <a:lnTo>
                  <a:pt x="79760" y="263967"/>
                </a:lnTo>
                <a:lnTo>
                  <a:pt x="82701" y="279046"/>
                </a:lnTo>
                <a:lnTo>
                  <a:pt x="88509" y="305960"/>
                </a:lnTo>
                <a:lnTo>
                  <a:pt x="92343" y="317520"/>
                </a:lnTo>
                <a:lnTo>
                  <a:pt x="96805" y="328082"/>
                </a:lnTo>
                <a:lnTo>
                  <a:pt x="101685" y="337982"/>
                </a:lnTo>
                <a:lnTo>
                  <a:pt x="105890" y="347440"/>
                </a:lnTo>
                <a:lnTo>
                  <a:pt x="109645" y="356602"/>
                </a:lnTo>
                <a:lnTo>
                  <a:pt x="113103" y="365568"/>
                </a:lnTo>
                <a:lnTo>
                  <a:pt x="117312" y="372497"/>
                </a:lnTo>
                <a:lnTo>
                  <a:pt x="127068" y="382737"/>
                </a:lnTo>
                <a:lnTo>
                  <a:pt x="138721" y="393857"/>
                </a:lnTo>
                <a:lnTo>
                  <a:pt x="142012" y="396119"/>
                </a:lnTo>
                <a:lnTo>
                  <a:pt x="148207" y="398633"/>
                </a:lnTo>
                <a:lnTo>
                  <a:pt x="151193" y="398351"/>
                </a:lnTo>
                <a:lnTo>
                  <a:pt x="154135" y="397210"/>
                </a:lnTo>
                <a:lnTo>
                  <a:pt x="165368" y="391054"/>
                </a:lnTo>
                <a:lnTo>
                  <a:pt x="170253" y="388536"/>
                </a:lnTo>
                <a:lnTo>
                  <a:pt x="178221" y="380658"/>
                </a:lnTo>
                <a:lnTo>
                  <a:pt x="184937" y="370806"/>
                </a:lnTo>
                <a:lnTo>
                  <a:pt x="191097" y="360078"/>
                </a:lnTo>
                <a:lnTo>
                  <a:pt x="194073" y="352645"/>
                </a:lnTo>
                <a:lnTo>
                  <a:pt x="197010" y="343880"/>
                </a:lnTo>
                <a:lnTo>
                  <a:pt x="199921" y="334226"/>
                </a:lnTo>
                <a:lnTo>
                  <a:pt x="208234" y="303180"/>
                </a:lnTo>
                <a:lnTo>
                  <a:pt x="219231" y="259219"/>
                </a:lnTo>
                <a:lnTo>
                  <a:pt x="233644" y="198406"/>
                </a:lnTo>
                <a:lnTo>
                  <a:pt x="238631" y="172474"/>
                </a:lnTo>
                <a:lnTo>
                  <a:pt x="241954" y="150423"/>
                </a:lnTo>
                <a:lnTo>
                  <a:pt x="244171" y="130961"/>
                </a:lnTo>
                <a:lnTo>
                  <a:pt x="246601" y="114175"/>
                </a:lnTo>
                <a:lnTo>
                  <a:pt x="249173" y="99174"/>
                </a:lnTo>
                <a:lnTo>
                  <a:pt x="251841" y="85364"/>
                </a:lnTo>
                <a:lnTo>
                  <a:pt x="253619" y="73300"/>
                </a:lnTo>
                <a:lnTo>
                  <a:pt x="254805" y="62400"/>
                </a:lnTo>
                <a:lnTo>
                  <a:pt x="255595" y="52275"/>
                </a:lnTo>
                <a:lnTo>
                  <a:pt x="257074" y="42669"/>
                </a:lnTo>
                <a:lnTo>
                  <a:pt x="259013" y="33406"/>
                </a:lnTo>
                <a:lnTo>
                  <a:pt x="261258" y="24374"/>
                </a:lnTo>
                <a:lnTo>
                  <a:pt x="263707" y="16447"/>
                </a:lnTo>
                <a:lnTo>
                  <a:pt x="266292" y="9258"/>
                </a:lnTo>
                <a:lnTo>
                  <a:pt x="268968" y="2560"/>
                </a:lnTo>
                <a:lnTo>
                  <a:pt x="270753" y="0"/>
                </a:lnTo>
                <a:lnTo>
                  <a:pt x="271942" y="198"/>
                </a:lnTo>
                <a:lnTo>
                  <a:pt x="272735" y="2235"/>
                </a:lnTo>
                <a:lnTo>
                  <a:pt x="273263" y="9308"/>
                </a:lnTo>
                <a:lnTo>
                  <a:pt x="273616" y="19739"/>
                </a:lnTo>
                <a:lnTo>
                  <a:pt x="274181" y="68440"/>
                </a:lnTo>
                <a:lnTo>
                  <a:pt x="275180" y="80115"/>
                </a:lnTo>
                <a:lnTo>
                  <a:pt x="276799" y="91708"/>
                </a:lnTo>
                <a:lnTo>
                  <a:pt x="278830" y="103247"/>
                </a:lnTo>
                <a:lnTo>
                  <a:pt x="283627" y="138927"/>
                </a:lnTo>
                <a:lnTo>
                  <a:pt x="286240" y="160444"/>
                </a:lnTo>
                <a:lnTo>
                  <a:pt x="289887" y="181456"/>
                </a:lnTo>
                <a:lnTo>
                  <a:pt x="294223" y="202131"/>
                </a:lnTo>
                <a:lnTo>
                  <a:pt x="299019" y="222582"/>
                </a:lnTo>
                <a:lnTo>
                  <a:pt x="303169" y="239074"/>
                </a:lnTo>
                <a:lnTo>
                  <a:pt x="306888" y="252926"/>
                </a:lnTo>
                <a:lnTo>
                  <a:pt x="310319" y="265018"/>
                </a:lnTo>
                <a:lnTo>
                  <a:pt x="314513" y="276889"/>
                </a:lnTo>
                <a:lnTo>
                  <a:pt x="319212" y="288613"/>
                </a:lnTo>
                <a:lnTo>
                  <a:pt x="324251" y="300239"/>
                </a:lnTo>
                <a:lnTo>
                  <a:pt x="329515" y="309895"/>
                </a:lnTo>
                <a:lnTo>
                  <a:pt x="334929" y="318237"/>
                </a:lnTo>
                <a:lnTo>
                  <a:pt x="340445" y="325704"/>
                </a:lnTo>
                <a:lnTo>
                  <a:pt x="349111" y="336540"/>
                </a:lnTo>
                <a:lnTo>
                  <a:pt x="359346" y="347995"/>
                </a:lnTo>
                <a:lnTo>
                  <a:pt x="362437" y="351258"/>
                </a:lnTo>
                <a:lnTo>
                  <a:pt x="366402" y="353432"/>
                </a:lnTo>
                <a:lnTo>
                  <a:pt x="375888" y="355848"/>
                </a:lnTo>
                <a:lnTo>
                  <a:pt x="383915" y="356922"/>
                </a:lnTo>
                <a:lnTo>
                  <a:pt x="394336" y="3577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"/>
          <p:cNvSpPr/>
          <p:nvPr/>
        </p:nvSpPr>
        <p:spPr>
          <a:xfrm>
            <a:off x="7375207" y="5469528"/>
            <a:ext cx="212608" cy="478548"/>
          </a:xfrm>
          <a:custGeom>
            <a:avLst/>
            <a:gdLst/>
            <a:ahLst/>
            <a:cxnLst/>
            <a:rect l="0" t="0" r="0" b="0"/>
            <a:pathLst>
              <a:path w="212608" h="478548">
                <a:moveTo>
                  <a:pt x="42862" y="42589"/>
                </a:moveTo>
                <a:lnTo>
                  <a:pt x="42862" y="71003"/>
                </a:lnTo>
                <a:lnTo>
                  <a:pt x="43816" y="82487"/>
                </a:lnTo>
                <a:lnTo>
                  <a:pt x="47414" y="113026"/>
                </a:lnTo>
                <a:lnTo>
                  <a:pt x="59345" y="204112"/>
                </a:lnTo>
                <a:lnTo>
                  <a:pt x="62424" y="232186"/>
                </a:lnTo>
                <a:lnTo>
                  <a:pt x="64476" y="255665"/>
                </a:lnTo>
                <a:lnTo>
                  <a:pt x="65844" y="276079"/>
                </a:lnTo>
                <a:lnTo>
                  <a:pt x="69904" y="319083"/>
                </a:lnTo>
                <a:lnTo>
                  <a:pt x="72320" y="341218"/>
                </a:lnTo>
                <a:lnTo>
                  <a:pt x="74883" y="359785"/>
                </a:lnTo>
                <a:lnTo>
                  <a:pt x="77545" y="375973"/>
                </a:lnTo>
                <a:lnTo>
                  <a:pt x="80272" y="390575"/>
                </a:lnTo>
                <a:lnTo>
                  <a:pt x="82090" y="406024"/>
                </a:lnTo>
                <a:lnTo>
                  <a:pt x="83302" y="422039"/>
                </a:lnTo>
                <a:lnTo>
                  <a:pt x="84648" y="451264"/>
                </a:lnTo>
                <a:lnTo>
                  <a:pt x="85246" y="470602"/>
                </a:lnTo>
                <a:lnTo>
                  <a:pt x="84453" y="475569"/>
                </a:lnTo>
                <a:lnTo>
                  <a:pt x="82972" y="477927"/>
                </a:lnTo>
                <a:lnTo>
                  <a:pt x="81033" y="478547"/>
                </a:lnTo>
                <a:lnTo>
                  <a:pt x="79739" y="478008"/>
                </a:lnTo>
                <a:lnTo>
                  <a:pt x="78877" y="476696"/>
                </a:lnTo>
                <a:lnTo>
                  <a:pt x="78302" y="474868"/>
                </a:lnTo>
                <a:lnTo>
                  <a:pt x="75124" y="470298"/>
                </a:lnTo>
                <a:lnTo>
                  <a:pt x="72943" y="467746"/>
                </a:lnTo>
                <a:lnTo>
                  <a:pt x="68631" y="459377"/>
                </a:lnTo>
                <a:lnTo>
                  <a:pt x="62899" y="447130"/>
                </a:lnTo>
                <a:lnTo>
                  <a:pt x="56220" y="432298"/>
                </a:lnTo>
                <a:lnTo>
                  <a:pt x="50815" y="418600"/>
                </a:lnTo>
                <a:lnTo>
                  <a:pt x="46260" y="405658"/>
                </a:lnTo>
                <a:lnTo>
                  <a:pt x="42270" y="393220"/>
                </a:lnTo>
                <a:lnTo>
                  <a:pt x="38657" y="381118"/>
                </a:lnTo>
                <a:lnTo>
                  <a:pt x="32103" y="357512"/>
                </a:lnTo>
                <a:lnTo>
                  <a:pt x="28070" y="344930"/>
                </a:lnTo>
                <a:lnTo>
                  <a:pt x="23476" y="331780"/>
                </a:lnTo>
                <a:lnTo>
                  <a:pt x="18508" y="318251"/>
                </a:lnTo>
                <a:lnTo>
                  <a:pt x="15196" y="304468"/>
                </a:lnTo>
                <a:lnTo>
                  <a:pt x="12989" y="290518"/>
                </a:lnTo>
                <a:lnTo>
                  <a:pt x="11516" y="276455"/>
                </a:lnTo>
                <a:lnTo>
                  <a:pt x="9582" y="262317"/>
                </a:lnTo>
                <a:lnTo>
                  <a:pt x="4894" y="233909"/>
                </a:lnTo>
                <a:lnTo>
                  <a:pt x="4215" y="220618"/>
                </a:lnTo>
                <a:lnTo>
                  <a:pt x="4716" y="207948"/>
                </a:lnTo>
                <a:lnTo>
                  <a:pt x="6001" y="195691"/>
                </a:lnTo>
                <a:lnTo>
                  <a:pt x="8763" y="178946"/>
                </a:lnTo>
                <a:lnTo>
                  <a:pt x="16913" y="137483"/>
                </a:lnTo>
                <a:lnTo>
                  <a:pt x="21753" y="120139"/>
                </a:lnTo>
                <a:lnTo>
                  <a:pt x="26884" y="105719"/>
                </a:lnTo>
                <a:lnTo>
                  <a:pt x="32210" y="93248"/>
                </a:lnTo>
                <a:lnTo>
                  <a:pt x="37666" y="82077"/>
                </a:lnTo>
                <a:lnTo>
                  <a:pt x="43209" y="71772"/>
                </a:lnTo>
                <a:lnTo>
                  <a:pt x="48808" y="62044"/>
                </a:lnTo>
                <a:lnTo>
                  <a:pt x="55399" y="51749"/>
                </a:lnTo>
                <a:lnTo>
                  <a:pt x="62650" y="41076"/>
                </a:lnTo>
                <a:lnTo>
                  <a:pt x="70342" y="30150"/>
                </a:lnTo>
                <a:lnTo>
                  <a:pt x="77374" y="21914"/>
                </a:lnTo>
                <a:lnTo>
                  <a:pt x="83968" y="15471"/>
                </a:lnTo>
                <a:lnTo>
                  <a:pt x="90269" y="10223"/>
                </a:lnTo>
                <a:lnTo>
                  <a:pt x="95422" y="6724"/>
                </a:lnTo>
                <a:lnTo>
                  <a:pt x="99810" y="4392"/>
                </a:lnTo>
                <a:lnTo>
                  <a:pt x="103687" y="2837"/>
                </a:lnTo>
                <a:lnTo>
                  <a:pt x="108178" y="1800"/>
                </a:lnTo>
                <a:lnTo>
                  <a:pt x="113076" y="1109"/>
                </a:lnTo>
                <a:lnTo>
                  <a:pt x="118247" y="648"/>
                </a:lnTo>
                <a:lnTo>
                  <a:pt x="123598" y="341"/>
                </a:lnTo>
                <a:lnTo>
                  <a:pt x="134625" y="0"/>
                </a:lnTo>
                <a:lnTo>
                  <a:pt x="140232" y="862"/>
                </a:lnTo>
                <a:lnTo>
                  <a:pt x="145876" y="2388"/>
                </a:lnTo>
                <a:lnTo>
                  <a:pt x="151543" y="4358"/>
                </a:lnTo>
                <a:lnTo>
                  <a:pt x="157227" y="7577"/>
                </a:lnTo>
                <a:lnTo>
                  <a:pt x="162920" y="11628"/>
                </a:lnTo>
                <a:lnTo>
                  <a:pt x="168621" y="16233"/>
                </a:lnTo>
                <a:lnTo>
                  <a:pt x="173374" y="20256"/>
                </a:lnTo>
                <a:lnTo>
                  <a:pt x="177495" y="23891"/>
                </a:lnTo>
                <a:lnTo>
                  <a:pt x="184614" y="30469"/>
                </a:lnTo>
                <a:lnTo>
                  <a:pt x="190953" y="36567"/>
                </a:lnTo>
                <a:lnTo>
                  <a:pt x="196946" y="44993"/>
                </a:lnTo>
                <a:lnTo>
                  <a:pt x="202784" y="55087"/>
                </a:lnTo>
                <a:lnTo>
                  <a:pt x="208554" y="65924"/>
                </a:lnTo>
                <a:lnTo>
                  <a:pt x="210474" y="73385"/>
                </a:lnTo>
                <a:lnTo>
                  <a:pt x="211753" y="82170"/>
                </a:lnTo>
                <a:lnTo>
                  <a:pt x="212607" y="91837"/>
                </a:lnTo>
                <a:lnTo>
                  <a:pt x="212222" y="102091"/>
                </a:lnTo>
                <a:lnTo>
                  <a:pt x="211015" y="112737"/>
                </a:lnTo>
                <a:lnTo>
                  <a:pt x="209256" y="123644"/>
                </a:lnTo>
                <a:lnTo>
                  <a:pt x="205227" y="134726"/>
                </a:lnTo>
                <a:lnTo>
                  <a:pt x="199683" y="145924"/>
                </a:lnTo>
                <a:lnTo>
                  <a:pt x="187808" y="166621"/>
                </a:lnTo>
                <a:lnTo>
                  <a:pt x="179355" y="182169"/>
                </a:lnTo>
                <a:lnTo>
                  <a:pt x="174815" y="188982"/>
                </a:lnTo>
                <a:lnTo>
                  <a:pt x="169883" y="195430"/>
                </a:lnTo>
                <a:lnTo>
                  <a:pt x="164691" y="201633"/>
                </a:lnTo>
                <a:lnTo>
                  <a:pt x="159324" y="207673"/>
                </a:lnTo>
                <a:lnTo>
                  <a:pt x="148281" y="219465"/>
                </a:lnTo>
                <a:lnTo>
                  <a:pt x="142669" y="224324"/>
                </a:lnTo>
                <a:lnTo>
                  <a:pt x="137022" y="228516"/>
                </a:lnTo>
                <a:lnTo>
                  <a:pt x="131353" y="232263"/>
                </a:lnTo>
                <a:lnTo>
                  <a:pt x="124716" y="235713"/>
                </a:lnTo>
                <a:lnTo>
                  <a:pt x="117434" y="238966"/>
                </a:lnTo>
                <a:lnTo>
                  <a:pt x="109722" y="242087"/>
                </a:lnTo>
                <a:lnTo>
                  <a:pt x="100771" y="246073"/>
                </a:lnTo>
                <a:lnTo>
                  <a:pt x="80665" y="255581"/>
                </a:lnTo>
                <a:lnTo>
                  <a:pt x="72826" y="258879"/>
                </a:lnTo>
                <a:lnTo>
                  <a:pt x="66648" y="261078"/>
                </a:lnTo>
                <a:lnTo>
                  <a:pt x="61577" y="262543"/>
                </a:lnTo>
                <a:lnTo>
                  <a:pt x="40787" y="269156"/>
                </a:lnTo>
                <a:lnTo>
                  <a:pt x="33860" y="271739"/>
                </a:lnTo>
                <a:lnTo>
                  <a:pt x="27335" y="274414"/>
                </a:lnTo>
                <a:lnTo>
                  <a:pt x="0" y="2826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the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graphing.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writing algebraic expressions based upon written descriptions.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translate from English to algebra.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participate in class-wide discussion and individual practice.</a:t>
            </a:r>
            <a:endParaRPr lang="en-US" dirty="0"/>
          </a:p>
        </p:txBody>
      </p:sp>
      <p:sp>
        <p:nvSpPr>
          <p:cNvPr id="4" name="SMARTPenAnnotation67"/>
          <p:cNvSpPr/>
          <p:nvPr/>
        </p:nvSpPr>
        <p:spPr>
          <a:xfrm>
            <a:off x="6603682" y="2065972"/>
            <a:ext cx="445771" cy="385356"/>
          </a:xfrm>
          <a:custGeom>
            <a:avLst/>
            <a:gdLst/>
            <a:ahLst/>
            <a:cxnLst/>
            <a:rect l="0" t="0" r="0" b="0"/>
            <a:pathLst>
              <a:path w="445771" h="385356">
                <a:moveTo>
                  <a:pt x="0" y="300038"/>
                </a:moveTo>
                <a:lnTo>
                  <a:pt x="12735" y="305929"/>
                </a:lnTo>
                <a:lnTo>
                  <a:pt x="19312" y="307418"/>
                </a:lnTo>
                <a:lnTo>
                  <a:pt x="25411" y="310621"/>
                </a:lnTo>
                <a:lnTo>
                  <a:pt x="36739" y="317778"/>
                </a:lnTo>
                <a:lnTo>
                  <a:pt x="46808" y="324115"/>
                </a:lnTo>
                <a:lnTo>
                  <a:pt x="57633" y="333281"/>
                </a:lnTo>
                <a:lnTo>
                  <a:pt x="69888" y="344601"/>
                </a:lnTo>
                <a:lnTo>
                  <a:pt x="81544" y="353498"/>
                </a:lnTo>
                <a:lnTo>
                  <a:pt x="94344" y="362851"/>
                </a:lnTo>
                <a:lnTo>
                  <a:pt x="106906" y="372518"/>
                </a:lnTo>
                <a:lnTo>
                  <a:pt x="116660" y="376758"/>
                </a:lnTo>
                <a:lnTo>
                  <a:pt x="125583" y="382671"/>
                </a:lnTo>
                <a:lnTo>
                  <a:pt x="131379" y="384389"/>
                </a:lnTo>
                <a:lnTo>
                  <a:pt x="139998" y="385355"/>
                </a:lnTo>
                <a:lnTo>
                  <a:pt x="142862" y="384539"/>
                </a:lnTo>
                <a:lnTo>
                  <a:pt x="148584" y="381091"/>
                </a:lnTo>
                <a:lnTo>
                  <a:pt x="160016" y="361693"/>
                </a:lnTo>
                <a:lnTo>
                  <a:pt x="198119" y="291880"/>
                </a:lnTo>
                <a:lnTo>
                  <a:pt x="221614" y="252689"/>
                </a:lnTo>
                <a:lnTo>
                  <a:pt x="246802" y="213227"/>
                </a:lnTo>
                <a:lnTo>
                  <a:pt x="273120" y="173584"/>
                </a:lnTo>
                <a:lnTo>
                  <a:pt x="294475" y="144298"/>
                </a:lnTo>
                <a:lnTo>
                  <a:pt x="312522" y="121916"/>
                </a:lnTo>
                <a:lnTo>
                  <a:pt x="341781" y="89427"/>
                </a:lnTo>
                <a:lnTo>
                  <a:pt x="364310" y="65463"/>
                </a:lnTo>
                <a:lnTo>
                  <a:pt x="410573" y="18153"/>
                </a:lnTo>
                <a:lnTo>
                  <a:pt x="420920" y="10291"/>
                </a:lnTo>
                <a:lnTo>
                  <a:pt x="430915" y="4574"/>
                </a:lnTo>
                <a:lnTo>
                  <a:pt x="434915" y="3049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8"/>
          <p:cNvSpPr/>
          <p:nvPr/>
        </p:nvSpPr>
        <p:spPr>
          <a:xfrm>
            <a:off x="7958137" y="5289232"/>
            <a:ext cx="334329" cy="522395"/>
          </a:xfrm>
          <a:custGeom>
            <a:avLst/>
            <a:gdLst/>
            <a:ahLst/>
            <a:cxnLst/>
            <a:rect l="0" t="0" r="0" b="0"/>
            <a:pathLst>
              <a:path w="334329" h="522395">
                <a:moveTo>
                  <a:pt x="0" y="325755"/>
                </a:moveTo>
                <a:lnTo>
                  <a:pt x="0" y="330306"/>
                </a:lnTo>
                <a:lnTo>
                  <a:pt x="953" y="332599"/>
                </a:lnTo>
                <a:lnTo>
                  <a:pt x="6844" y="340377"/>
                </a:lnTo>
                <a:lnTo>
                  <a:pt x="16527" y="352524"/>
                </a:lnTo>
                <a:lnTo>
                  <a:pt x="22448" y="361699"/>
                </a:lnTo>
                <a:lnTo>
                  <a:pt x="29252" y="372577"/>
                </a:lnTo>
                <a:lnTo>
                  <a:pt x="39505" y="386498"/>
                </a:lnTo>
                <a:lnTo>
                  <a:pt x="52053" y="402445"/>
                </a:lnTo>
                <a:lnTo>
                  <a:pt x="66135" y="419744"/>
                </a:lnTo>
                <a:lnTo>
                  <a:pt x="77428" y="433182"/>
                </a:lnTo>
                <a:lnTo>
                  <a:pt x="86861" y="444045"/>
                </a:lnTo>
                <a:lnTo>
                  <a:pt x="95055" y="453193"/>
                </a:lnTo>
                <a:lnTo>
                  <a:pt x="101470" y="462149"/>
                </a:lnTo>
                <a:lnTo>
                  <a:pt x="106699" y="470977"/>
                </a:lnTo>
                <a:lnTo>
                  <a:pt x="115050" y="486501"/>
                </a:lnTo>
                <a:lnTo>
                  <a:pt x="121935" y="496575"/>
                </a:lnTo>
                <a:lnTo>
                  <a:pt x="130711" y="504228"/>
                </a:lnTo>
                <a:lnTo>
                  <a:pt x="140009" y="510804"/>
                </a:lnTo>
                <a:lnTo>
                  <a:pt x="147317" y="516902"/>
                </a:lnTo>
                <a:lnTo>
                  <a:pt x="153739" y="520247"/>
                </a:lnTo>
                <a:lnTo>
                  <a:pt x="159769" y="521733"/>
                </a:lnTo>
                <a:lnTo>
                  <a:pt x="165623" y="522394"/>
                </a:lnTo>
                <a:lnTo>
                  <a:pt x="167566" y="521618"/>
                </a:lnTo>
                <a:lnTo>
                  <a:pt x="168860" y="520148"/>
                </a:lnTo>
                <a:lnTo>
                  <a:pt x="169724" y="518215"/>
                </a:lnTo>
                <a:lnTo>
                  <a:pt x="170683" y="513528"/>
                </a:lnTo>
                <a:lnTo>
                  <a:pt x="171223" y="500454"/>
                </a:lnTo>
                <a:lnTo>
                  <a:pt x="171405" y="470436"/>
                </a:lnTo>
                <a:lnTo>
                  <a:pt x="172373" y="461262"/>
                </a:lnTo>
                <a:lnTo>
                  <a:pt x="173970" y="451336"/>
                </a:lnTo>
                <a:lnTo>
                  <a:pt x="175988" y="440908"/>
                </a:lnTo>
                <a:lnTo>
                  <a:pt x="177332" y="429194"/>
                </a:lnTo>
                <a:lnTo>
                  <a:pt x="178229" y="416622"/>
                </a:lnTo>
                <a:lnTo>
                  <a:pt x="178828" y="403478"/>
                </a:lnTo>
                <a:lnTo>
                  <a:pt x="181131" y="389953"/>
                </a:lnTo>
                <a:lnTo>
                  <a:pt x="184572" y="376174"/>
                </a:lnTo>
                <a:lnTo>
                  <a:pt x="188770" y="362225"/>
                </a:lnTo>
                <a:lnTo>
                  <a:pt x="192522" y="348163"/>
                </a:lnTo>
                <a:lnTo>
                  <a:pt x="195976" y="334026"/>
                </a:lnTo>
                <a:lnTo>
                  <a:pt x="199230" y="319839"/>
                </a:lnTo>
                <a:lnTo>
                  <a:pt x="210467" y="278676"/>
                </a:lnTo>
                <a:lnTo>
                  <a:pt x="227778" y="217191"/>
                </a:lnTo>
                <a:lnTo>
                  <a:pt x="231863" y="201944"/>
                </a:lnTo>
                <a:lnTo>
                  <a:pt x="238396" y="183207"/>
                </a:lnTo>
                <a:lnTo>
                  <a:pt x="246560" y="162143"/>
                </a:lnTo>
                <a:lnTo>
                  <a:pt x="255814" y="139528"/>
                </a:lnTo>
                <a:lnTo>
                  <a:pt x="267697" y="114926"/>
                </a:lnTo>
                <a:lnTo>
                  <a:pt x="281336" y="89000"/>
                </a:lnTo>
                <a:lnTo>
                  <a:pt x="296142" y="62191"/>
                </a:lnTo>
                <a:lnTo>
                  <a:pt x="306965" y="43365"/>
                </a:lnTo>
                <a:lnTo>
                  <a:pt x="315133" y="29863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5248" y="868680"/>
            <a:ext cx="4713504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21"/>
          <p:cNvSpPr/>
          <p:nvPr/>
        </p:nvSpPr>
        <p:spPr>
          <a:xfrm>
            <a:off x="7736444" y="1114425"/>
            <a:ext cx="118472" cy="1474471"/>
          </a:xfrm>
          <a:custGeom>
            <a:avLst/>
            <a:gdLst/>
            <a:ahLst/>
            <a:cxnLst/>
            <a:rect l="0" t="0" r="0" b="0"/>
            <a:pathLst>
              <a:path w="118472" h="1474471">
                <a:moveTo>
                  <a:pt x="110250" y="0"/>
                </a:moveTo>
                <a:lnTo>
                  <a:pt x="110250" y="4550"/>
                </a:lnTo>
                <a:lnTo>
                  <a:pt x="111204" y="5891"/>
                </a:lnTo>
                <a:lnTo>
                  <a:pt x="112791" y="6785"/>
                </a:lnTo>
                <a:lnTo>
                  <a:pt x="114802" y="7380"/>
                </a:lnTo>
                <a:lnTo>
                  <a:pt x="116142" y="8730"/>
                </a:lnTo>
                <a:lnTo>
                  <a:pt x="117036" y="10582"/>
                </a:lnTo>
                <a:lnTo>
                  <a:pt x="117632" y="12770"/>
                </a:lnTo>
                <a:lnTo>
                  <a:pt x="118471" y="56806"/>
                </a:lnTo>
                <a:lnTo>
                  <a:pt x="116127" y="90334"/>
                </a:lnTo>
                <a:lnTo>
                  <a:pt x="113815" y="118253"/>
                </a:lnTo>
                <a:lnTo>
                  <a:pt x="115963" y="145634"/>
                </a:lnTo>
                <a:lnTo>
                  <a:pt x="111661" y="177463"/>
                </a:lnTo>
                <a:lnTo>
                  <a:pt x="109484" y="220819"/>
                </a:lnTo>
                <a:lnTo>
                  <a:pt x="105783" y="259114"/>
                </a:lnTo>
                <a:lnTo>
                  <a:pt x="103462" y="275613"/>
                </a:lnTo>
                <a:lnTo>
                  <a:pt x="100962" y="289469"/>
                </a:lnTo>
                <a:lnTo>
                  <a:pt x="98343" y="301564"/>
                </a:lnTo>
                <a:lnTo>
                  <a:pt x="94658" y="332239"/>
                </a:lnTo>
                <a:lnTo>
                  <a:pt x="91508" y="374872"/>
                </a:lnTo>
                <a:lnTo>
                  <a:pt x="84141" y="417435"/>
                </a:lnTo>
                <a:lnTo>
                  <a:pt x="80461" y="435452"/>
                </a:lnTo>
                <a:lnTo>
                  <a:pt x="77056" y="450321"/>
                </a:lnTo>
                <a:lnTo>
                  <a:pt x="73834" y="463091"/>
                </a:lnTo>
                <a:lnTo>
                  <a:pt x="70732" y="478272"/>
                </a:lnTo>
                <a:lnTo>
                  <a:pt x="64747" y="512920"/>
                </a:lnTo>
                <a:lnTo>
                  <a:pt x="56022" y="569912"/>
                </a:lnTo>
                <a:lnTo>
                  <a:pt x="52812" y="599051"/>
                </a:lnTo>
                <a:lnTo>
                  <a:pt x="48464" y="651841"/>
                </a:lnTo>
                <a:lnTo>
                  <a:pt x="46200" y="677448"/>
                </a:lnTo>
                <a:lnTo>
                  <a:pt x="43737" y="697377"/>
                </a:lnTo>
                <a:lnTo>
                  <a:pt x="41144" y="713520"/>
                </a:lnTo>
                <a:lnTo>
                  <a:pt x="38462" y="727140"/>
                </a:lnTo>
                <a:lnTo>
                  <a:pt x="35482" y="752433"/>
                </a:lnTo>
                <a:lnTo>
                  <a:pt x="33205" y="775422"/>
                </a:lnTo>
                <a:lnTo>
                  <a:pt x="31264" y="785553"/>
                </a:lnTo>
                <a:lnTo>
                  <a:pt x="29019" y="795164"/>
                </a:lnTo>
                <a:lnTo>
                  <a:pt x="26568" y="817764"/>
                </a:lnTo>
                <a:lnTo>
                  <a:pt x="21306" y="886055"/>
                </a:lnTo>
                <a:lnTo>
                  <a:pt x="18332" y="942442"/>
                </a:lnTo>
                <a:lnTo>
                  <a:pt x="16658" y="998697"/>
                </a:lnTo>
                <a:lnTo>
                  <a:pt x="13622" y="1041082"/>
                </a:lnTo>
                <a:lnTo>
                  <a:pt x="11107" y="1070398"/>
                </a:lnTo>
                <a:lnTo>
                  <a:pt x="13141" y="1104872"/>
                </a:lnTo>
                <a:lnTo>
                  <a:pt x="8801" y="1153142"/>
                </a:lnTo>
                <a:lnTo>
                  <a:pt x="8012" y="1184020"/>
                </a:lnTo>
                <a:lnTo>
                  <a:pt x="7383" y="1411293"/>
                </a:lnTo>
                <a:lnTo>
                  <a:pt x="4842" y="1425119"/>
                </a:lnTo>
                <a:lnTo>
                  <a:pt x="1490" y="1434438"/>
                </a:lnTo>
                <a:lnTo>
                  <a:pt x="0" y="1441755"/>
                </a:lnTo>
                <a:lnTo>
                  <a:pt x="1878" y="1453263"/>
                </a:lnTo>
                <a:lnTo>
                  <a:pt x="7381" y="1474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22"/>
          <p:cNvSpPr/>
          <p:nvPr/>
        </p:nvSpPr>
        <p:spPr>
          <a:xfrm>
            <a:off x="6998017" y="1397317"/>
            <a:ext cx="1654493" cy="119304"/>
          </a:xfrm>
          <a:custGeom>
            <a:avLst/>
            <a:gdLst/>
            <a:ahLst/>
            <a:cxnLst/>
            <a:rect l="0" t="0" r="0" b="0"/>
            <a:pathLst>
              <a:path w="1654493" h="119304">
                <a:moveTo>
                  <a:pt x="0" y="0"/>
                </a:moveTo>
                <a:lnTo>
                  <a:pt x="9101" y="4551"/>
                </a:lnTo>
                <a:lnTo>
                  <a:pt x="16110" y="6785"/>
                </a:lnTo>
                <a:lnTo>
                  <a:pt x="29068" y="8731"/>
                </a:lnTo>
                <a:lnTo>
                  <a:pt x="60226" y="12770"/>
                </a:lnTo>
                <a:lnTo>
                  <a:pt x="102406" y="15849"/>
                </a:lnTo>
                <a:lnTo>
                  <a:pt x="139811" y="19109"/>
                </a:lnTo>
                <a:lnTo>
                  <a:pt x="190726" y="22780"/>
                </a:lnTo>
                <a:lnTo>
                  <a:pt x="260980" y="24412"/>
                </a:lnTo>
                <a:lnTo>
                  <a:pt x="496540" y="25603"/>
                </a:lnTo>
                <a:lnTo>
                  <a:pt x="523432" y="26594"/>
                </a:lnTo>
                <a:lnTo>
                  <a:pt x="630162" y="32487"/>
                </a:lnTo>
                <a:lnTo>
                  <a:pt x="681584" y="33934"/>
                </a:lnTo>
                <a:lnTo>
                  <a:pt x="723067" y="35172"/>
                </a:lnTo>
                <a:lnTo>
                  <a:pt x="755069" y="38810"/>
                </a:lnTo>
                <a:lnTo>
                  <a:pt x="811314" y="43015"/>
                </a:lnTo>
                <a:lnTo>
                  <a:pt x="826626" y="44869"/>
                </a:lnTo>
                <a:lnTo>
                  <a:pt x="856022" y="48517"/>
                </a:lnTo>
                <a:lnTo>
                  <a:pt x="892447" y="51523"/>
                </a:lnTo>
                <a:lnTo>
                  <a:pt x="925598" y="55602"/>
                </a:lnTo>
                <a:lnTo>
                  <a:pt x="977643" y="60090"/>
                </a:lnTo>
                <a:lnTo>
                  <a:pt x="1011088" y="64172"/>
                </a:lnTo>
                <a:lnTo>
                  <a:pt x="1049199" y="67274"/>
                </a:lnTo>
                <a:lnTo>
                  <a:pt x="1096792" y="68193"/>
                </a:lnTo>
                <a:lnTo>
                  <a:pt x="1116958" y="70227"/>
                </a:lnTo>
                <a:lnTo>
                  <a:pt x="1138973" y="73488"/>
                </a:lnTo>
                <a:lnTo>
                  <a:pt x="1162224" y="77567"/>
                </a:lnTo>
                <a:lnTo>
                  <a:pt x="1183438" y="80286"/>
                </a:lnTo>
                <a:lnTo>
                  <a:pt x="1398788" y="100275"/>
                </a:lnTo>
                <a:lnTo>
                  <a:pt x="1442421" y="101717"/>
                </a:lnTo>
                <a:lnTo>
                  <a:pt x="1507087" y="102642"/>
                </a:lnTo>
                <a:lnTo>
                  <a:pt x="1521931" y="104623"/>
                </a:lnTo>
                <a:lnTo>
                  <a:pt x="1540402" y="107849"/>
                </a:lnTo>
                <a:lnTo>
                  <a:pt x="1576163" y="114608"/>
                </a:lnTo>
                <a:lnTo>
                  <a:pt x="1595232" y="117612"/>
                </a:lnTo>
                <a:lnTo>
                  <a:pt x="1624974" y="119303"/>
                </a:lnTo>
                <a:lnTo>
                  <a:pt x="1639151" y="117159"/>
                </a:lnTo>
                <a:lnTo>
                  <a:pt x="1654492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3"/>
          <p:cNvSpPr/>
          <p:nvPr/>
        </p:nvSpPr>
        <p:spPr>
          <a:xfrm>
            <a:off x="7246619" y="1122997"/>
            <a:ext cx="300039" cy="300039"/>
          </a:xfrm>
          <a:custGeom>
            <a:avLst/>
            <a:gdLst/>
            <a:ahLst/>
            <a:cxnLst/>
            <a:rect l="0" t="0" r="0" b="0"/>
            <a:pathLst>
              <a:path w="300039" h="300039">
                <a:moveTo>
                  <a:pt x="0" y="0"/>
                </a:moveTo>
                <a:lnTo>
                  <a:pt x="4552" y="4551"/>
                </a:lnTo>
                <a:lnTo>
                  <a:pt x="6845" y="5891"/>
                </a:lnTo>
                <a:lnTo>
                  <a:pt x="14623" y="8731"/>
                </a:lnTo>
                <a:lnTo>
                  <a:pt x="20152" y="12770"/>
                </a:lnTo>
                <a:lnTo>
                  <a:pt x="24865" y="16133"/>
                </a:lnTo>
                <a:lnTo>
                  <a:pt x="37722" y="24950"/>
                </a:lnTo>
                <a:lnTo>
                  <a:pt x="43246" y="29016"/>
                </a:lnTo>
                <a:lnTo>
                  <a:pt x="51923" y="36074"/>
                </a:lnTo>
                <a:lnTo>
                  <a:pt x="59381" y="43099"/>
                </a:lnTo>
                <a:lnTo>
                  <a:pt x="80367" y="63605"/>
                </a:lnTo>
                <a:lnTo>
                  <a:pt x="88820" y="72883"/>
                </a:lnTo>
                <a:lnTo>
                  <a:pt x="95409" y="80974"/>
                </a:lnTo>
                <a:lnTo>
                  <a:pt x="100754" y="88273"/>
                </a:lnTo>
                <a:lnTo>
                  <a:pt x="106222" y="95043"/>
                </a:lnTo>
                <a:lnTo>
                  <a:pt x="111772" y="101462"/>
                </a:lnTo>
                <a:lnTo>
                  <a:pt x="117378" y="107647"/>
                </a:lnTo>
                <a:lnTo>
                  <a:pt x="128686" y="119598"/>
                </a:lnTo>
                <a:lnTo>
                  <a:pt x="177701" y="169097"/>
                </a:lnTo>
                <a:lnTo>
                  <a:pt x="185142" y="177502"/>
                </a:lnTo>
                <a:lnTo>
                  <a:pt x="191056" y="185009"/>
                </a:lnTo>
                <a:lnTo>
                  <a:pt x="195951" y="191920"/>
                </a:lnTo>
                <a:lnTo>
                  <a:pt x="201119" y="198431"/>
                </a:lnTo>
                <a:lnTo>
                  <a:pt x="206470" y="204678"/>
                </a:lnTo>
                <a:lnTo>
                  <a:pt x="211942" y="210747"/>
                </a:lnTo>
                <a:lnTo>
                  <a:pt x="225642" y="225110"/>
                </a:lnTo>
                <a:lnTo>
                  <a:pt x="271122" y="271091"/>
                </a:lnTo>
                <a:lnTo>
                  <a:pt x="276952" y="275977"/>
                </a:lnTo>
                <a:lnTo>
                  <a:pt x="282742" y="280187"/>
                </a:lnTo>
                <a:lnTo>
                  <a:pt x="288507" y="283947"/>
                </a:lnTo>
                <a:lnTo>
                  <a:pt x="292351" y="287405"/>
                </a:lnTo>
                <a:lnTo>
                  <a:pt x="294913" y="290664"/>
                </a:lnTo>
                <a:lnTo>
                  <a:pt x="300038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24"/>
          <p:cNvSpPr/>
          <p:nvPr/>
        </p:nvSpPr>
        <p:spPr>
          <a:xfrm>
            <a:off x="7263765" y="1174432"/>
            <a:ext cx="222886" cy="205741"/>
          </a:xfrm>
          <a:custGeom>
            <a:avLst/>
            <a:gdLst/>
            <a:ahLst/>
            <a:cxnLst/>
            <a:rect l="0" t="0" r="0" b="0"/>
            <a:pathLst>
              <a:path w="222886" h="205741">
                <a:moveTo>
                  <a:pt x="222885" y="0"/>
                </a:moveTo>
                <a:lnTo>
                  <a:pt x="222885" y="4551"/>
                </a:lnTo>
                <a:lnTo>
                  <a:pt x="221933" y="6844"/>
                </a:lnTo>
                <a:lnTo>
                  <a:pt x="218334" y="11932"/>
                </a:lnTo>
                <a:lnTo>
                  <a:pt x="213559" y="17368"/>
                </a:lnTo>
                <a:lnTo>
                  <a:pt x="210953" y="20151"/>
                </a:lnTo>
                <a:lnTo>
                  <a:pt x="198183" y="33170"/>
                </a:lnTo>
                <a:lnTo>
                  <a:pt x="194034" y="38306"/>
                </a:lnTo>
                <a:lnTo>
                  <a:pt x="190316" y="43635"/>
                </a:lnTo>
                <a:lnTo>
                  <a:pt x="186885" y="49092"/>
                </a:lnTo>
                <a:lnTo>
                  <a:pt x="181740" y="54636"/>
                </a:lnTo>
                <a:lnTo>
                  <a:pt x="175453" y="60236"/>
                </a:lnTo>
                <a:lnTo>
                  <a:pt x="159894" y="72492"/>
                </a:lnTo>
                <a:lnTo>
                  <a:pt x="140279" y="87464"/>
                </a:lnTo>
                <a:lnTo>
                  <a:pt x="131619" y="94504"/>
                </a:lnTo>
                <a:lnTo>
                  <a:pt x="123941" y="101103"/>
                </a:lnTo>
                <a:lnTo>
                  <a:pt x="116917" y="107407"/>
                </a:lnTo>
                <a:lnTo>
                  <a:pt x="109377" y="113514"/>
                </a:lnTo>
                <a:lnTo>
                  <a:pt x="101493" y="119491"/>
                </a:lnTo>
                <a:lnTo>
                  <a:pt x="93379" y="125381"/>
                </a:lnTo>
                <a:lnTo>
                  <a:pt x="86065" y="130260"/>
                </a:lnTo>
                <a:lnTo>
                  <a:pt x="79284" y="134465"/>
                </a:lnTo>
                <a:lnTo>
                  <a:pt x="72859" y="138221"/>
                </a:lnTo>
                <a:lnTo>
                  <a:pt x="63812" y="144535"/>
                </a:lnTo>
                <a:lnTo>
                  <a:pt x="53019" y="15255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25"/>
          <p:cNvSpPr/>
          <p:nvPr/>
        </p:nvSpPr>
        <p:spPr>
          <a:xfrm>
            <a:off x="8086725" y="1174432"/>
            <a:ext cx="248603" cy="197169"/>
          </a:xfrm>
          <a:custGeom>
            <a:avLst/>
            <a:gdLst/>
            <a:ahLst/>
            <a:cxnLst/>
            <a:rect l="0" t="0" r="0" b="0"/>
            <a:pathLst>
              <a:path w="248603" h="197169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381" y="4551"/>
                </a:lnTo>
                <a:lnTo>
                  <a:pt x="9683" y="7796"/>
                </a:lnTo>
                <a:lnTo>
                  <a:pt x="13123" y="11865"/>
                </a:lnTo>
                <a:lnTo>
                  <a:pt x="21072" y="20513"/>
                </a:lnTo>
                <a:lnTo>
                  <a:pt x="30902" y="30737"/>
                </a:lnTo>
                <a:lnTo>
                  <a:pt x="79297" y="79296"/>
                </a:lnTo>
                <a:lnTo>
                  <a:pt x="90965" y="88107"/>
                </a:lnTo>
                <a:lnTo>
                  <a:pt x="144322" y="126647"/>
                </a:lnTo>
                <a:lnTo>
                  <a:pt x="155269" y="134914"/>
                </a:lnTo>
                <a:lnTo>
                  <a:pt x="163521" y="141378"/>
                </a:lnTo>
                <a:lnTo>
                  <a:pt x="169973" y="146639"/>
                </a:lnTo>
                <a:lnTo>
                  <a:pt x="175228" y="151099"/>
                </a:lnTo>
                <a:lnTo>
                  <a:pt x="179684" y="155025"/>
                </a:lnTo>
                <a:lnTo>
                  <a:pt x="184558" y="157643"/>
                </a:lnTo>
                <a:lnTo>
                  <a:pt x="189714" y="159388"/>
                </a:lnTo>
                <a:lnTo>
                  <a:pt x="195057" y="160551"/>
                </a:lnTo>
                <a:lnTo>
                  <a:pt x="199569" y="162279"/>
                </a:lnTo>
                <a:lnTo>
                  <a:pt x="207125" y="166739"/>
                </a:lnTo>
                <a:lnTo>
                  <a:pt x="225835" y="179156"/>
                </a:lnTo>
                <a:lnTo>
                  <a:pt x="231519" y="182302"/>
                </a:lnTo>
                <a:lnTo>
                  <a:pt x="236261" y="184400"/>
                </a:lnTo>
                <a:lnTo>
                  <a:pt x="248602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6"/>
          <p:cNvSpPr/>
          <p:nvPr/>
        </p:nvSpPr>
        <p:spPr>
          <a:xfrm>
            <a:off x="8223884" y="1208722"/>
            <a:ext cx="240032" cy="300039"/>
          </a:xfrm>
          <a:custGeom>
            <a:avLst/>
            <a:gdLst/>
            <a:ahLst/>
            <a:cxnLst/>
            <a:rect l="0" t="0" r="0" b="0"/>
            <a:pathLst>
              <a:path w="240032" h="300039">
                <a:moveTo>
                  <a:pt x="240031" y="0"/>
                </a:moveTo>
                <a:lnTo>
                  <a:pt x="240031" y="28619"/>
                </a:lnTo>
                <a:lnTo>
                  <a:pt x="239078" y="31462"/>
                </a:lnTo>
                <a:lnTo>
                  <a:pt x="235480" y="37161"/>
                </a:lnTo>
                <a:lnTo>
                  <a:pt x="223548" y="54826"/>
                </a:lnTo>
                <a:lnTo>
                  <a:pt x="219517" y="60363"/>
                </a:lnTo>
                <a:lnTo>
                  <a:pt x="212498" y="69056"/>
                </a:lnTo>
                <a:lnTo>
                  <a:pt x="206204" y="76094"/>
                </a:lnTo>
                <a:lnTo>
                  <a:pt x="203193" y="79304"/>
                </a:lnTo>
                <a:lnTo>
                  <a:pt x="201184" y="82397"/>
                </a:lnTo>
                <a:lnTo>
                  <a:pt x="198953" y="88373"/>
                </a:lnTo>
                <a:lnTo>
                  <a:pt x="196453" y="91301"/>
                </a:lnTo>
                <a:lnTo>
                  <a:pt x="192882" y="94205"/>
                </a:lnTo>
                <a:lnTo>
                  <a:pt x="188594" y="97093"/>
                </a:lnTo>
                <a:lnTo>
                  <a:pt x="185738" y="99971"/>
                </a:lnTo>
                <a:lnTo>
                  <a:pt x="183833" y="102843"/>
                </a:lnTo>
                <a:lnTo>
                  <a:pt x="180764" y="108573"/>
                </a:lnTo>
                <a:lnTo>
                  <a:pt x="176224" y="114295"/>
                </a:lnTo>
                <a:lnTo>
                  <a:pt x="171033" y="122553"/>
                </a:lnTo>
                <a:lnTo>
                  <a:pt x="165550" y="131620"/>
                </a:lnTo>
                <a:lnTo>
                  <a:pt x="159939" y="138825"/>
                </a:lnTo>
                <a:lnTo>
                  <a:pt x="155203" y="143985"/>
                </a:lnTo>
                <a:lnTo>
                  <a:pt x="142322" y="157338"/>
                </a:lnTo>
                <a:lnTo>
                  <a:pt x="136791" y="163947"/>
                </a:lnTo>
                <a:lnTo>
                  <a:pt x="132152" y="170258"/>
                </a:lnTo>
                <a:lnTo>
                  <a:pt x="128106" y="176371"/>
                </a:lnTo>
                <a:lnTo>
                  <a:pt x="123504" y="182350"/>
                </a:lnTo>
                <a:lnTo>
                  <a:pt x="118532" y="188242"/>
                </a:lnTo>
                <a:lnTo>
                  <a:pt x="113312" y="194075"/>
                </a:lnTo>
                <a:lnTo>
                  <a:pt x="102431" y="205635"/>
                </a:lnTo>
                <a:lnTo>
                  <a:pt x="75327" y="233236"/>
                </a:lnTo>
                <a:lnTo>
                  <a:pt x="70220" y="238358"/>
                </a:lnTo>
                <a:lnTo>
                  <a:pt x="64548" y="246589"/>
                </a:lnTo>
                <a:lnTo>
                  <a:pt x="63034" y="250118"/>
                </a:lnTo>
                <a:lnTo>
                  <a:pt x="60121" y="253423"/>
                </a:lnTo>
                <a:lnTo>
                  <a:pt x="56273" y="256579"/>
                </a:lnTo>
                <a:lnTo>
                  <a:pt x="45512" y="263936"/>
                </a:lnTo>
                <a:lnTo>
                  <a:pt x="41501" y="270023"/>
                </a:lnTo>
                <a:lnTo>
                  <a:pt x="39097" y="274313"/>
                </a:lnTo>
                <a:lnTo>
                  <a:pt x="35590" y="278125"/>
                </a:lnTo>
                <a:lnTo>
                  <a:pt x="31346" y="281619"/>
                </a:lnTo>
                <a:lnTo>
                  <a:pt x="26613" y="284901"/>
                </a:lnTo>
                <a:lnTo>
                  <a:pt x="22504" y="287089"/>
                </a:lnTo>
                <a:lnTo>
                  <a:pt x="15400" y="289520"/>
                </a:lnTo>
                <a:lnTo>
                  <a:pt x="9067" y="293141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7"/>
          <p:cNvSpPr/>
          <p:nvPr/>
        </p:nvSpPr>
        <p:spPr>
          <a:xfrm>
            <a:off x="7272882" y="1495724"/>
            <a:ext cx="251627" cy="373035"/>
          </a:xfrm>
          <a:custGeom>
            <a:avLst/>
            <a:gdLst/>
            <a:ahLst/>
            <a:cxnLst/>
            <a:rect l="0" t="0" r="0" b="0"/>
            <a:pathLst>
              <a:path w="251627" h="373035">
                <a:moveTo>
                  <a:pt x="222340" y="90188"/>
                </a:moveTo>
                <a:lnTo>
                  <a:pt x="217789" y="76536"/>
                </a:lnTo>
                <a:lnTo>
                  <a:pt x="216449" y="68704"/>
                </a:lnTo>
                <a:lnTo>
                  <a:pt x="215555" y="59673"/>
                </a:lnTo>
                <a:lnTo>
                  <a:pt x="214960" y="49842"/>
                </a:lnTo>
                <a:lnTo>
                  <a:pt x="213609" y="41383"/>
                </a:lnTo>
                <a:lnTo>
                  <a:pt x="211758" y="33839"/>
                </a:lnTo>
                <a:lnTo>
                  <a:pt x="209570" y="26904"/>
                </a:lnTo>
                <a:lnTo>
                  <a:pt x="206207" y="21329"/>
                </a:lnTo>
                <a:lnTo>
                  <a:pt x="202060" y="16660"/>
                </a:lnTo>
                <a:lnTo>
                  <a:pt x="197389" y="12594"/>
                </a:lnTo>
                <a:lnTo>
                  <a:pt x="189661" y="8077"/>
                </a:lnTo>
                <a:lnTo>
                  <a:pt x="182099" y="5117"/>
                </a:lnTo>
                <a:lnTo>
                  <a:pt x="177415" y="2994"/>
                </a:lnTo>
                <a:lnTo>
                  <a:pt x="172388" y="626"/>
                </a:lnTo>
                <a:lnTo>
                  <a:pt x="167131" y="0"/>
                </a:lnTo>
                <a:lnTo>
                  <a:pt x="161721" y="535"/>
                </a:lnTo>
                <a:lnTo>
                  <a:pt x="156211" y="1845"/>
                </a:lnTo>
                <a:lnTo>
                  <a:pt x="151584" y="2717"/>
                </a:lnTo>
                <a:lnTo>
                  <a:pt x="143903" y="3687"/>
                </a:lnTo>
                <a:lnTo>
                  <a:pt x="139569" y="4898"/>
                </a:lnTo>
                <a:lnTo>
                  <a:pt x="134775" y="6658"/>
                </a:lnTo>
                <a:lnTo>
                  <a:pt x="129673" y="8784"/>
                </a:lnTo>
                <a:lnTo>
                  <a:pt x="125319" y="11154"/>
                </a:lnTo>
                <a:lnTo>
                  <a:pt x="113689" y="19040"/>
                </a:lnTo>
                <a:lnTo>
                  <a:pt x="108948" y="21801"/>
                </a:lnTo>
                <a:lnTo>
                  <a:pt x="103884" y="24594"/>
                </a:lnTo>
                <a:lnTo>
                  <a:pt x="96696" y="29314"/>
                </a:lnTo>
                <a:lnTo>
                  <a:pt x="78551" y="42178"/>
                </a:lnTo>
                <a:lnTo>
                  <a:pt x="71236" y="48656"/>
                </a:lnTo>
                <a:lnTo>
                  <a:pt x="65406" y="54880"/>
                </a:lnTo>
                <a:lnTo>
                  <a:pt x="60568" y="60934"/>
                </a:lnTo>
                <a:lnTo>
                  <a:pt x="55437" y="69733"/>
                </a:lnTo>
                <a:lnTo>
                  <a:pt x="50112" y="80361"/>
                </a:lnTo>
                <a:lnTo>
                  <a:pt x="44656" y="92209"/>
                </a:lnTo>
                <a:lnTo>
                  <a:pt x="39114" y="102013"/>
                </a:lnTo>
                <a:lnTo>
                  <a:pt x="33514" y="110454"/>
                </a:lnTo>
                <a:lnTo>
                  <a:pt x="27877" y="117986"/>
                </a:lnTo>
                <a:lnTo>
                  <a:pt x="23165" y="128723"/>
                </a:lnTo>
                <a:lnTo>
                  <a:pt x="19072" y="141595"/>
                </a:lnTo>
                <a:lnTo>
                  <a:pt x="15390" y="155892"/>
                </a:lnTo>
                <a:lnTo>
                  <a:pt x="8760" y="184477"/>
                </a:lnTo>
                <a:lnTo>
                  <a:pt x="5658" y="198768"/>
                </a:lnTo>
                <a:lnTo>
                  <a:pt x="3590" y="213057"/>
                </a:lnTo>
                <a:lnTo>
                  <a:pt x="2212" y="227346"/>
                </a:lnTo>
                <a:lnTo>
                  <a:pt x="681" y="253064"/>
                </a:lnTo>
                <a:lnTo>
                  <a:pt x="0" y="270845"/>
                </a:lnTo>
                <a:lnTo>
                  <a:pt x="770" y="280159"/>
                </a:lnTo>
                <a:lnTo>
                  <a:pt x="2237" y="290178"/>
                </a:lnTo>
                <a:lnTo>
                  <a:pt x="4167" y="300667"/>
                </a:lnTo>
                <a:lnTo>
                  <a:pt x="7359" y="310517"/>
                </a:lnTo>
                <a:lnTo>
                  <a:pt x="11391" y="319942"/>
                </a:lnTo>
                <a:lnTo>
                  <a:pt x="15986" y="329082"/>
                </a:lnTo>
                <a:lnTo>
                  <a:pt x="20000" y="336128"/>
                </a:lnTo>
                <a:lnTo>
                  <a:pt x="27001" y="346497"/>
                </a:lnTo>
                <a:lnTo>
                  <a:pt x="33288" y="354281"/>
                </a:lnTo>
                <a:lnTo>
                  <a:pt x="36298" y="357690"/>
                </a:lnTo>
                <a:lnTo>
                  <a:pt x="40209" y="360915"/>
                </a:lnTo>
                <a:lnTo>
                  <a:pt x="44722" y="364018"/>
                </a:lnTo>
                <a:lnTo>
                  <a:pt x="49636" y="367039"/>
                </a:lnTo>
                <a:lnTo>
                  <a:pt x="54816" y="369053"/>
                </a:lnTo>
                <a:lnTo>
                  <a:pt x="60175" y="370395"/>
                </a:lnTo>
                <a:lnTo>
                  <a:pt x="65653" y="371290"/>
                </a:lnTo>
                <a:lnTo>
                  <a:pt x="70257" y="371887"/>
                </a:lnTo>
                <a:lnTo>
                  <a:pt x="77912" y="372550"/>
                </a:lnTo>
                <a:lnTo>
                  <a:pt x="82240" y="372727"/>
                </a:lnTo>
                <a:lnTo>
                  <a:pt x="92128" y="372923"/>
                </a:lnTo>
                <a:lnTo>
                  <a:pt x="117507" y="373034"/>
                </a:lnTo>
                <a:lnTo>
                  <a:pt x="124829" y="372097"/>
                </a:lnTo>
                <a:lnTo>
                  <a:pt x="130662" y="370520"/>
                </a:lnTo>
                <a:lnTo>
                  <a:pt x="135504" y="368516"/>
                </a:lnTo>
                <a:lnTo>
                  <a:pt x="140637" y="366228"/>
                </a:lnTo>
                <a:lnTo>
                  <a:pt x="151420" y="361145"/>
                </a:lnTo>
                <a:lnTo>
                  <a:pt x="168201" y="352928"/>
                </a:lnTo>
                <a:lnTo>
                  <a:pt x="172912" y="350121"/>
                </a:lnTo>
                <a:lnTo>
                  <a:pt x="180687" y="344461"/>
                </a:lnTo>
                <a:lnTo>
                  <a:pt x="185047" y="340666"/>
                </a:lnTo>
                <a:lnTo>
                  <a:pt x="189858" y="336231"/>
                </a:lnTo>
                <a:lnTo>
                  <a:pt x="194970" y="331369"/>
                </a:lnTo>
                <a:lnTo>
                  <a:pt x="199330" y="326223"/>
                </a:lnTo>
                <a:lnTo>
                  <a:pt x="206716" y="315425"/>
                </a:lnTo>
                <a:lnTo>
                  <a:pt x="213174" y="304276"/>
                </a:lnTo>
                <a:lnTo>
                  <a:pt x="216229" y="298636"/>
                </a:lnTo>
                <a:lnTo>
                  <a:pt x="220171" y="292018"/>
                </a:lnTo>
                <a:lnTo>
                  <a:pt x="229632" y="277045"/>
                </a:lnTo>
                <a:lnTo>
                  <a:pt x="233869" y="268100"/>
                </a:lnTo>
                <a:lnTo>
                  <a:pt x="237646" y="258326"/>
                </a:lnTo>
                <a:lnTo>
                  <a:pt x="250552" y="219815"/>
                </a:lnTo>
                <a:lnTo>
                  <a:pt x="251626" y="211848"/>
                </a:lnTo>
                <a:lnTo>
                  <a:pt x="251389" y="204632"/>
                </a:lnTo>
                <a:lnTo>
                  <a:pt x="250278" y="197917"/>
                </a:lnTo>
                <a:lnTo>
                  <a:pt x="249538" y="191535"/>
                </a:lnTo>
                <a:lnTo>
                  <a:pt x="249045" y="185375"/>
                </a:lnTo>
                <a:lnTo>
                  <a:pt x="248496" y="174403"/>
                </a:lnTo>
                <a:lnTo>
                  <a:pt x="248252" y="166352"/>
                </a:lnTo>
                <a:lnTo>
                  <a:pt x="245604" y="157059"/>
                </a:lnTo>
                <a:lnTo>
                  <a:pt x="241252" y="147531"/>
                </a:lnTo>
                <a:lnTo>
                  <a:pt x="233447" y="136812"/>
                </a:lnTo>
                <a:lnTo>
                  <a:pt x="227912" y="130595"/>
                </a:lnTo>
                <a:lnTo>
                  <a:pt x="219736" y="122117"/>
                </a:lnTo>
                <a:lnTo>
                  <a:pt x="203516" y="105702"/>
                </a:lnTo>
                <a:lnTo>
                  <a:pt x="200266" y="103388"/>
                </a:lnTo>
                <a:lnTo>
                  <a:pt x="194114" y="100817"/>
                </a:lnTo>
                <a:lnTo>
                  <a:pt x="188205" y="99675"/>
                </a:lnTo>
                <a:lnTo>
                  <a:pt x="170905" y="98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28"/>
          <p:cNvSpPr/>
          <p:nvPr/>
        </p:nvSpPr>
        <p:spPr>
          <a:xfrm>
            <a:off x="8172450" y="1603057"/>
            <a:ext cx="60008" cy="402908"/>
          </a:xfrm>
          <a:custGeom>
            <a:avLst/>
            <a:gdLst/>
            <a:ahLst/>
            <a:cxnLst/>
            <a:rect l="0" t="0" r="0" b="0"/>
            <a:pathLst>
              <a:path w="60008" h="402908">
                <a:moveTo>
                  <a:pt x="0" y="0"/>
                </a:moveTo>
                <a:lnTo>
                  <a:pt x="4550" y="0"/>
                </a:lnTo>
                <a:lnTo>
                  <a:pt x="4939" y="953"/>
                </a:lnTo>
                <a:lnTo>
                  <a:pt x="4245" y="2540"/>
                </a:lnTo>
                <a:lnTo>
                  <a:pt x="2830" y="4551"/>
                </a:lnTo>
                <a:lnTo>
                  <a:pt x="2839" y="5891"/>
                </a:lnTo>
                <a:lnTo>
                  <a:pt x="3797" y="6785"/>
                </a:lnTo>
                <a:lnTo>
                  <a:pt x="5389" y="7381"/>
                </a:lnTo>
                <a:lnTo>
                  <a:pt x="6449" y="8731"/>
                </a:lnTo>
                <a:lnTo>
                  <a:pt x="7157" y="10583"/>
                </a:lnTo>
                <a:lnTo>
                  <a:pt x="8153" y="17741"/>
                </a:lnTo>
                <a:lnTo>
                  <a:pt x="8490" y="28693"/>
                </a:lnTo>
                <a:lnTo>
                  <a:pt x="8570" y="95393"/>
                </a:lnTo>
                <a:lnTo>
                  <a:pt x="9523" y="104553"/>
                </a:lnTo>
                <a:lnTo>
                  <a:pt x="14464" y="144538"/>
                </a:lnTo>
                <a:lnTo>
                  <a:pt x="15357" y="154461"/>
                </a:lnTo>
                <a:lnTo>
                  <a:pt x="15953" y="162982"/>
                </a:lnTo>
                <a:lnTo>
                  <a:pt x="16350" y="172472"/>
                </a:lnTo>
                <a:lnTo>
                  <a:pt x="16909" y="202127"/>
                </a:lnTo>
                <a:lnTo>
                  <a:pt x="17040" y="217152"/>
                </a:lnTo>
                <a:lnTo>
                  <a:pt x="18028" y="223825"/>
                </a:lnTo>
                <a:lnTo>
                  <a:pt x="19638" y="230179"/>
                </a:lnTo>
                <a:lnTo>
                  <a:pt x="21664" y="236321"/>
                </a:lnTo>
                <a:lnTo>
                  <a:pt x="23015" y="242320"/>
                </a:lnTo>
                <a:lnTo>
                  <a:pt x="24517" y="254065"/>
                </a:lnTo>
                <a:lnTo>
                  <a:pt x="25183" y="265635"/>
                </a:lnTo>
                <a:lnTo>
                  <a:pt x="25362" y="271388"/>
                </a:lnTo>
                <a:lnTo>
                  <a:pt x="26433" y="276175"/>
                </a:lnTo>
                <a:lnTo>
                  <a:pt x="28099" y="280319"/>
                </a:lnTo>
                <a:lnTo>
                  <a:pt x="30162" y="284035"/>
                </a:lnTo>
                <a:lnTo>
                  <a:pt x="30586" y="288416"/>
                </a:lnTo>
                <a:lnTo>
                  <a:pt x="29916" y="293243"/>
                </a:lnTo>
                <a:lnTo>
                  <a:pt x="28516" y="298365"/>
                </a:lnTo>
                <a:lnTo>
                  <a:pt x="26961" y="309137"/>
                </a:lnTo>
                <a:lnTo>
                  <a:pt x="26547" y="314676"/>
                </a:lnTo>
                <a:lnTo>
                  <a:pt x="27223" y="319322"/>
                </a:lnTo>
                <a:lnTo>
                  <a:pt x="28626" y="323371"/>
                </a:lnTo>
                <a:lnTo>
                  <a:pt x="30514" y="327023"/>
                </a:lnTo>
                <a:lnTo>
                  <a:pt x="32725" y="336125"/>
                </a:lnTo>
                <a:lnTo>
                  <a:pt x="35152" y="348861"/>
                </a:lnTo>
                <a:lnTo>
                  <a:pt x="37722" y="364019"/>
                </a:lnTo>
                <a:lnTo>
                  <a:pt x="40389" y="375077"/>
                </a:lnTo>
                <a:lnTo>
                  <a:pt x="43117" y="383401"/>
                </a:lnTo>
                <a:lnTo>
                  <a:pt x="49792" y="399055"/>
                </a:lnTo>
                <a:lnTo>
                  <a:pt x="51292" y="400339"/>
                </a:lnTo>
                <a:lnTo>
                  <a:pt x="53245" y="401195"/>
                </a:lnTo>
                <a:lnTo>
                  <a:pt x="60007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9"/>
          <p:cNvSpPr/>
          <p:nvPr/>
        </p:nvSpPr>
        <p:spPr>
          <a:xfrm>
            <a:off x="7263765" y="2086827"/>
            <a:ext cx="385763" cy="407770"/>
          </a:xfrm>
          <a:custGeom>
            <a:avLst/>
            <a:gdLst/>
            <a:ahLst/>
            <a:cxnLst/>
            <a:rect l="0" t="0" r="0" b="0"/>
            <a:pathLst>
              <a:path w="385763" h="407770">
                <a:moveTo>
                  <a:pt x="0" y="56298"/>
                </a:moveTo>
                <a:lnTo>
                  <a:pt x="4551" y="56298"/>
                </a:lnTo>
                <a:lnTo>
                  <a:pt x="6844" y="54393"/>
                </a:lnTo>
                <a:lnTo>
                  <a:pt x="14827" y="42727"/>
                </a:lnTo>
                <a:lnTo>
                  <a:pt x="15600" y="41536"/>
                </a:lnTo>
                <a:lnTo>
                  <a:pt x="25788" y="35308"/>
                </a:lnTo>
                <a:lnTo>
                  <a:pt x="35591" y="30141"/>
                </a:lnTo>
                <a:lnTo>
                  <a:pt x="45345" y="25622"/>
                </a:lnTo>
                <a:lnTo>
                  <a:pt x="56192" y="22126"/>
                </a:lnTo>
                <a:lnTo>
                  <a:pt x="65438" y="16433"/>
                </a:lnTo>
                <a:lnTo>
                  <a:pt x="75163" y="13371"/>
                </a:lnTo>
                <a:lnTo>
                  <a:pt x="84523" y="9279"/>
                </a:lnTo>
                <a:lnTo>
                  <a:pt x="92493" y="6825"/>
                </a:lnTo>
                <a:lnTo>
                  <a:pt x="102335" y="5444"/>
                </a:lnTo>
                <a:lnTo>
                  <a:pt x="111205" y="4169"/>
                </a:lnTo>
                <a:lnTo>
                  <a:pt x="127847" y="426"/>
                </a:lnTo>
                <a:lnTo>
                  <a:pt x="138571" y="0"/>
                </a:lnTo>
                <a:lnTo>
                  <a:pt x="150483" y="669"/>
                </a:lnTo>
                <a:lnTo>
                  <a:pt x="163187" y="2067"/>
                </a:lnTo>
                <a:lnTo>
                  <a:pt x="175466" y="2999"/>
                </a:lnTo>
                <a:lnTo>
                  <a:pt x="187463" y="3620"/>
                </a:lnTo>
                <a:lnTo>
                  <a:pt x="199270" y="4034"/>
                </a:lnTo>
                <a:lnTo>
                  <a:pt x="207141" y="5263"/>
                </a:lnTo>
                <a:lnTo>
                  <a:pt x="212389" y="7034"/>
                </a:lnTo>
                <a:lnTo>
                  <a:pt x="219173" y="10590"/>
                </a:lnTo>
                <a:lnTo>
                  <a:pt x="228346" y="13545"/>
                </a:lnTo>
                <a:lnTo>
                  <a:pt x="237098" y="19077"/>
                </a:lnTo>
                <a:lnTo>
                  <a:pt x="245722" y="22092"/>
                </a:lnTo>
                <a:lnTo>
                  <a:pt x="254310" y="28594"/>
                </a:lnTo>
                <a:lnTo>
                  <a:pt x="260030" y="33825"/>
                </a:lnTo>
                <a:lnTo>
                  <a:pt x="265746" y="41865"/>
                </a:lnTo>
                <a:lnTo>
                  <a:pt x="274319" y="54561"/>
                </a:lnTo>
                <a:lnTo>
                  <a:pt x="277177" y="57997"/>
                </a:lnTo>
                <a:lnTo>
                  <a:pt x="280352" y="64356"/>
                </a:lnTo>
                <a:lnTo>
                  <a:pt x="282716" y="72261"/>
                </a:lnTo>
                <a:lnTo>
                  <a:pt x="286941" y="85300"/>
                </a:lnTo>
                <a:lnTo>
                  <a:pt x="288449" y="91825"/>
                </a:lnTo>
                <a:lnTo>
                  <a:pt x="290125" y="104155"/>
                </a:lnTo>
                <a:lnTo>
                  <a:pt x="288667" y="112015"/>
                </a:lnTo>
                <a:lnTo>
                  <a:pt x="285789" y="121065"/>
                </a:lnTo>
                <a:lnTo>
                  <a:pt x="281965" y="130908"/>
                </a:lnTo>
                <a:lnTo>
                  <a:pt x="277511" y="139376"/>
                </a:lnTo>
                <a:lnTo>
                  <a:pt x="272638" y="146925"/>
                </a:lnTo>
                <a:lnTo>
                  <a:pt x="267483" y="153864"/>
                </a:lnTo>
                <a:lnTo>
                  <a:pt x="263094" y="160394"/>
                </a:lnTo>
                <a:lnTo>
                  <a:pt x="255678" y="172730"/>
                </a:lnTo>
                <a:lnTo>
                  <a:pt x="249509" y="178687"/>
                </a:lnTo>
                <a:lnTo>
                  <a:pt x="241587" y="184563"/>
                </a:lnTo>
                <a:lnTo>
                  <a:pt x="232495" y="190385"/>
                </a:lnTo>
                <a:lnTo>
                  <a:pt x="225482" y="194267"/>
                </a:lnTo>
                <a:lnTo>
                  <a:pt x="215149" y="198580"/>
                </a:lnTo>
                <a:lnTo>
                  <a:pt x="212012" y="200682"/>
                </a:lnTo>
                <a:lnTo>
                  <a:pt x="209922" y="203037"/>
                </a:lnTo>
                <a:lnTo>
                  <a:pt x="208528" y="205558"/>
                </a:lnTo>
                <a:lnTo>
                  <a:pt x="206646" y="207240"/>
                </a:lnTo>
                <a:lnTo>
                  <a:pt x="204439" y="208361"/>
                </a:lnTo>
                <a:lnTo>
                  <a:pt x="202015" y="209108"/>
                </a:lnTo>
                <a:lnTo>
                  <a:pt x="196782" y="212478"/>
                </a:lnTo>
                <a:lnTo>
                  <a:pt x="194053" y="214711"/>
                </a:lnTo>
                <a:lnTo>
                  <a:pt x="191281" y="216199"/>
                </a:lnTo>
                <a:lnTo>
                  <a:pt x="182829" y="219246"/>
                </a:lnTo>
                <a:lnTo>
                  <a:pt x="174292" y="224805"/>
                </a:lnTo>
                <a:lnTo>
                  <a:pt x="165730" y="227828"/>
                </a:lnTo>
                <a:lnTo>
                  <a:pt x="157161" y="233380"/>
                </a:lnTo>
                <a:lnTo>
                  <a:pt x="148589" y="236402"/>
                </a:lnTo>
                <a:lnTo>
                  <a:pt x="138853" y="243586"/>
                </a:lnTo>
                <a:lnTo>
                  <a:pt x="135372" y="244312"/>
                </a:lnTo>
                <a:lnTo>
                  <a:pt x="133111" y="244505"/>
                </a:lnTo>
                <a:lnTo>
                  <a:pt x="130651" y="245587"/>
                </a:lnTo>
                <a:lnTo>
                  <a:pt x="122637" y="250707"/>
                </a:lnTo>
                <a:lnTo>
                  <a:pt x="112325" y="254553"/>
                </a:lnTo>
                <a:lnTo>
                  <a:pt x="106316" y="258000"/>
                </a:lnTo>
                <a:lnTo>
                  <a:pt x="99452" y="262204"/>
                </a:lnTo>
                <a:lnTo>
                  <a:pt x="89286" y="269414"/>
                </a:lnTo>
                <a:lnTo>
                  <a:pt x="77798" y="278849"/>
                </a:lnTo>
                <a:lnTo>
                  <a:pt x="69830" y="285645"/>
                </a:lnTo>
                <a:lnTo>
                  <a:pt x="60880" y="290945"/>
                </a:lnTo>
                <a:lnTo>
                  <a:pt x="57732" y="293692"/>
                </a:lnTo>
                <a:lnTo>
                  <a:pt x="55633" y="296475"/>
                </a:lnTo>
                <a:lnTo>
                  <a:pt x="54234" y="299283"/>
                </a:lnTo>
                <a:lnTo>
                  <a:pt x="47598" y="307484"/>
                </a:lnTo>
                <a:lnTo>
                  <a:pt x="39252" y="317478"/>
                </a:lnTo>
                <a:lnTo>
                  <a:pt x="32367" y="328270"/>
                </a:lnTo>
                <a:lnTo>
                  <a:pt x="26133" y="339417"/>
                </a:lnTo>
                <a:lnTo>
                  <a:pt x="18920" y="352993"/>
                </a:lnTo>
                <a:lnTo>
                  <a:pt x="17933" y="357390"/>
                </a:lnTo>
                <a:lnTo>
                  <a:pt x="17191" y="369019"/>
                </a:lnTo>
                <a:lnTo>
                  <a:pt x="17158" y="372158"/>
                </a:lnTo>
                <a:lnTo>
                  <a:pt x="21699" y="377639"/>
                </a:lnTo>
                <a:lnTo>
                  <a:pt x="31767" y="388025"/>
                </a:lnTo>
                <a:lnTo>
                  <a:pt x="37296" y="393597"/>
                </a:lnTo>
                <a:lnTo>
                  <a:pt x="40103" y="395464"/>
                </a:lnTo>
                <a:lnTo>
                  <a:pt x="48607" y="399044"/>
                </a:lnTo>
                <a:lnTo>
                  <a:pt x="54305" y="403257"/>
                </a:lnTo>
                <a:lnTo>
                  <a:pt x="58111" y="404761"/>
                </a:lnTo>
                <a:lnTo>
                  <a:pt x="67420" y="406433"/>
                </a:lnTo>
                <a:lnTo>
                  <a:pt x="77907" y="407176"/>
                </a:lnTo>
                <a:lnTo>
                  <a:pt x="83370" y="407374"/>
                </a:lnTo>
                <a:lnTo>
                  <a:pt x="222050" y="407769"/>
                </a:lnTo>
                <a:lnTo>
                  <a:pt x="231853" y="406817"/>
                </a:lnTo>
                <a:lnTo>
                  <a:pt x="239341" y="405230"/>
                </a:lnTo>
                <a:lnTo>
                  <a:pt x="245285" y="403219"/>
                </a:lnTo>
                <a:lnTo>
                  <a:pt x="253059" y="401879"/>
                </a:lnTo>
                <a:lnTo>
                  <a:pt x="262050" y="400985"/>
                </a:lnTo>
                <a:lnTo>
                  <a:pt x="271855" y="400389"/>
                </a:lnTo>
                <a:lnTo>
                  <a:pt x="292909" y="399727"/>
                </a:lnTo>
                <a:lnTo>
                  <a:pt x="332920" y="399302"/>
                </a:lnTo>
                <a:lnTo>
                  <a:pt x="339104" y="398315"/>
                </a:lnTo>
                <a:lnTo>
                  <a:pt x="343227" y="396704"/>
                </a:lnTo>
                <a:lnTo>
                  <a:pt x="345975" y="394678"/>
                </a:lnTo>
                <a:lnTo>
                  <a:pt x="354109" y="392426"/>
                </a:lnTo>
                <a:lnTo>
                  <a:pt x="363122" y="391425"/>
                </a:lnTo>
                <a:lnTo>
                  <a:pt x="373550" y="390862"/>
                </a:lnTo>
                <a:lnTo>
                  <a:pt x="385742" y="390625"/>
                </a:lnTo>
                <a:lnTo>
                  <a:pt x="385758" y="390625"/>
                </a:lnTo>
                <a:lnTo>
                  <a:pt x="385759" y="390625"/>
                </a:lnTo>
                <a:lnTo>
                  <a:pt x="385762" y="390625"/>
                </a:lnTo>
                <a:lnTo>
                  <a:pt x="385762" y="388085"/>
                </a:lnTo>
                <a:lnTo>
                  <a:pt x="377190" y="382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30"/>
          <p:cNvSpPr/>
          <p:nvPr/>
        </p:nvSpPr>
        <p:spPr>
          <a:xfrm>
            <a:off x="7718107" y="2631757"/>
            <a:ext cx="25719" cy="368619"/>
          </a:xfrm>
          <a:custGeom>
            <a:avLst/>
            <a:gdLst/>
            <a:ahLst/>
            <a:cxnLst/>
            <a:rect l="0" t="0" r="0" b="0"/>
            <a:pathLst>
              <a:path w="25719" h="368619">
                <a:moveTo>
                  <a:pt x="25718" y="0"/>
                </a:moveTo>
                <a:lnTo>
                  <a:pt x="21167" y="9102"/>
                </a:lnTo>
                <a:lnTo>
                  <a:pt x="19826" y="12735"/>
                </a:lnTo>
                <a:lnTo>
                  <a:pt x="18933" y="16110"/>
                </a:lnTo>
                <a:lnTo>
                  <a:pt x="18337" y="19313"/>
                </a:lnTo>
                <a:lnTo>
                  <a:pt x="17675" y="30491"/>
                </a:lnTo>
                <a:lnTo>
                  <a:pt x="17250" y="51849"/>
                </a:lnTo>
                <a:lnTo>
                  <a:pt x="17154" y="74053"/>
                </a:lnTo>
                <a:lnTo>
                  <a:pt x="16199" y="76039"/>
                </a:lnTo>
                <a:lnTo>
                  <a:pt x="14610" y="78315"/>
                </a:lnTo>
                <a:lnTo>
                  <a:pt x="9765" y="84261"/>
                </a:lnTo>
                <a:lnTo>
                  <a:pt x="9102" y="87615"/>
                </a:lnTo>
                <a:lnTo>
                  <a:pt x="8729" y="97397"/>
                </a:lnTo>
                <a:lnTo>
                  <a:pt x="8677" y="102079"/>
                </a:lnTo>
                <a:lnTo>
                  <a:pt x="7690" y="106153"/>
                </a:lnTo>
                <a:lnTo>
                  <a:pt x="6079" y="109821"/>
                </a:lnTo>
                <a:lnTo>
                  <a:pt x="4052" y="113219"/>
                </a:lnTo>
                <a:lnTo>
                  <a:pt x="2702" y="116437"/>
                </a:lnTo>
                <a:lnTo>
                  <a:pt x="1801" y="119535"/>
                </a:lnTo>
                <a:lnTo>
                  <a:pt x="1201" y="122552"/>
                </a:lnTo>
                <a:lnTo>
                  <a:pt x="534" y="130985"/>
                </a:lnTo>
                <a:lnTo>
                  <a:pt x="106" y="142819"/>
                </a:lnTo>
                <a:lnTo>
                  <a:pt x="0" y="277082"/>
                </a:lnTo>
                <a:lnTo>
                  <a:pt x="953" y="281876"/>
                </a:lnTo>
                <a:lnTo>
                  <a:pt x="2541" y="287930"/>
                </a:lnTo>
                <a:lnTo>
                  <a:pt x="4551" y="294823"/>
                </a:lnTo>
                <a:lnTo>
                  <a:pt x="5892" y="302276"/>
                </a:lnTo>
                <a:lnTo>
                  <a:pt x="6785" y="310103"/>
                </a:lnTo>
                <a:lnTo>
                  <a:pt x="7778" y="324513"/>
                </a:lnTo>
                <a:lnTo>
                  <a:pt x="8220" y="334093"/>
                </a:lnTo>
                <a:lnTo>
                  <a:pt x="8468" y="344841"/>
                </a:lnTo>
                <a:lnTo>
                  <a:pt x="8573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1"/>
          <p:cNvSpPr/>
          <p:nvPr/>
        </p:nvSpPr>
        <p:spPr>
          <a:xfrm>
            <a:off x="7358062" y="2700337"/>
            <a:ext cx="25719" cy="351474"/>
          </a:xfrm>
          <a:custGeom>
            <a:avLst/>
            <a:gdLst/>
            <a:ahLst/>
            <a:cxnLst/>
            <a:rect l="0" t="0" r="0" b="0"/>
            <a:pathLst>
              <a:path w="25719" h="351474">
                <a:moveTo>
                  <a:pt x="25718" y="0"/>
                </a:moveTo>
                <a:lnTo>
                  <a:pt x="25718" y="51826"/>
                </a:lnTo>
                <a:lnTo>
                  <a:pt x="24765" y="61221"/>
                </a:lnTo>
                <a:lnTo>
                  <a:pt x="23178" y="71294"/>
                </a:lnTo>
                <a:lnTo>
                  <a:pt x="21166" y="81819"/>
                </a:lnTo>
                <a:lnTo>
                  <a:pt x="19826" y="89789"/>
                </a:lnTo>
                <a:lnTo>
                  <a:pt x="18932" y="96054"/>
                </a:lnTo>
                <a:lnTo>
                  <a:pt x="18337" y="101184"/>
                </a:lnTo>
                <a:lnTo>
                  <a:pt x="17675" y="111963"/>
                </a:lnTo>
                <a:lnTo>
                  <a:pt x="17380" y="124056"/>
                </a:lnTo>
                <a:lnTo>
                  <a:pt x="17176" y="154308"/>
                </a:lnTo>
                <a:lnTo>
                  <a:pt x="16213" y="160022"/>
                </a:lnTo>
                <a:lnTo>
                  <a:pt x="14619" y="166689"/>
                </a:lnTo>
                <a:lnTo>
                  <a:pt x="12603" y="173991"/>
                </a:lnTo>
                <a:lnTo>
                  <a:pt x="11260" y="180764"/>
                </a:lnTo>
                <a:lnTo>
                  <a:pt x="10364" y="187185"/>
                </a:lnTo>
                <a:lnTo>
                  <a:pt x="9767" y="193370"/>
                </a:lnTo>
                <a:lnTo>
                  <a:pt x="8416" y="199398"/>
                </a:lnTo>
                <a:lnTo>
                  <a:pt x="6563" y="205322"/>
                </a:lnTo>
                <a:lnTo>
                  <a:pt x="4376" y="211177"/>
                </a:lnTo>
                <a:lnTo>
                  <a:pt x="2917" y="216032"/>
                </a:lnTo>
                <a:lnTo>
                  <a:pt x="1945" y="220221"/>
                </a:lnTo>
                <a:lnTo>
                  <a:pt x="1297" y="223967"/>
                </a:lnTo>
                <a:lnTo>
                  <a:pt x="577" y="233208"/>
                </a:lnTo>
                <a:lnTo>
                  <a:pt x="257" y="242713"/>
                </a:lnTo>
                <a:lnTo>
                  <a:pt x="51" y="256576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2"/>
          <p:cNvSpPr/>
          <p:nvPr/>
        </p:nvSpPr>
        <p:spPr>
          <a:xfrm>
            <a:off x="7949565" y="2185987"/>
            <a:ext cx="449476" cy="334328"/>
          </a:xfrm>
          <a:custGeom>
            <a:avLst/>
            <a:gdLst/>
            <a:ahLst/>
            <a:cxnLst/>
            <a:rect l="0" t="0" r="0" b="0"/>
            <a:pathLst>
              <a:path w="449476" h="334328">
                <a:moveTo>
                  <a:pt x="0" y="0"/>
                </a:moveTo>
                <a:lnTo>
                  <a:pt x="71276" y="0"/>
                </a:lnTo>
                <a:lnTo>
                  <a:pt x="85617" y="953"/>
                </a:lnTo>
                <a:lnTo>
                  <a:pt x="98988" y="2540"/>
                </a:lnTo>
                <a:lnTo>
                  <a:pt x="111712" y="4551"/>
                </a:lnTo>
                <a:lnTo>
                  <a:pt x="125909" y="5892"/>
                </a:lnTo>
                <a:lnTo>
                  <a:pt x="141090" y="6785"/>
                </a:lnTo>
                <a:lnTo>
                  <a:pt x="170339" y="7778"/>
                </a:lnTo>
                <a:lnTo>
                  <a:pt x="192863" y="8219"/>
                </a:lnTo>
                <a:lnTo>
                  <a:pt x="202870" y="9290"/>
                </a:lnTo>
                <a:lnTo>
                  <a:pt x="212399" y="10956"/>
                </a:lnTo>
                <a:lnTo>
                  <a:pt x="221610" y="13019"/>
                </a:lnTo>
                <a:lnTo>
                  <a:pt x="230607" y="14394"/>
                </a:lnTo>
                <a:lnTo>
                  <a:pt x="239463" y="15311"/>
                </a:lnTo>
                <a:lnTo>
                  <a:pt x="248224" y="15922"/>
                </a:lnTo>
                <a:lnTo>
                  <a:pt x="288439" y="16602"/>
                </a:lnTo>
                <a:lnTo>
                  <a:pt x="448471" y="17142"/>
                </a:lnTo>
                <a:lnTo>
                  <a:pt x="449475" y="18096"/>
                </a:lnTo>
                <a:lnTo>
                  <a:pt x="449192" y="19684"/>
                </a:lnTo>
                <a:lnTo>
                  <a:pt x="446339" y="23988"/>
                </a:lnTo>
                <a:lnTo>
                  <a:pt x="438589" y="32745"/>
                </a:lnTo>
                <a:lnTo>
                  <a:pt x="437816" y="36144"/>
                </a:lnTo>
                <a:lnTo>
                  <a:pt x="437609" y="38383"/>
                </a:lnTo>
                <a:lnTo>
                  <a:pt x="436520" y="40829"/>
                </a:lnTo>
                <a:lnTo>
                  <a:pt x="430435" y="48822"/>
                </a:lnTo>
                <a:lnTo>
                  <a:pt x="422599" y="57222"/>
                </a:lnTo>
                <a:lnTo>
                  <a:pt x="390935" y="89115"/>
                </a:lnTo>
                <a:lnTo>
                  <a:pt x="383496" y="95605"/>
                </a:lnTo>
                <a:lnTo>
                  <a:pt x="375680" y="101836"/>
                </a:lnTo>
                <a:lnTo>
                  <a:pt x="367611" y="107896"/>
                </a:lnTo>
                <a:lnTo>
                  <a:pt x="361278" y="113841"/>
                </a:lnTo>
                <a:lnTo>
                  <a:pt x="356104" y="119709"/>
                </a:lnTo>
                <a:lnTo>
                  <a:pt x="351703" y="125526"/>
                </a:lnTo>
                <a:lnTo>
                  <a:pt x="341732" y="134529"/>
                </a:lnTo>
                <a:lnTo>
                  <a:pt x="327949" y="144953"/>
                </a:lnTo>
                <a:lnTo>
                  <a:pt x="320062" y="153006"/>
                </a:lnTo>
                <a:lnTo>
                  <a:pt x="315292" y="159154"/>
                </a:lnTo>
                <a:lnTo>
                  <a:pt x="310207" y="166110"/>
                </a:lnTo>
                <a:lnTo>
                  <a:pt x="299477" y="176379"/>
                </a:lnTo>
                <a:lnTo>
                  <a:pt x="293949" y="180451"/>
                </a:lnTo>
                <a:lnTo>
                  <a:pt x="285267" y="190056"/>
                </a:lnTo>
                <a:lnTo>
                  <a:pt x="278232" y="199722"/>
                </a:lnTo>
                <a:lnTo>
                  <a:pt x="271930" y="207193"/>
                </a:lnTo>
                <a:lnTo>
                  <a:pt x="265956" y="216228"/>
                </a:lnTo>
                <a:lnTo>
                  <a:pt x="263029" y="221305"/>
                </a:lnTo>
                <a:lnTo>
                  <a:pt x="254697" y="229485"/>
                </a:lnTo>
                <a:lnTo>
                  <a:pt x="244644" y="237248"/>
                </a:lnTo>
                <a:lnTo>
                  <a:pt x="233825" y="247049"/>
                </a:lnTo>
                <a:lnTo>
                  <a:pt x="221575" y="258726"/>
                </a:lnTo>
                <a:lnTo>
                  <a:pt x="217249" y="263924"/>
                </a:lnTo>
                <a:lnTo>
                  <a:pt x="212461" y="270247"/>
                </a:lnTo>
                <a:lnTo>
                  <a:pt x="207362" y="277320"/>
                </a:lnTo>
                <a:lnTo>
                  <a:pt x="202059" y="282035"/>
                </a:lnTo>
                <a:lnTo>
                  <a:pt x="196619" y="285178"/>
                </a:lnTo>
                <a:lnTo>
                  <a:pt x="191086" y="287274"/>
                </a:lnTo>
                <a:lnTo>
                  <a:pt x="187398" y="289623"/>
                </a:lnTo>
                <a:lnTo>
                  <a:pt x="184940" y="292142"/>
                </a:lnTo>
                <a:lnTo>
                  <a:pt x="180303" y="298434"/>
                </a:lnTo>
                <a:lnTo>
                  <a:pt x="171892" y="307580"/>
                </a:lnTo>
                <a:lnTo>
                  <a:pt x="160998" y="318888"/>
                </a:lnTo>
                <a:lnTo>
                  <a:pt x="151737" y="328271"/>
                </a:lnTo>
                <a:lnTo>
                  <a:pt x="148782" y="330290"/>
                </a:lnTo>
                <a:lnTo>
                  <a:pt x="13716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33"/>
          <p:cNvSpPr/>
          <p:nvPr/>
        </p:nvSpPr>
        <p:spPr>
          <a:xfrm>
            <a:off x="7856248" y="2666047"/>
            <a:ext cx="281912" cy="178435"/>
          </a:xfrm>
          <a:custGeom>
            <a:avLst/>
            <a:gdLst/>
            <a:ahLst/>
            <a:cxnLst/>
            <a:rect l="0" t="0" r="0" b="0"/>
            <a:pathLst>
              <a:path w="281912" h="178435">
                <a:moveTo>
                  <a:pt x="59027" y="0"/>
                </a:moveTo>
                <a:lnTo>
                  <a:pt x="54476" y="13653"/>
                </a:lnTo>
                <a:lnTo>
                  <a:pt x="52183" y="19579"/>
                </a:lnTo>
                <a:lnTo>
                  <a:pt x="49701" y="25435"/>
                </a:lnTo>
                <a:lnTo>
                  <a:pt x="47095" y="31244"/>
                </a:lnTo>
                <a:lnTo>
                  <a:pt x="44404" y="37975"/>
                </a:lnTo>
                <a:lnTo>
                  <a:pt x="30703" y="74388"/>
                </a:lnTo>
                <a:lnTo>
                  <a:pt x="25856" y="86739"/>
                </a:lnTo>
                <a:lnTo>
                  <a:pt x="22626" y="95926"/>
                </a:lnTo>
                <a:lnTo>
                  <a:pt x="20472" y="103003"/>
                </a:lnTo>
                <a:lnTo>
                  <a:pt x="19035" y="108674"/>
                </a:lnTo>
                <a:lnTo>
                  <a:pt x="17126" y="113407"/>
                </a:lnTo>
                <a:lnTo>
                  <a:pt x="14901" y="117515"/>
                </a:lnTo>
                <a:lnTo>
                  <a:pt x="12465" y="121206"/>
                </a:lnTo>
                <a:lnTo>
                  <a:pt x="9888" y="124619"/>
                </a:lnTo>
                <a:lnTo>
                  <a:pt x="7217" y="127847"/>
                </a:lnTo>
                <a:lnTo>
                  <a:pt x="4485" y="130951"/>
                </a:lnTo>
                <a:lnTo>
                  <a:pt x="3616" y="133973"/>
                </a:lnTo>
                <a:lnTo>
                  <a:pt x="3989" y="136941"/>
                </a:lnTo>
                <a:lnTo>
                  <a:pt x="5189" y="139871"/>
                </a:lnTo>
                <a:lnTo>
                  <a:pt x="5038" y="142777"/>
                </a:lnTo>
                <a:lnTo>
                  <a:pt x="3984" y="145668"/>
                </a:lnTo>
                <a:lnTo>
                  <a:pt x="2329" y="148547"/>
                </a:lnTo>
                <a:lnTo>
                  <a:pt x="1226" y="151419"/>
                </a:lnTo>
                <a:lnTo>
                  <a:pt x="491" y="154286"/>
                </a:lnTo>
                <a:lnTo>
                  <a:pt x="0" y="157150"/>
                </a:lnTo>
                <a:lnTo>
                  <a:pt x="626" y="159059"/>
                </a:lnTo>
                <a:lnTo>
                  <a:pt x="1995" y="160332"/>
                </a:lnTo>
                <a:lnTo>
                  <a:pt x="3860" y="161181"/>
                </a:lnTo>
                <a:lnTo>
                  <a:pt x="8474" y="164663"/>
                </a:lnTo>
                <a:lnTo>
                  <a:pt x="13698" y="169386"/>
                </a:lnTo>
                <a:lnTo>
                  <a:pt x="19196" y="174660"/>
                </a:lnTo>
                <a:lnTo>
                  <a:pt x="24853" y="176448"/>
                </a:lnTo>
                <a:lnTo>
                  <a:pt x="32434" y="177639"/>
                </a:lnTo>
                <a:lnTo>
                  <a:pt x="41297" y="178434"/>
                </a:lnTo>
                <a:lnTo>
                  <a:pt x="49112" y="178011"/>
                </a:lnTo>
                <a:lnTo>
                  <a:pt x="56227" y="176776"/>
                </a:lnTo>
                <a:lnTo>
                  <a:pt x="62875" y="175001"/>
                </a:lnTo>
                <a:lnTo>
                  <a:pt x="68260" y="173817"/>
                </a:lnTo>
                <a:lnTo>
                  <a:pt x="76783" y="172502"/>
                </a:lnTo>
                <a:lnTo>
                  <a:pt x="81342" y="172151"/>
                </a:lnTo>
                <a:lnTo>
                  <a:pt x="86285" y="171918"/>
                </a:lnTo>
                <a:lnTo>
                  <a:pt x="91487" y="171762"/>
                </a:lnTo>
                <a:lnTo>
                  <a:pt x="106385" y="169753"/>
                </a:lnTo>
                <a:lnTo>
                  <a:pt x="153417" y="162441"/>
                </a:lnTo>
                <a:lnTo>
                  <a:pt x="173389" y="159729"/>
                </a:lnTo>
                <a:lnTo>
                  <a:pt x="189560" y="157921"/>
                </a:lnTo>
                <a:lnTo>
                  <a:pt x="213245" y="155912"/>
                </a:lnTo>
                <a:lnTo>
                  <a:pt x="220893" y="155376"/>
                </a:lnTo>
                <a:lnTo>
                  <a:pt x="281911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34"/>
          <p:cNvSpPr/>
          <p:nvPr/>
        </p:nvSpPr>
        <p:spPr>
          <a:xfrm>
            <a:off x="8146763" y="2700337"/>
            <a:ext cx="68550" cy="471489"/>
          </a:xfrm>
          <a:custGeom>
            <a:avLst/>
            <a:gdLst/>
            <a:ahLst/>
            <a:cxnLst/>
            <a:rect l="0" t="0" r="0" b="0"/>
            <a:pathLst>
              <a:path w="68550" h="471489">
                <a:moveTo>
                  <a:pt x="68549" y="0"/>
                </a:moveTo>
                <a:lnTo>
                  <a:pt x="56617" y="35795"/>
                </a:lnTo>
                <a:lnTo>
                  <a:pt x="53927" y="47676"/>
                </a:lnTo>
                <a:lnTo>
                  <a:pt x="51181" y="62264"/>
                </a:lnTo>
                <a:lnTo>
                  <a:pt x="35379" y="156338"/>
                </a:lnTo>
                <a:lnTo>
                  <a:pt x="32148" y="179473"/>
                </a:lnTo>
                <a:lnTo>
                  <a:pt x="29995" y="198706"/>
                </a:lnTo>
                <a:lnTo>
                  <a:pt x="27602" y="228332"/>
                </a:lnTo>
                <a:lnTo>
                  <a:pt x="26538" y="247848"/>
                </a:lnTo>
                <a:lnTo>
                  <a:pt x="25301" y="255720"/>
                </a:lnTo>
                <a:lnTo>
                  <a:pt x="23525" y="262873"/>
                </a:lnTo>
                <a:lnTo>
                  <a:pt x="21388" y="269546"/>
                </a:lnTo>
                <a:lnTo>
                  <a:pt x="19964" y="275900"/>
                </a:lnTo>
                <a:lnTo>
                  <a:pt x="18380" y="288040"/>
                </a:lnTo>
                <a:lnTo>
                  <a:pt x="17677" y="299785"/>
                </a:lnTo>
                <a:lnTo>
                  <a:pt x="17364" y="311355"/>
                </a:lnTo>
                <a:lnTo>
                  <a:pt x="17147" y="340028"/>
                </a:lnTo>
                <a:lnTo>
                  <a:pt x="16184" y="344795"/>
                </a:lnTo>
                <a:lnTo>
                  <a:pt x="14589" y="348926"/>
                </a:lnTo>
                <a:lnTo>
                  <a:pt x="12573" y="352632"/>
                </a:lnTo>
                <a:lnTo>
                  <a:pt x="11228" y="356056"/>
                </a:lnTo>
                <a:lnTo>
                  <a:pt x="9736" y="362400"/>
                </a:lnTo>
                <a:lnTo>
                  <a:pt x="9072" y="373474"/>
                </a:lnTo>
                <a:lnTo>
                  <a:pt x="8699" y="393234"/>
                </a:lnTo>
                <a:lnTo>
                  <a:pt x="8573" y="412427"/>
                </a:lnTo>
                <a:lnTo>
                  <a:pt x="7610" y="416874"/>
                </a:lnTo>
                <a:lnTo>
                  <a:pt x="6016" y="421743"/>
                </a:lnTo>
                <a:lnTo>
                  <a:pt x="1163" y="434145"/>
                </a:lnTo>
                <a:lnTo>
                  <a:pt x="323" y="440844"/>
                </a:lnTo>
                <a:lnTo>
                  <a:pt x="16" y="454446"/>
                </a:lnTo>
                <a:lnTo>
                  <a:pt x="0" y="457269"/>
                </a:lnTo>
                <a:lnTo>
                  <a:pt x="942" y="459151"/>
                </a:lnTo>
                <a:lnTo>
                  <a:pt x="2524" y="460406"/>
                </a:lnTo>
                <a:lnTo>
                  <a:pt x="8542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35"/>
          <p:cNvSpPr/>
          <p:nvPr/>
        </p:nvSpPr>
        <p:spPr>
          <a:xfrm>
            <a:off x="4462250" y="3531870"/>
            <a:ext cx="74941" cy="47802"/>
          </a:xfrm>
          <a:custGeom>
            <a:avLst/>
            <a:gdLst/>
            <a:ahLst/>
            <a:cxnLst/>
            <a:rect l="0" t="0" r="0" b="0"/>
            <a:pathLst>
              <a:path w="74941" h="47802">
                <a:moveTo>
                  <a:pt x="6879" y="42862"/>
                </a:moveTo>
                <a:lnTo>
                  <a:pt x="20532" y="47413"/>
                </a:lnTo>
                <a:lnTo>
                  <a:pt x="25506" y="47801"/>
                </a:lnTo>
                <a:lnTo>
                  <a:pt x="29775" y="47107"/>
                </a:lnTo>
                <a:lnTo>
                  <a:pt x="33573" y="45692"/>
                </a:lnTo>
                <a:lnTo>
                  <a:pt x="37058" y="44749"/>
                </a:lnTo>
                <a:lnTo>
                  <a:pt x="40333" y="44120"/>
                </a:lnTo>
                <a:lnTo>
                  <a:pt x="47884" y="43111"/>
                </a:lnTo>
                <a:lnTo>
                  <a:pt x="49456" y="42075"/>
                </a:lnTo>
                <a:lnTo>
                  <a:pt x="51456" y="40432"/>
                </a:lnTo>
                <a:lnTo>
                  <a:pt x="53742" y="38385"/>
                </a:lnTo>
                <a:lnTo>
                  <a:pt x="55266" y="36067"/>
                </a:lnTo>
                <a:lnTo>
                  <a:pt x="56282" y="33570"/>
                </a:lnTo>
                <a:lnTo>
                  <a:pt x="56960" y="30952"/>
                </a:lnTo>
                <a:lnTo>
                  <a:pt x="56459" y="28255"/>
                </a:lnTo>
                <a:lnTo>
                  <a:pt x="55173" y="25504"/>
                </a:lnTo>
                <a:lnTo>
                  <a:pt x="53362" y="22718"/>
                </a:lnTo>
                <a:lnTo>
                  <a:pt x="51203" y="18955"/>
                </a:lnTo>
                <a:lnTo>
                  <a:pt x="46263" y="9694"/>
                </a:lnTo>
                <a:lnTo>
                  <a:pt x="43613" y="6463"/>
                </a:lnTo>
                <a:lnTo>
                  <a:pt x="40894" y="4308"/>
                </a:lnTo>
                <a:lnTo>
                  <a:pt x="38128" y="2872"/>
                </a:lnTo>
                <a:lnTo>
                  <a:pt x="35332" y="1915"/>
                </a:lnTo>
                <a:lnTo>
                  <a:pt x="32515" y="1276"/>
                </a:lnTo>
                <a:lnTo>
                  <a:pt x="29685" y="851"/>
                </a:lnTo>
                <a:lnTo>
                  <a:pt x="26846" y="567"/>
                </a:lnTo>
                <a:lnTo>
                  <a:pt x="24000" y="378"/>
                </a:lnTo>
                <a:lnTo>
                  <a:pt x="21151" y="252"/>
                </a:lnTo>
                <a:lnTo>
                  <a:pt x="15445" y="112"/>
                </a:lnTo>
                <a:lnTo>
                  <a:pt x="12590" y="74"/>
                </a:lnTo>
                <a:lnTo>
                  <a:pt x="9734" y="1002"/>
                </a:lnTo>
                <a:lnTo>
                  <a:pt x="6877" y="2573"/>
                </a:lnTo>
                <a:lnTo>
                  <a:pt x="4021" y="4573"/>
                </a:lnTo>
                <a:lnTo>
                  <a:pt x="2116" y="6858"/>
                </a:lnTo>
                <a:lnTo>
                  <a:pt x="847" y="9335"/>
                </a:lnTo>
                <a:lnTo>
                  <a:pt x="0" y="11938"/>
                </a:lnTo>
                <a:lnTo>
                  <a:pt x="388" y="14626"/>
                </a:lnTo>
                <a:lnTo>
                  <a:pt x="1600" y="17371"/>
                </a:lnTo>
                <a:lnTo>
                  <a:pt x="5837" y="24068"/>
                </a:lnTo>
                <a:lnTo>
                  <a:pt x="7137" y="25570"/>
                </a:lnTo>
                <a:lnTo>
                  <a:pt x="8956" y="27524"/>
                </a:lnTo>
                <a:lnTo>
                  <a:pt x="11121" y="29780"/>
                </a:lnTo>
                <a:lnTo>
                  <a:pt x="13518" y="31283"/>
                </a:lnTo>
                <a:lnTo>
                  <a:pt x="16067" y="32285"/>
                </a:lnTo>
                <a:lnTo>
                  <a:pt x="18719" y="32953"/>
                </a:lnTo>
                <a:lnTo>
                  <a:pt x="23345" y="33399"/>
                </a:lnTo>
                <a:lnTo>
                  <a:pt x="29287" y="33696"/>
                </a:lnTo>
                <a:lnTo>
                  <a:pt x="46221" y="34114"/>
                </a:lnTo>
                <a:lnTo>
                  <a:pt x="50252" y="34172"/>
                </a:lnTo>
                <a:lnTo>
                  <a:pt x="53892" y="33259"/>
                </a:lnTo>
                <a:lnTo>
                  <a:pt x="57271" y="31698"/>
                </a:lnTo>
                <a:lnTo>
                  <a:pt x="60477" y="29704"/>
                </a:lnTo>
                <a:lnTo>
                  <a:pt x="63566" y="27422"/>
                </a:lnTo>
                <a:lnTo>
                  <a:pt x="66578" y="24949"/>
                </a:lnTo>
                <a:lnTo>
                  <a:pt x="69538" y="22347"/>
                </a:lnTo>
                <a:lnTo>
                  <a:pt x="71512" y="19661"/>
                </a:lnTo>
                <a:lnTo>
                  <a:pt x="72828" y="16917"/>
                </a:lnTo>
                <a:lnTo>
                  <a:pt x="73705" y="14135"/>
                </a:lnTo>
                <a:lnTo>
                  <a:pt x="74290" y="11328"/>
                </a:lnTo>
                <a:lnTo>
                  <a:pt x="74680" y="8504"/>
                </a:lnTo>
                <a:lnTo>
                  <a:pt x="74940" y="5670"/>
                </a:lnTo>
                <a:lnTo>
                  <a:pt x="74161" y="3780"/>
                </a:lnTo>
                <a:lnTo>
                  <a:pt x="72689" y="2520"/>
                </a:lnTo>
                <a:lnTo>
                  <a:pt x="70755" y="1680"/>
                </a:lnTo>
                <a:lnTo>
                  <a:pt x="68513" y="1120"/>
                </a:lnTo>
                <a:lnTo>
                  <a:pt x="66066" y="746"/>
                </a:lnTo>
                <a:lnTo>
                  <a:pt x="583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36"/>
          <p:cNvSpPr/>
          <p:nvPr/>
        </p:nvSpPr>
        <p:spPr>
          <a:xfrm>
            <a:off x="4486275" y="3531870"/>
            <a:ext cx="25718" cy="25718"/>
          </a:xfrm>
          <a:custGeom>
            <a:avLst/>
            <a:gdLst/>
            <a:ahLst/>
            <a:cxnLst/>
            <a:rect l="0" t="0" r="0" b="0"/>
            <a:pathLst>
              <a:path w="25718" h="25718">
                <a:moveTo>
                  <a:pt x="0" y="0"/>
                </a:moveTo>
                <a:lnTo>
                  <a:pt x="0" y="11931"/>
                </a:lnTo>
                <a:lnTo>
                  <a:pt x="952" y="13669"/>
                </a:lnTo>
                <a:lnTo>
                  <a:pt x="2540" y="14828"/>
                </a:lnTo>
                <a:lnTo>
                  <a:pt x="4550" y="15600"/>
                </a:lnTo>
                <a:lnTo>
                  <a:pt x="6843" y="17068"/>
                </a:lnTo>
                <a:lnTo>
                  <a:pt x="9325" y="18998"/>
                </a:lnTo>
                <a:lnTo>
                  <a:pt x="25717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7"/>
          <p:cNvSpPr/>
          <p:nvPr/>
        </p:nvSpPr>
        <p:spPr>
          <a:xfrm>
            <a:off x="4494847" y="3531870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25718" y="17145"/>
                </a:moveTo>
                <a:lnTo>
                  <a:pt x="16616" y="8043"/>
                </a:lnTo>
                <a:lnTo>
                  <a:pt x="12982" y="5362"/>
                </a:lnTo>
                <a:lnTo>
                  <a:pt x="9607" y="357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38"/>
          <p:cNvSpPr/>
          <p:nvPr/>
        </p:nvSpPr>
        <p:spPr>
          <a:xfrm>
            <a:off x="5103495" y="17659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9"/>
          <p:cNvSpPr/>
          <p:nvPr/>
        </p:nvSpPr>
        <p:spPr>
          <a:xfrm>
            <a:off x="5129212" y="1723072"/>
            <a:ext cx="25718" cy="60009"/>
          </a:xfrm>
          <a:custGeom>
            <a:avLst/>
            <a:gdLst/>
            <a:ahLst/>
            <a:cxnLst/>
            <a:rect l="0" t="0" r="0" b="0"/>
            <a:pathLst>
              <a:path w="25718" h="60009">
                <a:moveTo>
                  <a:pt x="0" y="60008"/>
                </a:moveTo>
                <a:lnTo>
                  <a:pt x="9102" y="50906"/>
                </a:lnTo>
                <a:lnTo>
                  <a:pt x="11783" y="47272"/>
                </a:lnTo>
                <a:lnTo>
                  <a:pt x="13570" y="43897"/>
                </a:lnTo>
                <a:lnTo>
                  <a:pt x="14762" y="40695"/>
                </a:lnTo>
                <a:lnTo>
                  <a:pt x="16509" y="37607"/>
                </a:lnTo>
                <a:lnTo>
                  <a:pt x="18626" y="34597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0"/>
          <p:cNvSpPr/>
          <p:nvPr/>
        </p:nvSpPr>
        <p:spPr>
          <a:xfrm>
            <a:off x="5095275" y="1731645"/>
            <a:ext cx="16793" cy="42863"/>
          </a:xfrm>
          <a:custGeom>
            <a:avLst/>
            <a:gdLst/>
            <a:ahLst/>
            <a:cxnLst/>
            <a:rect l="0" t="0" r="0" b="0"/>
            <a:pathLst>
              <a:path w="16793" h="42863">
                <a:moveTo>
                  <a:pt x="8220" y="0"/>
                </a:moveTo>
                <a:lnTo>
                  <a:pt x="838" y="22142"/>
                </a:lnTo>
                <a:lnTo>
                  <a:pt x="441" y="24286"/>
                </a:lnTo>
                <a:lnTo>
                  <a:pt x="177" y="26668"/>
                </a:lnTo>
                <a:lnTo>
                  <a:pt x="0" y="29209"/>
                </a:lnTo>
                <a:lnTo>
                  <a:pt x="835" y="30902"/>
                </a:lnTo>
                <a:lnTo>
                  <a:pt x="2344" y="32031"/>
                </a:lnTo>
                <a:lnTo>
                  <a:pt x="4303" y="32784"/>
                </a:lnTo>
                <a:lnTo>
                  <a:pt x="5608" y="34238"/>
                </a:lnTo>
                <a:lnTo>
                  <a:pt x="6479" y="36160"/>
                </a:lnTo>
                <a:lnTo>
                  <a:pt x="7059" y="38394"/>
                </a:lnTo>
                <a:lnTo>
                  <a:pt x="8398" y="39884"/>
                </a:lnTo>
                <a:lnTo>
                  <a:pt x="10244" y="40876"/>
                </a:lnTo>
                <a:lnTo>
                  <a:pt x="16792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41"/>
          <p:cNvSpPr/>
          <p:nvPr/>
        </p:nvSpPr>
        <p:spPr>
          <a:xfrm>
            <a:off x="5081488" y="1714500"/>
            <a:ext cx="47725" cy="62511"/>
          </a:xfrm>
          <a:custGeom>
            <a:avLst/>
            <a:gdLst/>
            <a:ahLst/>
            <a:cxnLst/>
            <a:rect l="0" t="0" r="0" b="0"/>
            <a:pathLst>
              <a:path w="47725" h="62511">
                <a:moveTo>
                  <a:pt x="47724" y="60007"/>
                </a:moveTo>
                <a:lnTo>
                  <a:pt x="47724" y="36144"/>
                </a:lnTo>
                <a:lnTo>
                  <a:pt x="45819" y="32668"/>
                </a:lnTo>
                <a:lnTo>
                  <a:pt x="42644" y="30351"/>
                </a:lnTo>
                <a:lnTo>
                  <a:pt x="38623" y="28806"/>
                </a:lnTo>
                <a:lnTo>
                  <a:pt x="34989" y="27776"/>
                </a:lnTo>
                <a:lnTo>
                  <a:pt x="31614" y="27090"/>
                </a:lnTo>
                <a:lnTo>
                  <a:pt x="28411" y="26632"/>
                </a:lnTo>
                <a:lnTo>
                  <a:pt x="23419" y="26327"/>
                </a:lnTo>
                <a:lnTo>
                  <a:pt x="10252" y="25988"/>
                </a:lnTo>
                <a:lnTo>
                  <a:pt x="5598" y="26850"/>
                </a:lnTo>
                <a:lnTo>
                  <a:pt x="2495" y="28378"/>
                </a:lnTo>
                <a:lnTo>
                  <a:pt x="426" y="30348"/>
                </a:lnTo>
                <a:lnTo>
                  <a:pt x="0" y="34519"/>
                </a:lnTo>
                <a:lnTo>
                  <a:pt x="668" y="40158"/>
                </a:lnTo>
                <a:lnTo>
                  <a:pt x="2066" y="46774"/>
                </a:lnTo>
                <a:lnTo>
                  <a:pt x="2998" y="52138"/>
                </a:lnTo>
                <a:lnTo>
                  <a:pt x="3619" y="56666"/>
                </a:lnTo>
                <a:lnTo>
                  <a:pt x="4033" y="60637"/>
                </a:lnTo>
                <a:lnTo>
                  <a:pt x="5262" y="62332"/>
                </a:lnTo>
                <a:lnTo>
                  <a:pt x="7033" y="62510"/>
                </a:lnTo>
                <a:lnTo>
                  <a:pt x="9167" y="61675"/>
                </a:lnTo>
                <a:lnTo>
                  <a:pt x="10589" y="60167"/>
                </a:lnTo>
                <a:lnTo>
                  <a:pt x="11538" y="58209"/>
                </a:lnTo>
                <a:lnTo>
                  <a:pt x="12169" y="55951"/>
                </a:lnTo>
                <a:lnTo>
                  <a:pt x="13544" y="53493"/>
                </a:lnTo>
                <a:lnTo>
                  <a:pt x="15412" y="50902"/>
                </a:lnTo>
                <a:lnTo>
                  <a:pt x="17610" y="48222"/>
                </a:lnTo>
                <a:lnTo>
                  <a:pt x="19076" y="45483"/>
                </a:lnTo>
                <a:lnTo>
                  <a:pt x="20053" y="42704"/>
                </a:lnTo>
                <a:lnTo>
                  <a:pt x="20704" y="39899"/>
                </a:lnTo>
                <a:lnTo>
                  <a:pt x="21138" y="36124"/>
                </a:lnTo>
                <a:lnTo>
                  <a:pt x="21428" y="31703"/>
                </a:lnTo>
                <a:lnTo>
                  <a:pt x="21620" y="26850"/>
                </a:lnTo>
                <a:lnTo>
                  <a:pt x="21749" y="26472"/>
                </a:lnTo>
                <a:lnTo>
                  <a:pt x="21835" y="29078"/>
                </a:lnTo>
                <a:lnTo>
                  <a:pt x="21972" y="40139"/>
                </a:lnTo>
                <a:lnTo>
                  <a:pt x="22936" y="40094"/>
                </a:lnTo>
                <a:lnTo>
                  <a:pt x="24532" y="39112"/>
                </a:lnTo>
                <a:lnTo>
                  <a:pt x="29384" y="35242"/>
                </a:lnTo>
                <a:lnTo>
                  <a:pt x="29782" y="33020"/>
                </a:lnTo>
                <a:lnTo>
                  <a:pt x="30048" y="29633"/>
                </a:lnTo>
                <a:lnTo>
                  <a:pt x="30343" y="21743"/>
                </a:lnTo>
                <a:lnTo>
                  <a:pt x="30474" y="15061"/>
                </a:lnTo>
                <a:lnTo>
                  <a:pt x="29557" y="11945"/>
                </a:lnTo>
                <a:lnTo>
                  <a:pt x="27993" y="8916"/>
                </a:lnTo>
                <a:lnTo>
                  <a:pt x="25997" y="5944"/>
                </a:lnTo>
                <a:lnTo>
                  <a:pt x="24667" y="4915"/>
                </a:lnTo>
                <a:lnTo>
                  <a:pt x="23780" y="5181"/>
                </a:lnTo>
                <a:lnTo>
                  <a:pt x="23189" y="6312"/>
                </a:lnTo>
                <a:lnTo>
                  <a:pt x="22795" y="8018"/>
                </a:lnTo>
                <a:lnTo>
                  <a:pt x="22533" y="10107"/>
                </a:lnTo>
                <a:lnTo>
                  <a:pt x="22357" y="12453"/>
                </a:lnTo>
                <a:lnTo>
                  <a:pt x="22240" y="15922"/>
                </a:lnTo>
                <a:lnTo>
                  <a:pt x="22110" y="24856"/>
                </a:lnTo>
                <a:lnTo>
                  <a:pt x="23028" y="27048"/>
                </a:lnTo>
                <a:lnTo>
                  <a:pt x="24593" y="27557"/>
                </a:lnTo>
                <a:lnTo>
                  <a:pt x="26588" y="26944"/>
                </a:lnTo>
                <a:lnTo>
                  <a:pt x="27918" y="25582"/>
                </a:lnTo>
                <a:lnTo>
                  <a:pt x="28805" y="23722"/>
                </a:lnTo>
                <a:lnTo>
                  <a:pt x="29396" y="21530"/>
                </a:lnTo>
                <a:lnTo>
                  <a:pt x="30743" y="19115"/>
                </a:lnTo>
                <a:lnTo>
                  <a:pt x="32594" y="16553"/>
                </a:lnTo>
                <a:lnTo>
                  <a:pt x="34779" y="13893"/>
                </a:lnTo>
                <a:lnTo>
                  <a:pt x="37189" y="12119"/>
                </a:lnTo>
                <a:lnTo>
                  <a:pt x="39749" y="10937"/>
                </a:lnTo>
                <a:lnTo>
                  <a:pt x="42407" y="10149"/>
                </a:lnTo>
                <a:lnTo>
                  <a:pt x="43227" y="8670"/>
                </a:lnTo>
                <a:lnTo>
                  <a:pt x="42821" y="6733"/>
                </a:lnTo>
                <a:lnTo>
                  <a:pt x="41598" y="4488"/>
                </a:lnTo>
                <a:lnTo>
                  <a:pt x="39830" y="2992"/>
                </a:lnTo>
                <a:lnTo>
                  <a:pt x="37699" y="1995"/>
                </a:lnTo>
                <a:lnTo>
                  <a:pt x="305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42"/>
          <p:cNvSpPr/>
          <p:nvPr/>
        </p:nvSpPr>
        <p:spPr>
          <a:xfrm>
            <a:off x="4777740" y="264033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43"/>
          <p:cNvSpPr/>
          <p:nvPr/>
        </p:nvSpPr>
        <p:spPr>
          <a:xfrm>
            <a:off x="4777783" y="2606039"/>
            <a:ext cx="34204" cy="42511"/>
          </a:xfrm>
          <a:custGeom>
            <a:avLst/>
            <a:gdLst/>
            <a:ahLst/>
            <a:cxnLst/>
            <a:rect l="0" t="0" r="0" b="0"/>
            <a:pathLst>
              <a:path w="34204" h="42511">
                <a:moveTo>
                  <a:pt x="17101" y="34291"/>
                </a:moveTo>
                <a:lnTo>
                  <a:pt x="12551" y="38842"/>
                </a:lnTo>
                <a:lnTo>
                  <a:pt x="12163" y="40182"/>
                </a:lnTo>
                <a:lnTo>
                  <a:pt x="12857" y="41076"/>
                </a:lnTo>
                <a:lnTo>
                  <a:pt x="14271" y="41671"/>
                </a:lnTo>
                <a:lnTo>
                  <a:pt x="16168" y="42069"/>
                </a:lnTo>
                <a:lnTo>
                  <a:pt x="18384" y="42334"/>
                </a:lnTo>
                <a:lnTo>
                  <a:pt x="20814" y="42510"/>
                </a:lnTo>
                <a:lnTo>
                  <a:pt x="22434" y="41675"/>
                </a:lnTo>
                <a:lnTo>
                  <a:pt x="23514" y="40166"/>
                </a:lnTo>
                <a:lnTo>
                  <a:pt x="24234" y="38208"/>
                </a:lnTo>
                <a:lnTo>
                  <a:pt x="23761" y="34044"/>
                </a:lnTo>
                <a:lnTo>
                  <a:pt x="22494" y="28412"/>
                </a:lnTo>
                <a:lnTo>
                  <a:pt x="20696" y="21799"/>
                </a:lnTo>
                <a:lnTo>
                  <a:pt x="18545" y="16438"/>
                </a:lnTo>
                <a:lnTo>
                  <a:pt x="16159" y="11911"/>
                </a:lnTo>
                <a:lnTo>
                  <a:pt x="10036" y="2353"/>
                </a:lnTo>
                <a:lnTo>
                  <a:pt x="9534" y="3474"/>
                </a:lnTo>
                <a:lnTo>
                  <a:pt x="9199" y="6126"/>
                </a:lnTo>
                <a:lnTo>
                  <a:pt x="8975" y="9799"/>
                </a:lnTo>
                <a:lnTo>
                  <a:pt x="8727" y="16421"/>
                </a:lnTo>
                <a:lnTo>
                  <a:pt x="8617" y="23491"/>
                </a:lnTo>
                <a:lnTo>
                  <a:pt x="8568" y="32983"/>
                </a:lnTo>
                <a:lnTo>
                  <a:pt x="9508" y="36276"/>
                </a:lnTo>
                <a:lnTo>
                  <a:pt x="11087" y="38472"/>
                </a:lnTo>
                <a:lnTo>
                  <a:pt x="13092" y="39936"/>
                </a:lnTo>
                <a:lnTo>
                  <a:pt x="15381" y="39959"/>
                </a:lnTo>
                <a:lnTo>
                  <a:pt x="17859" y="39022"/>
                </a:lnTo>
                <a:lnTo>
                  <a:pt x="20464" y="37445"/>
                </a:lnTo>
                <a:lnTo>
                  <a:pt x="23153" y="36393"/>
                </a:lnTo>
                <a:lnTo>
                  <a:pt x="25898" y="35692"/>
                </a:lnTo>
                <a:lnTo>
                  <a:pt x="28682" y="35225"/>
                </a:lnTo>
                <a:lnTo>
                  <a:pt x="30536" y="33961"/>
                </a:lnTo>
                <a:lnTo>
                  <a:pt x="31773" y="32166"/>
                </a:lnTo>
                <a:lnTo>
                  <a:pt x="33758" y="26992"/>
                </a:lnTo>
                <a:lnTo>
                  <a:pt x="33920" y="25615"/>
                </a:lnTo>
                <a:lnTo>
                  <a:pt x="34029" y="23744"/>
                </a:lnTo>
                <a:lnTo>
                  <a:pt x="34150" y="19126"/>
                </a:lnTo>
                <a:lnTo>
                  <a:pt x="34203" y="13898"/>
                </a:lnTo>
                <a:lnTo>
                  <a:pt x="33265" y="12123"/>
                </a:lnTo>
                <a:lnTo>
                  <a:pt x="31687" y="10940"/>
                </a:lnTo>
                <a:lnTo>
                  <a:pt x="29683" y="10151"/>
                </a:lnTo>
                <a:lnTo>
                  <a:pt x="27395" y="8672"/>
                </a:lnTo>
                <a:lnTo>
                  <a:pt x="24916" y="6734"/>
                </a:lnTo>
                <a:lnTo>
                  <a:pt x="22311" y="4490"/>
                </a:lnTo>
                <a:lnTo>
                  <a:pt x="19622" y="3946"/>
                </a:lnTo>
                <a:lnTo>
                  <a:pt x="16877" y="4536"/>
                </a:lnTo>
                <a:lnTo>
                  <a:pt x="14095" y="5881"/>
                </a:lnTo>
                <a:lnTo>
                  <a:pt x="11287" y="6779"/>
                </a:lnTo>
                <a:lnTo>
                  <a:pt x="8462" y="7377"/>
                </a:lnTo>
                <a:lnTo>
                  <a:pt x="1636" y="8337"/>
                </a:lnTo>
                <a:lnTo>
                  <a:pt x="1077" y="10321"/>
                </a:lnTo>
                <a:lnTo>
                  <a:pt x="703" y="13548"/>
                </a:lnTo>
                <a:lnTo>
                  <a:pt x="455" y="17605"/>
                </a:lnTo>
                <a:lnTo>
                  <a:pt x="178" y="24652"/>
                </a:lnTo>
                <a:lnTo>
                  <a:pt x="0" y="32386"/>
                </a:lnTo>
                <a:lnTo>
                  <a:pt x="938" y="33021"/>
                </a:lnTo>
                <a:lnTo>
                  <a:pt x="2516" y="33445"/>
                </a:lnTo>
                <a:lnTo>
                  <a:pt x="4520" y="33727"/>
                </a:lnTo>
                <a:lnTo>
                  <a:pt x="5856" y="32962"/>
                </a:lnTo>
                <a:lnTo>
                  <a:pt x="6747" y="31500"/>
                </a:lnTo>
                <a:lnTo>
                  <a:pt x="7341" y="29573"/>
                </a:lnTo>
                <a:lnTo>
                  <a:pt x="7737" y="27335"/>
                </a:lnTo>
                <a:lnTo>
                  <a:pt x="8001" y="24891"/>
                </a:lnTo>
                <a:lnTo>
                  <a:pt x="1710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44"/>
          <p:cNvSpPr/>
          <p:nvPr/>
        </p:nvSpPr>
        <p:spPr>
          <a:xfrm>
            <a:off x="4494847" y="1122997"/>
            <a:ext cx="925831" cy="2417446"/>
          </a:xfrm>
          <a:custGeom>
            <a:avLst/>
            <a:gdLst/>
            <a:ahLst/>
            <a:cxnLst/>
            <a:rect l="0" t="0" r="0" b="0"/>
            <a:pathLst>
              <a:path w="925831" h="2417446">
                <a:moveTo>
                  <a:pt x="0" y="2417445"/>
                </a:moveTo>
                <a:lnTo>
                  <a:pt x="20151" y="2372592"/>
                </a:lnTo>
                <a:lnTo>
                  <a:pt x="39080" y="2301705"/>
                </a:lnTo>
                <a:lnTo>
                  <a:pt x="58872" y="2236975"/>
                </a:lnTo>
                <a:lnTo>
                  <a:pt x="84934" y="2180141"/>
                </a:lnTo>
                <a:lnTo>
                  <a:pt x="99641" y="2135028"/>
                </a:lnTo>
                <a:lnTo>
                  <a:pt x="124234" y="2061338"/>
                </a:lnTo>
                <a:lnTo>
                  <a:pt x="135049" y="2031299"/>
                </a:lnTo>
                <a:lnTo>
                  <a:pt x="157200" y="1990493"/>
                </a:lnTo>
                <a:lnTo>
                  <a:pt x="161195" y="1976722"/>
                </a:lnTo>
                <a:lnTo>
                  <a:pt x="162130" y="1969790"/>
                </a:lnTo>
                <a:lnTo>
                  <a:pt x="186168" y="1909982"/>
                </a:lnTo>
                <a:lnTo>
                  <a:pt x="189334" y="1888209"/>
                </a:lnTo>
                <a:lnTo>
                  <a:pt x="195338" y="1870662"/>
                </a:lnTo>
                <a:lnTo>
                  <a:pt x="206332" y="1822143"/>
                </a:lnTo>
                <a:lnTo>
                  <a:pt x="220397" y="1779254"/>
                </a:lnTo>
                <a:lnTo>
                  <a:pt x="241317" y="1708614"/>
                </a:lnTo>
                <a:lnTo>
                  <a:pt x="255783" y="1649919"/>
                </a:lnTo>
                <a:lnTo>
                  <a:pt x="266804" y="1595120"/>
                </a:lnTo>
                <a:lnTo>
                  <a:pt x="289349" y="1519949"/>
                </a:lnTo>
                <a:lnTo>
                  <a:pt x="290054" y="1516219"/>
                </a:lnTo>
                <a:lnTo>
                  <a:pt x="314959" y="1455028"/>
                </a:lnTo>
                <a:lnTo>
                  <a:pt x="320322" y="1447414"/>
                </a:lnTo>
                <a:lnTo>
                  <a:pt x="336465" y="1404356"/>
                </a:lnTo>
                <a:lnTo>
                  <a:pt x="349179" y="1356100"/>
                </a:lnTo>
                <a:lnTo>
                  <a:pt x="362696" y="1323524"/>
                </a:lnTo>
                <a:lnTo>
                  <a:pt x="383723" y="1253314"/>
                </a:lnTo>
                <a:lnTo>
                  <a:pt x="389936" y="1242511"/>
                </a:lnTo>
                <a:lnTo>
                  <a:pt x="394260" y="1236963"/>
                </a:lnTo>
                <a:lnTo>
                  <a:pt x="399064" y="1225719"/>
                </a:lnTo>
                <a:lnTo>
                  <a:pt x="418680" y="1150854"/>
                </a:lnTo>
                <a:lnTo>
                  <a:pt x="425679" y="1126171"/>
                </a:lnTo>
                <a:lnTo>
                  <a:pt x="428268" y="1112978"/>
                </a:lnTo>
                <a:lnTo>
                  <a:pt x="441344" y="1064182"/>
                </a:lnTo>
                <a:lnTo>
                  <a:pt x="449932" y="1002558"/>
                </a:lnTo>
                <a:lnTo>
                  <a:pt x="468717" y="930649"/>
                </a:lnTo>
                <a:lnTo>
                  <a:pt x="493827" y="861019"/>
                </a:lnTo>
                <a:lnTo>
                  <a:pt x="521873" y="792011"/>
                </a:lnTo>
                <a:lnTo>
                  <a:pt x="548613" y="734782"/>
                </a:lnTo>
                <a:lnTo>
                  <a:pt x="576022" y="666873"/>
                </a:lnTo>
                <a:lnTo>
                  <a:pt x="601636" y="609683"/>
                </a:lnTo>
                <a:lnTo>
                  <a:pt x="627794" y="554983"/>
                </a:lnTo>
                <a:lnTo>
                  <a:pt x="659817" y="496653"/>
                </a:lnTo>
                <a:lnTo>
                  <a:pt x="684240" y="444019"/>
                </a:lnTo>
                <a:lnTo>
                  <a:pt x="711056" y="383233"/>
                </a:lnTo>
                <a:lnTo>
                  <a:pt x="742454" y="327021"/>
                </a:lnTo>
                <a:lnTo>
                  <a:pt x="765677" y="278063"/>
                </a:lnTo>
                <a:lnTo>
                  <a:pt x="790764" y="222775"/>
                </a:lnTo>
                <a:lnTo>
                  <a:pt x="813460" y="175062"/>
                </a:lnTo>
                <a:lnTo>
                  <a:pt x="838741" y="127653"/>
                </a:lnTo>
                <a:lnTo>
                  <a:pt x="862349" y="87565"/>
                </a:lnTo>
                <a:lnTo>
                  <a:pt x="884478" y="51451"/>
                </a:lnTo>
                <a:lnTo>
                  <a:pt x="898244" y="34615"/>
                </a:lnTo>
                <a:lnTo>
                  <a:pt x="918053" y="16045"/>
                </a:lnTo>
                <a:lnTo>
                  <a:pt x="920645" y="12602"/>
                </a:lnTo>
                <a:lnTo>
                  <a:pt x="9258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45"/>
          <p:cNvSpPr/>
          <p:nvPr/>
        </p:nvSpPr>
        <p:spPr>
          <a:xfrm>
            <a:off x="4264140" y="3437572"/>
            <a:ext cx="264998" cy="657257"/>
          </a:xfrm>
          <a:custGeom>
            <a:avLst/>
            <a:gdLst/>
            <a:ahLst/>
            <a:cxnLst/>
            <a:rect l="0" t="0" r="0" b="0"/>
            <a:pathLst>
              <a:path w="264998" h="657257">
                <a:moveTo>
                  <a:pt x="84975" y="437198"/>
                </a:moveTo>
                <a:lnTo>
                  <a:pt x="78131" y="449933"/>
                </a:lnTo>
                <a:lnTo>
                  <a:pt x="73043" y="456510"/>
                </a:lnTo>
                <a:lnTo>
                  <a:pt x="67607" y="470229"/>
                </a:lnTo>
                <a:lnTo>
                  <a:pt x="62016" y="487120"/>
                </a:lnTo>
                <a:lnTo>
                  <a:pt x="56356" y="500978"/>
                </a:lnTo>
                <a:lnTo>
                  <a:pt x="50665" y="513487"/>
                </a:lnTo>
                <a:lnTo>
                  <a:pt x="44961" y="528254"/>
                </a:lnTo>
                <a:lnTo>
                  <a:pt x="42106" y="538860"/>
                </a:lnTo>
                <a:lnTo>
                  <a:pt x="39251" y="550692"/>
                </a:lnTo>
                <a:lnTo>
                  <a:pt x="33538" y="566380"/>
                </a:lnTo>
                <a:lnTo>
                  <a:pt x="27824" y="578432"/>
                </a:lnTo>
                <a:lnTo>
                  <a:pt x="22109" y="593314"/>
                </a:lnTo>
                <a:lnTo>
                  <a:pt x="18088" y="608655"/>
                </a:lnTo>
                <a:lnTo>
                  <a:pt x="12067" y="623573"/>
                </a:lnTo>
                <a:lnTo>
                  <a:pt x="4946" y="640046"/>
                </a:lnTo>
                <a:lnTo>
                  <a:pt x="0" y="657256"/>
                </a:lnTo>
                <a:lnTo>
                  <a:pt x="4022" y="650143"/>
                </a:lnTo>
                <a:lnTo>
                  <a:pt x="6133" y="643600"/>
                </a:lnTo>
                <a:lnTo>
                  <a:pt x="9861" y="629482"/>
                </a:lnTo>
                <a:lnTo>
                  <a:pt x="14443" y="614097"/>
                </a:lnTo>
                <a:lnTo>
                  <a:pt x="32495" y="548488"/>
                </a:lnTo>
                <a:lnTo>
                  <a:pt x="35701" y="535204"/>
                </a:lnTo>
                <a:lnTo>
                  <a:pt x="39262" y="515363"/>
                </a:lnTo>
                <a:lnTo>
                  <a:pt x="43385" y="500196"/>
                </a:lnTo>
                <a:lnTo>
                  <a:pt x="47441" y="487104"/>
                </a:lnTo>
                <a:lnTo>
                  <a:pt x="50676" y="469024"/>
                </a:lnTo>
                <a:lnTo>
                  <a:pt x="57244" y="450649"/>
                </a:lnTo>
                <a:lnTo>
                  <a:pt x="62490" y="435556"/>
                </a:lnTo>
                <a:lnTo>
                  <a:pt x="67996" y="421863"/>
                </a:lnTo>
                <a:lnTo>
                  <a:pt x="72666" y="409427"/>
                </a:lnTo>
                <a:lnTo>
                  <a:pt x="76248" y="391716"/>
                </a:lnTo>
                <a:lnTo>
                  <a:pt x="83870" y="371546"/>
                </a:lnTo>
                <a:lnTo>
                  <a:pt x="92739" y="349282"/>
                </a:lnTo>
                <a:lnTo>
                  <a:pt x="100491" y="331132"/>
                </a:lnTo>
                <a:lnTo>
                  <a:pt x="107111" y="316715"/>
                </a:lnTo>
                <a:lnTo>
                  <a:pt x="119122" y="291937"/>
                </a:lnTo>
                <a:lnTo>
                  <a:pt x="124916" y="279292"/>
                </a:lnTo>
                <a:lnTo>
                  <a:pt x="130666" y="264148"/>
                </a:lnTo>
                <a:lnTo>
                  <a:pt x="138937" y="247892"/>
                </a:lnTo>
                <a:lnTo>
                  <a:pt x="143809" y="239556"/>
                </a:lnTo>
                <a:lnTo>
                  <a:pt x="151764" y="227755"/>
                </a:lnTo>
                <a:lnTo>
                  <a:pt x="155218" y="223274"/>
                </a:lnTo>
                <a:lnTo>
                  <a:pt x="161331" y="212667"/>
                </a:lnTo>
                <a:lnTo>
                  <a:pt x="178283" y="180561"/>
                </a:lnTo>
                <a:lnTo>
                  <a:pt x="184328" y="167999"/>
                </a:lnTo>
                <a:lnTo>
                  <a:pt x="191044" y="151501"/>
                </a:lnTo>
                <a:lnTo>
                  <a:pt x="199376" y="127757"/>
                </a:lnTo>
                <a:lnTo>
                  <a:pt x="205034" y="116153"/>
                </a:lnTo>
                <a:lnTo>
                  <a:pt x="210724" y="105916"/>
                </a:lnTo>
                <a:lnTo>
                  <a:pt x="216429" y="91842"/>
                </a:lnTo>
                <a:lnTo>
                  <a:pt x="222139" y="81141"/>
                </a:lnTo>
                <a:lnTo>
                  <a:pt x="227851" y="72258"/>
                </a:lnTo>
                <a:lnTo>
                  <a:pt x="233565" y="61960"/>
                </a:lnTo>
                <a:lnTo>
                  <a:pt x="238328" y="54641"/>
                </a:lnTo>
                <a:lnTo>
                  <a:pt x="244360" y="45953"/>
                </a:lnTo>
                <a:lnTo>
                  <a:pt x="251239" y="36350"/>
                </a:lnTo>
                <a:lnTo>
                  <a:pt x="258883" y="23141"/>
                </a:lnTo>
                <a:lnTo>
                  <a:pt x="26499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4876" y="1097280"/>
            <a:ext cx="4194249" cy="466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16"/>
          <p:cNvSpPr/>
          <p:nvPr/>
        </p:nvSpPr>
        <p:spPr>
          <a:xfrm>
            <a:off x="4486275" y="45948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17"/>
          <p:cNvSpPr/>
          <p:nvPr/>
        </p:nvSpPr>
        <p:spPr>
          <a:xfrm>
            <a:off x="4452587" y="4552458"/>
            <a:ext cx="58938" cy="41933"/>
          </a:xfrm>
          <a:custGeom>
            <a:avLst/>
            <a:gdLst/>
            <a:ahLst/>
            <a:cxnLst/>
            <a:rect l="0" t="0" r="0" b="0"/>
            <a:pathLst>
              <a:path w="58938" h="41933">
                <a:moveTo>
                  <a:pt x="33688" y="16684"/>
                </a:moveTo>
                <a:lnTo>
                  <a:pt x="29137" y="12133"/>
                </a:lnTo>
                <a:lnTo>
                  <a:pt x="27796" y="11745"/>
                </a:lnTo>
                <a:lnTo>
                  <a:pt x="26902" y="12439"/>
                </a:lnTo>
                <a:lnTo>
                  <a:pt x="26306" y="13854"/>
                </a:lnTo>
                <a:lnTo>
                  <a:pt x="24957" y="14797"/>
                </a:lnTo>
                <a:lnTo>
                  <a:pt x="23105" y="15426"/>
                </a:lnTo>
                <a:lnTo>
                  <a:pt x="17839" y="16435"/>
                </a:lnTo>
                <a:lnTo>
                  <a:pt x="17407" y="17471"/>
                </a:lnTo>
                <a:lnTo>
                  <a:pt x="17118" y="19114"/>
                </a:lnTo>
                <a:lnTo>
                  <a:pt x="16656" y="24043"/>
                </a:lnTo>
                <a:lnTo>
                  <a:pt x="18523" y="24448"/>
                </a:lnTo>
                <a:lnTo>
                  <a:pt x="21673" y="24718"/>
                </a:lnTo>
                <a:lnTo>
                  <a:pt x="31314" y="25150"/>
                </a:lnTo>
                <a:lnTo>
                  <a:pt x="37535" y="25225"/>
                </a:lnTo>
                <a:lnTo>
                  <a:pt x="39110" y="24283"/>
                </a:lnTo>
                <a:lnTo>
                  <a:pt x="40160" y="22703"/>
                </a:lnTo>
                <a:lnTo>
                  <a:pt x="40860" y="20697"/>
                </a:lnTo>
                <a:lnTo>
                  <a:pt x="42279" y="19359"/>
                </a:lnTo>
                <a:lnTo>
                  <a:pt x="44178" y="18467"/>
                </a:lnTo>
                <a:lnTo>
                  <a:pt x="46396" y="17873"/>
                </a:lnTo>
                <a:lnTo>
                  <a:pt x="48828" y="17477"/>
                </a:lnTo>
                <a:lnTo>
                  <a:pt x="51401" y="17213"/>
                </a:lnTo>
                <a:lnTo>
                  <a:pt x="54069" y="17036"/>
                </a:lnTo>
                <a:lnTo>
                  <a:pt x="55847" y="15966"/>
                </a:lnTo>
                <a:lnTo>
                  <a:pt x="57033" y="14301"/>
                </a:lnTo>
                <a:lnTo>
                  <a:pt x="57824" y="12238"/>
                </a:lnTo>
                <a:lnTo>
                  <a:pt x="58351" y="9910"/>
                </a:lnTo>
                <a:lnTo>
                  <a:pt x="58702" y="7405"/>
                </a:lnTo>
                <a:lnTo>
                  <a:pt x="58937" y="4783"/>
                </a:lnTo>
                <a:lnTo>
                  <a:pt x="58140" y="3035"/>
                </a:lnTo>
                <a:lnTo>
                  <a:pt x="56657" y="1870"/>
                </a:lnTo>
                <a:lnTo>
                  <a:pt x="54715" y="1093"/>
                </a:lnTo>
                <a:lnTo>
                  <a:pt x="52469" y="575"/>
                </a:lnTo>
                <a:lnTo>
                  <a:pt x="50018" y="230"/>
                </a:lnTo>
                <a:lnTo>
                  <a:pt x="47432" y="0"/>
                </a:lnTo>
                <a:lnTo>
                  <a:pt x="44756" y="798"/>
                </a:lnTo>
                <a:lnTo>
                  <a:pt x="42019" y="2284"/>
                </a:lnTo>
                <a:lnTo>
                  <a:pt x="39241" y="4226"/>
                </a:lnTo>
                <a:lnTo>
                  <a:pt x="36438" y="6474"/>
                </a:lnTo>
                <a:lnTo>
                  <a:pt x="33616" y="8925"/>
                </a:lnTo>
                <a:lnTo>
                  <a:pt x="30782" y="11511"/>
                </a:lnTo>
                <a:lnTo>
                  <a:pt x="27941" y="13236"/>
                </a:lnTo>
                <a:lnTo>
                  <a:pt x="25094" y="14385"/>
                </a:lnTo>
                <a:lnTo>
                  <a:pt x="22243" y="15151"/>
                </a:lnTo>
                <a:lnTo>
                  <a:pt x="20343" y="16615"/>
                </a:lnTo>
                <a:lnTo>
                  <a:pt x="19076" y="18543"/>
                </a:lnTo>
                <a:lnTo>
                  <a:pt x="18232" y="20781"/>
                </a:lnTo>
                <a:lnTo>
                  <a:pt x="16716" y="23225"/>
                </a:lnTo>
                <a:lnTo>
                  <a:pt x="14753" y="25807"/>
                </a:lnTo>
                <a:lnTo>
                  <a:pt x="9310" y="32245"/>
                </a:lnTo>
                <a:lnTo>
                  <a:pt x="9816" y="32773"/>
                </a:lnTo>
                <a:lnTo>
                  <a:pt x="11106" y="33125"/>
                </a:lnTo>
                <a:lnTo>
                  <a:pt x="12918" y="33360"/>
                </a:lnTo>
                <a:lnTo>
                  <a:pt x="15079" y="33516"/>
                </a:lnTo>
                <a:lnTo>
                  <a:pt x="17472" y="33620"/>
                </a:lnTo>
                <a:lnTo>
                  <a:pt x="20019" y="33690"/>
                </a:lnTo>
                <a:lnTo>
                  <a:pt x="22670" y="32784"/>
                </a:lnTo>
                <a:lnTo>
                  <a:pt x="25390" y="31227"/>
                </a:lnTo>
                <a:lnTo>
                  <a:pt x="28156" y="29237"/>
                </a:lnTo>
                <a:lnTo>
                  <a:pt x="30952" y="26958"/>
                </a:lnTo>
                <a:lnTo>
                  <a:pt x="33769" y="24486"/>
                </a:lnTo>
                <a:lnTo>
                  <a:pt x="36599" y="21886"/>
                </a:lnTo>
                <a:lnTo>
                  <a:pt x="39439" y="20152"/>
                </a:lnTo>
                <a:lnTo>
                  <a:pt x="42284" y="18996"/>
                </a:lnTo>
                <a:lnTo>
                  <a:pt x="45134" y="18225"/>
                </a:lnTo>
                <a:lnTo>
                  <a:pt x="47033" y="16759"/>
                </a:lnTo>
                <a:lnTo>
                  <a:pt x="48299" y="14829"/>
                </a:lnTo>
                <a:lnTo>
                  <a:pt x="49144" y="12590"/>
                </a:lnTo>
                <a:lnTo>
                  <a:pt x="48754" y="11097"/>
                </a:lnTo>
                <a:lnTo>
                  <a:pt x="47542" y="10102"/>
                </a:lnTo>
                <a:lnTo>
                  <a:pt x="45781" y="9439"/>
                </a:lnTo>
                <a:lnTo>
                  <a:pt x="43655" y="8996"/>
                </a:lnTo>
                <a:lnTo>
                  <a:pt x="41285" y="8701"/>
                </a:lnTo>
                <a:lnTo>
                  <a:pt x="38753" y="8505"/>
                </a:lnTo>
                <a:lnTo>
                  <a:pt x="36111" y="8374"/>
                </a:lnTo>
                <a:lnTo>
                  <a:pt x="30638" y="8228"/>
                </a:lnTo>
                <a:lnTo>
                  <a:pt x="28797" y="9142"/>
                </a:lnTo>
                <a:lnTo>
                  <a:pt x="27569" y="10704"/>
                </a:lnTo>
                <a:lnTo>
                  <a:pt x="26751" y="12697"/>
                </a:lnTo>
                <a:lnTo>
                  <a:pt x="25253" y="14026"/>
                </a:lnTo>
                <a:lnTo>
                  <a:pt x="23302" y="14912"/>
                </a:lnTo>
                <a:lnTo>
                  <a:pt x="17878" y="16334"/>
                </a:lnTo>
                <a:lnTo>
                  <a:pt x="17432" y="17403"/>
                </a:lnTo>
                <a:lnTo>
                  <a:pt x="17136" y="19068"/>
                </a:lnTo>
                <a:lnTo>
                  <a:pt x="16938" y="21131"/>
                </a:lnTo>
                <a:lnTo>
                  <a:pt x="17759" y="22506"/>
                </a:lnTo>
                <a:lnTo>
                  <a:pt x="19259" y="23423"/>
                </a:lnTo>
                <a:lnTo>
                  <a:pt x="21211" y="24034"/>
                </a:lnTo>
                <a:lnTo>
                  <a:pt x="23465" y="24442"/>
                </a:lnTo>
                <a:lnTo>
                  <a:pt x="25920" y="24714"/>
                </a:lnTo>
                <a:lnTo>
                  <a:pt x="28509" y="24895"/>
                </a:lnTo>
                <a:lnTo>
                  <a:pt x="30235" y="24063"/>
                </a:lnTo>
                <a:lnTo>
                  <a:pt x="31386" y="22556"/>
                </a:lnTo>
                <a:lnTo>
                  <a:pt x="33233" y="17844"/>
                </a:lnTo>
                <a:lnTo>
                  <a:pt x="34337" y="16505"/>
                </a:lnTo>
                <a:lnTo>
                  <a:pt x="36026" y="14660"/>
                </a:lnTo>
                <a:lnTo>
                  <a:pt x="38104" y="12477"/>
                </a:lnTo>
                <a:lnTo>
                  <a:pt x="38537" y="11022"/>
                </a:lnTo>
                <a:lnTo>
                  <a:pt x="37873" y="10052"/>
                </a:lnTo>
                <a:lnTo>
                  <a:pt x="36478" y="9405"/>
                </a:lnTo>
                <a:lnTo>
                  <a:pt x="33643" y="8974"/>
                </a:lnTo>
                <a:lnTo>
                  <a:pt x="29847" y="8687"/>
                </a:lnTo>
                <a:lnTo>
                  <a:pt x="25413" y="8495"/>
                </a:lnTo>
                <a:lnTo>
                  <a:pt x="21504" y="9320"/>
                </a:lnTo>
                <a:lnTo>
                  <a:pt x="17945" y="10822"/>
                </a:lnTo>
                <a:lnTo>
                  <a:pt x="14620" y="12776"/>
                </a:lnTo>
                <a:lnTo>
                  <a:pt x="12403" y="15031"/>
                </a:lnTo>
                <a:lnTo>
                  <a:pt x="10926" y="17487"/>
                </a:lnTo>
                <a:lnTo>
                  <a:pt x="8554" y="23722"/>
                </a:lnTo>
                <a:lnTo>
                  <a:pt x="8359" y="25186"/>
                </a:lnTo>
                <a:lnTo>
                  <a:pt x="8229" y="27115"/>
                </a:lnTo>
                <a:lnTo>
                  <a:pt x="8021" y="32503"/>
                </a:lnTo>
                <a:lnTo>
                  <a:pt x="8957" y="32945"/>
                </a:lnTo>
                <a:lnTo>
                  <a:pt x="10533" y="33240"/>
                </a:lnTo>
                <a:lnTo>
                  <a:pt x="12536" y="33436"/>
                </a:lnTo>
                <a:lnTo>
                  <a:pt x="14824" y="33567"/>
                </a:lnTo>
                <a:lnTo>
                  <a:pt x="19906" y="33713"/>
                </a:lnTo>
                <a:lnTo>
                  <a:pt x="22595" y="32799"/>
                </a:lnTo>
                <a:lnTo>
                  <a:pt x="25340" y="31238"/>
                </a:lnTo>
                <a:lnTo>
                  <a:pt x="32039" y="26438"/>
                </a:lnTo>
                <a:lnTo>
                  <a:pt x="32588" y="25092"/>
                </a:lnTo>
                <a:lnTo>
                  <a:pt x="32955" y="23242"/>
                </a:lnTo>
                <a:lnTo>
                  <a:pt x="33199" y="21056"/>
                </a:lnTo>
                <a:lnTo>
                  <a:pt x="34314" y="19598"/>
                </a:lnTo>
                <a:lnTo>
                  <a:pt x="36011" y="18627"/>
                </a:lnTo>
                <a:lnTo>
                  <a:pt x="41025" y="17068"/>
                </a:lnTo>
                <a:lnTo>
                  <a:pt x="41437" y="15988"/>
                </a:lnTo>
                <a:lnTo>
                  <a:pt x="41711" y="14315"/>
                </a:lnTo>
                <a:lnTo>
                  <a:pt x="41894" y="12247"/>
                </a:lnTo>
                <a:lnTo>
                  <a:pt x="41063" y="10868"/>
                </a:lnTo>
                <a:lnTo>
                  <a:pt x="39558" y="9950"/>
                </a:lnTo>
                <a:lnTo>
                  <a:pt x="37601" y="9337"/>
                </a:lnTo>
                <a:lnTo>
                  <a:pt x="35344" y="8928"/>
                </a:lnTo>
                <a:lnTo>
                  <a:pt x="32887" y="8656"/>
                </a:lnTo>
                <a:lnTo>
                  <a:pt x="30296" y="8475"/>
                </a:lnTo>
                <a:lnTo>
                  <a:pt x="26664" y="9306"/>
                </a:lnTo>
                <a:lnTo>
                  <a:pt x="22338" y="10813"/>
                </a:lnTo>
                <a:lnTo>
                  <a:pt x="17549" y="12770"/>
                </a:lnTo>
                <a:lnTo>
                  <a:pt x="13403" y="15027"/>
                </a:lnTo>
                <a:lnTo>
                  <a:pt x="9687" y="17485"/>
                </a:lnTo>
                <a:lnTo>
                  <a:pt x="1430" y="23721"/>
                </a:lnTo>
                <a:lnTo>
                  <a:pt x="753" y="25186"/>
                </a:lnTo>
                <a:lnTo>
                  <a:pt x="301" y="27115"/>
                </a:lnTo>
                <a:lnTo>
                  <a:pt x="0" y="29353"/>
                </a:lnTo>
                <a:lnTo>
                  <a:pt x="752" y="31797"/>
                </a:lnTo>
                <a:lnTo>
                  <a:pt x="2205" y="34379"/>
                </a:lnTo>
                <a:lnTo>
                  <a:pt x="4127" y="37053"/>
                </a:lnTo>
                <a:lnTo>
                  <a:pt x="6360" y="38836"/>
                </a:lnTo>
                <a:lnTo>
                  <a:pt x="8802" y="40025"/>
                </a:lnTo>
                <a:lnTo>
                  <a:pt x="11382" y="40817"/>
                </a:lnTo>
                <a:lnTo>
                  <a:pt x="14055" y="41345"/>
                </a:lnTo>
                <a:lnTo>
                  <a:pt x="16789" y="41698"/>
                </a:lnTo>
                <a:lnTo>
                  <a:pt x="19564" y="41932"/>
                </a:lnTo>
                <a:lnTo>
                  <a:pt x="22367" y="41136"/>
                </a:lnTo>
                <a:lnTo>
                  <a:pt x="25188" y="39653"/>
                </a:lnTo>
                <a:lnTo>
                  <a:pt x="32009" y="34980"/>
                </a:lnTo>
                <a:lnTo>
                  <a:pt x="33520" y="32691"/>
                </a:lnTo>
                <a:lnTo>
                  <a:pt x="35481" y="29260"/>
                </a:lnTo>
                <a:lnTo>
                  <a:pt x="40921" y="19168"/>
                </a:lnTo>
                <a:lnTo>
                  <a:pt x="40415" y="17388"/>
                </a:lnTo>
                <a:lnTo>
                  <a:pt x="39125" y="15248"/>
                </a:lnTo>
                <a:lnTo>
                  <a:pt x="34761" y="9522"/>
                </a:lnTo>
                <a:lnTo>
                  <a:pt x="33451" y="9051"/>
                </a:lnTo>
                <a:lnTo>
                  <a:pt x="31625" y="8738"/>
                </a:lnTo>
                <a:lnTo>
                  <a:pt x="29455" y="8529"/>
                </a:lnTo>
                <a:lnTo>
                  <a:pt x="27056" y="8390"/>
                </a:lnTo>
                <a:lnTo>
                  <a:pt x="21850" y="8236"/>
                </a:lnTo>
                <a:lnTo>
                  <a:pt x="20081" y="9146"/>
                </a:lnTo>
                <a:lnTo>
                  <a:pt x="18902" y="10707"/>
                </a:lnTo>
                <a:lnTo>
                  <a:pt x="7970" y="166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8"/>
          <p:cNvSpPr/>
          <p:nvPr/>
        </p:nvSpPr>
        <p:spPr>
          <a:xfrm>
            <a:off x="3956117" y="5666915"/>
            <a:ext cx="41139" cy="64448"/>
          </a:xfrm>
          <a:custGeom>
            <a:avLst/>
            <a:gdLst/>
            <a:ahLst/>
            <a:cxnLst/>
            <a:rect l="0" t="0" r="0" b="0"/>
            <a:pathLst>
              <a:path w="41139" h="64448">
                <a:moveTo>
                  <a:pt x="24380" y="33797"/>
                </a:moveTo>
                <a:lnTo>
                  <a:pt x="33482" y="29247"/>
                </a:lnTo>
                <a:lnTo>
                  <a:pt x="35210" y="27905"/>
                </a:lnTo>
                <a:lnTo>
                  <a:pt x="35410" y="27012"/>
                </a:lnTo>
                <a:lnTo>
                  <a:pt x="34591" y="26416"/>
                </a:lnTo>
                <a:lnTo>
                  <a:pt x="33093" y="26019"/>
                </a:lnTo>
                <a:lnTo>
                  <a:pt x="31141" y="25754"/>
                </a:lnTo>
                <a:lnTo>
                  <a:pt x="28888" y="25578"/>
                </a:lnTo>
                <a:lnTo>
                  <a:pt x="26432" y="25460"/>
                </a:lnTo>
                <a:lnTo>
                  <a:pt x="21165" y="25329"/>
                </a:lnTo>
                <a:lnTo>
                  <a:pt x="12844" y="25256"/>
                </a:lnTo>
                <a:lnTo>
                  <a:pt x="10974" y="26198"/>
                </a:lnTo>
                <a:lnTo>
                  <a:pt x="9728" y="27778"/>
                </a:lnTo>
                <a:lnTo>
                  <a:pt x="8897" y="29784"/>
                </a:lnTo>
                <a:lnTo>
                  <a:pt x="7390" y="32075"/>
                </a:lnTo>
                <a:lnTo>
                  <a:pt x="5433" y="34554"/>
                </a:lnTo>
                <a:lnTo>
                  <a:pt x="3177" y="37159"/>
                </a:lnTo>
                <a:lnTo>
                  <a:pt x="1672" y="41753"/>
                </a:lnTo>
                <a:lnTo>
                  <a:pt x="669" y="47674"/>
                </a:lnTo>
                <a:lnTo>
                  <a:pt x="0" y="54479"/>
                </a:lnTo>
                <a:lnTo>
                  <a:pt x="507" y="59014"/>
                </a:lnTo>
                <a:lnTo>
                  <a:pt x="1797" y="62039"/>
                </a:lnTo>
                <a:lnTo>
                  <a:pt x="3609" y="64054"/>
                </a:lnTo>
                <a:lnTo>
                  <a:pt x="5771" y="64447"/>
                </a:lnTo>
                <a:lnTo>
                  <a:pt x="8164" y="63755"/>
                </a:lnTo>
                <a:lnTo>
                  <a:pt x="10712" y="62342"/>
                </a:lnTo>
                <a:lnTo>
                  <a:pt x="12410" y="60447"/>
                </a:lnTo>
                <a:lnTo>
                  <a:pt x="13543" y="58231"/>
                </a:lnTo>
                <a:lnTo>
                  <a:pt x="14298" y="55801"/>
                </a:lnTo>
                <a:lnTo>
                  <a:pt x="15754" y="53229"/>
                </a:lnTo>
                <a:lnTo>
                  <a:pt x="17676" y="50562"/>
                </a:lnTo>
                <a:lnTo>
                  <a:pt x="19911" y="47831"/>
                </a:lnTo>
                <a:lnTo>
                  <a:pt x="21401" y="45058"/>
                </a:lnTo>
                <a:lnTo>
                  <a:pt x="22394" y="42257"/>
                </a:lnTo>
                <a:lnTo>
                  <a:pt x="23056" y="39437"/>
                </a:lnTo>
                <a:lnTo>
                  <a:pt x="23497" y="36605"/>
                </a:lnTo>
                <a:lnTo>
                  <a:pt x="23792" y="33764"/>
                </a:lnTo>
                <a:lnTo>
                  <a:pt x="24264" y="26911"/>
                </a:lnTo>
                <a:lnTo>
                  <a:pt x="24328" y="23434"/>
                </a:lnTo>
                <a:lnTo>
                  <a:pt x="24345" y="21174"/>
                </a:lnTo>
                <a:lnTo>
                  <a:pt x="23405" y="18714"/>
                </a:lnTo>
                <a:lnTo>
                  <a:pt x="21825" y="16122"/>
                </a:lnTo>
                <a:lnTo>
                  <a:pt x="19819" y="13441"/>
                </a:lnTo>
                <a:lnTo>
                  <a:pt x="18482" y="10702"/>
                </a:lnTo>
                <a:lnTo>
                  <a:pt x="17591" y="7923"/>
                </a:lnTo>
                <a:lnTo>
                  <a:pt x="16996" y="5117"/>
                </a:lnTo>
                <a:lnTo>
                  <a:pt x="15647" y="3247"/>
                </a:lnTo>
                <a:lnTo>
                  <a:pt x="13796" y="2001"/>
                </a:lnTo>
                <a:lnTo>
                  <a:pt x="11609" y="1170"/>
                </a:lnTo>
                <a:lnTo>
                  <a:pt x="9199" y="615"/>
                </a:lnTo>
                <a:lnTo>
                  <a:pt x="6639" y="246"/>
                </a:lnTo>
                <a:lnTo>
                  <a:pt x="3980" y="0"/>
                </a:lnTo>
                <a:lnTo>
                  <a:pt x="3160" y="788"/>
                </a:lnTo>
                <a:lnTo>
                  <a:pt x="3566" y="2266"/>
                </a:lnTo>
                <a:lnTo>
                  <a:pt x="4789" y="4204"/>
                </a:lnTo>
                <a:lnTo>
                  <a:pt x="6557" y="5496"/>
                </a:lnTo>
                <a:lnTo>
                  <a:pt x="8688" y="6357"/>
                </a:lnTo>
                <a:lnTo>
                  <a:pt x="14401" y="7740"/>
                </a:lnTo>
                <a:lnTo>
                  <a:pt x="16775" y="7853"/>
                </a:lnTo>
                <a:lnTo>
                  <a:pt x="30446" y="8050"/>
                </a:lnTo>
                <a:lnTo>
                  <a:pt x="32234" y="7108"/>
                </a:lnTo>
                <a:lnTo>
                  <a:pt x="34379" y="5526"/>
                </a:lnTo>
                <a:lnTo>
                  <a:pt x="36760" y="3520"/>
                </a:lnTo>
                <a:lnTo>
                  <a:pt x="37396" y="3135"/>
                </a:lnTo>
                <a:lnTo>
                  <a:pt x="36868" y="3831"/>
                </a:lnTo>
                <a:lnTo>
                  <a:pt x="35563" y="5247"/>
                </a:lnTo>
                <a:lnTo>
                  <a:pt x="33740" y="6191"/>
                </a:lnTo>
                <a:lnTo>
                  <a:pt x="31573" y="6821"/>
                </a:lnTo>
                <a:lnTo>
                  <a:pt x="29175" y="7240"/>
                </a:lnTo>
                <a:lnTo>
                  <a:pt x="26624" y="9425"/>
                </a:lnTo>
                <a:lnTo>
                  <a:pt x="23971" y="12787"/>
                </a:lnTo>
                <a:lnTo>
                  <a:pt x="21250" y="16933"/>
                </a:lnTo>
                <a:lnTo>
                  <a:pt x="19436" y="21602"/>
                </a:lnTo>
                <a:lnTo>
                  <a:pt x="18226" y="26620"/>
                </a:lnTo>
                <a:lnTo>
                  <a:pt x="17420" y="31870"/>
                </a:lnTo>
                <a:lnTo>
                  <a:pt x="16883" y="36322"/>
                </a:lnTo>
                <a:lnTo>
                  <a:pt x="16524" y="40243"/>
                </a:lnTo>
                <a:lnTo>
                  <a:pt x="16285" y="43809"/>
                </a:lnTo>
                <a:lnTo>
                  <a:pt x="17078" y="47139"/>
                </a:lnTo>
                <a:lnTo>
                  <a:pt x="18560" y="50312"/>
                </a:lnTo>
                <a:lnTo>
                  <a:pt x="20500" y="53379"/>
                </a:lnTo>
                <a:lnTo>
                  <a:pt x="21793" y="54472"/>
                </a:lnTo>
                <a:lnTo>
                  <a:pt x="22656" y="54248"/>
                </a:lnTo>
                <a:lnTo>
                  <a:pt x="23230" y="53146"/>
                </a:lnTo>
                <a:lnTo>
                  <a:pt x="24566" y="52411"/>
                </a:lnTo>
                <a:lnTo>
                  <a:pt x="26409" y="51921"/>
                </a:lnTo>
                <a:lnTo>
                  <a:pt x="28590" y="51595"/>
                </a:lnTo>
                <a:lnTo>
                  <a:pt x="30044" y="49472"/>
                </a:lnTo>
                <a:lnTo>
                  <a:pt x="31014" y="46152"/>
                </a:lnTo>
                <a:lnTo>
                  <a:pt x="31660" y="42034"/>
                </a:lnTo>
                <a:lnTo>
                  <a:pt x="33044" y="38335"/>
                </a:lnTo>
                <a:lnTo>
                  <a:pt x="34918" y="34918"/>
                </a:lnTo>
                <a:lnTo>
                  <a:pt x="37121" y="31687"/>
                </a:lnTo>
                <a:lnTo>
                  <a:pt x="38589" y="28581"/>
                </a:lnTo>
                <a:lnTo>
                  <a:pt x="39568" y="25557"/>
                </a:lnTo>
                <a:lnTo>
                  <a:pt x="41138" y="18411"/>
                </a:lnTo>
                <a:lnTo>
                  <a:pt x="40315" y="17825"/>
                </a:lnTo>
                <a:lnTo>
                  <a:pt x="38813" y="17434"/>
                </a:lnTo>
                <a:lnTo>
                  <a:pt x="36859" y="17173"/>
                </a:lnTo>
                <a:lnTo>
                  <a:pt x="33652" y="17000"/>
                </a:lnTo>
                <a:lnTo>
                  <a:pt x="25008" y="16807"/>
                </a:lnTo>
                <a:lnTo>
                  <a:pt x="20989" y="17707"/>
                </a:lnTo>
                <a:lnTo>
                  <a:pt x="17357" y="19261"/>
                </a:lnTo>
                <a:lnTo>
                  <a:pt x="9234" y="24047"/>
                </a:lnTo>
                <a:lnTo>
                  <a:pt x="8568" y="25392"/>
                </a:lnTo>
                <a:lnTo>
                  <a:pt x="8123" y="27241"/>
                </a:lnTo>
                <a:lnTo>
                  <a:pt x="7828" y="29427"/>
                </a:lnTo>
                <a:lnTo>
                  <a:pt x="7630" y="31836"/>
                </a:lnTo>
                <a:lnTo>
                  <a:pt x="7498" y="34395"/>
                </a:lnTo>
                <a:lnTo>
                  <a:pt x="7235" y="423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9"/>
          <p:cNvSpPr/>
          <p:nvPr/>
        </p:nvSpPr>
        <p:spPr>
          <a:xfrm>
            <a:off x="5088837" y="3433738"/>
            <a:ext cx="61546" cy="44573"/>
          </a:xfrm>
          <a:custGeom>
            <a:avLst/>
            <a:gdLst/>
            <a:ahLst/>
            <a:cxnLst/>
            <a:rect l="0" t="0" r="0" b="0"/>
            <a:pathLst>
              <a:path w="61546" h="44573">
                <a:moveTo>
                  <a:pt x="23230" y="29552"/>
                </a:moveTo>
                <a:lnTo>
                  <a:pt x="23230" y="14790"/>
                </a:lnTo>
                <a:lnTo>
                  <a:pt x="22278" y="13043"/>
                </a:lnTo>
                <a:lnTo>
                  <a:pt x="20690" y="10926"/>
                </a:lnTo>
                <a:lnTo>
                  <a:pt x="15849" y="5235"/>
                </a:lnTo>
                <a:lnTo>
                  <a:pt x="13547" y="4768"/>
                </a:lnTo>
                <a:lnTo>
                  <a:pt x="10107" y="4457"/>
                </a:lnTo>
                <a:lnTo>
                  <a:pt x="5908" y="4249"/>
                </a:lnTo>
                <a:lnTo>
                  <a:pt x="3110" y="5063"/>
                </a:lnTo>
                <a:lnTo>
                  <a:pt x="1244" y="6558"/>
                </a:lnTo>
                <a:lnTo>
                  <a:pt x="0" y="8508"/>
                </a:lnTo>
                <a:lnTo>
                  <a:pt x="124" y="11712"/>
                </a:lnTo>
                <a:lnTo>
                  <a:pt x="1158" y="15754"/>
                </a:lnTo>
                <a:lnTo>
                  <a:pt x="2801" y="20353"/>
                </a:lnTo>
                <a:lnTo>
                  <a:pt x="4848" y="24372"/>
                </a:lnTo>
                <a:lnTo>
                  <a:pt x="7165" y="28003"/>
                </a:lnTo>
                <a:lnTo>
                  <a:pt x="9663" y="31377"/>
                </a:lnTo>
                <a:lnTo>
                  <a:pt x="12280" y="33626"/>
                </a:lnTo>
                <a:lnTo>
                  <a:pt x="14978" y="35125"/>
                </a:lnTo>
                <a:lnTo>
                  <a:pt x="17728" y="36125"/>
                </a:lnTo>
                <a:lnTo>
                  <a:pt x="21467" y="35839"/>
                </a:lnTo>
                <a:lnTo>
                  <a:pt x="25865" y="34696"/>
                </a:lnTo>
                <a:lnTo>
                  <a:pt x="30702" y="32981"/>
                </a:lnTo>
                <a:lnTo>
                  <a:pt x="34878" y="31838"/>
                </a:lnTo>
                <a:lnTo>
                  <a:pt x="38616" y="31076"/>
                </a:lnTo>
                <a:lnTo>
                  <a:pt x="42060" y="30567"/>
                </a:lnTo>
                <a:lnTo>
                  <a:pt x="44356" y="29276"/>
                </a:lnTo>
                <a:lnTo>
                  <a:pt x="45886" y="27463"/>
                </a:lnTo>
                <a:lnTo>
                  <a:pt x="46907" y="25302"/>
                </a:lnTo>
                <a:lnTo>
                  <a:pt x="48539" y="22908"/>
                </a:lnTo>
                <a:lnTo>
                  <a:pt x="50581" y="20360"/>
                </a:lnTo>
                <a:lnTo>
                  <a:pt x="52894" y="17709"/>
                </a:lnTo>
                <a:lnTo>
                  <a:pt x="55388" y="14989"/>
                </a:lnTo>
                <a:lnTo>
                  <a:pt x="60700" y="9427"/>
                </a:lnTo>
                <a:lnTo>
                  <a:pt x="61545" y="6610"/>
                </a:lnTo>
                <a:lnTo>
                  <a:pt x="61156" y="3780"/>
                </a:lnTo>
                <a:lnTo>
                  <a:pt x="59944" y="940"/>
                </a:lnTo>
                <a:lnTo>
                  <a:pt x="58184" y="0"/>
                </a:lnTo>
                <a:lnTo>
                  <a:pt x="56058" y="326"/>
                </a:lnTo>
                <a:lnTo>
                  <a:pt x="53687" y="1495"/>
                </a:lnTo>
                <a:lnTo>
                  <a:pt x="49250" y="4180"/>
                </a:lnTo>
                <a:lnTo>
                  <a:pt x="36699" y="12243"/>
                </a:lnTo>
                <a:lnTo>
                  <a:pt x="30305" y="17060"/>
                </a:lnTo>
                <a:lnTo>
                  <a:pt x="24137" y="22176"/>
                </a:lnTo>
                <a:lnTo>
                  <a:pt x="18119" y="27492"/>
                </a:lnTo>
                <a:lnTo>
                  <a:pt x="14108" y="31989"/>
                </a:lnTo>
                <a:lnTo>
                  <a:pt x="11434" y="35939"/>
                </a:lnTo>
                <a:lnTo>
                  <a:pt x="9651" y="39525"/>
                </a:lnTo>
                <a:lnTo>
                  <a:pt x="9415" y="41915"/>
                </a:lnTo>
                <a:lnTo>
                  <a:pt x="10209" y="43509"/>
                </a:lnTo>
                <a:lnTo>
                  <a:pt x="11692" y="44572"/>
                </a:lnTo>
                <a:lnTo>
                  <a:pt x="13634" y="44327"/>
                </a:lnTo>
                <a:lnTo>
                  <a:pt x="15880" y="43212"/>
                </a:lnTo>
                <a:lnTo>
                  <a:pt x="18330" y="41516"/>
                </a:lnTo>
                <a:lnTo>
                  <a:pt x="20916" y="40385"/>
                </a:lnTo>
                <a:lnTo>
                  <a:pt x="23592" y="39632"/>
                </a:lnTo>
                <a:lnTo>
                  <a:pt x="26329" y="39129"/>
                </a:lnTo>
                <a:lnTo>
                  <a:pt x="29106" y="38794"/>
                </a:lnTo>
                <a:lnTo>
                  <a:pt x="31910" y="38571"/>
                </a:lnTo>
                <a:lnTo>
                  <a:pt x="34732" y="38422"/>
                </a:lnTo>
                <a:lnTo>
                  <a:pt x="37565" y="37370"/>
                </a:lnTo>
                <a:lnTo>
                  <a:pt x="40407" y="35716"/>
                </a:lnTo>
                <a:lnTo>
                  <a:pt x="43254" y="33661"/>
                </a:lnTo>
                <a:lnTo>
                  <a:pt x="44199" y="31339"/>
                </a:lnTo>
                <a:lnTo>
                  <a:pt x="43877" y="28838"/>
                </a:lnTo>
                <a:lnTo>
                  <a:pt x="42710" y="26219"/>
                </a:lnTo>
                <a:lnTo>
                  <a:pt x="40027" y="24472"/>
                </a:lnTo>
                <a:lnTo>
                  <a:pt x="36333" y="23308"/>
                </a:lnTo>
                <a:lnTo>
                  <a:pt x="25819" y="21439"/>
                </a:lnTo>
                <a:lnTo>
                  <a:pt x="24003" y="22238"/>
                </a:lnTo>
                <a:lnTo>
                  <a:pt x="21840" y="23724"/>
                </a:lnTo>
                <a:lnTo>
                  <a:pt x="19446" y="25666"/>
                </a:lnTo>
                <a:lnTo>
                  <a:pt x="16897" y="26962"/>
                </a:lnTo>
                <a:lnTo>
                  <a:pt x="14246" y="27825"/>
                </a:lnTo>
                <a:lnTo>
                  <a:pt x="11526" y="28401"/>
                </a:lnTo>
                <a:lnTo>
                  <a:pt x="9712" y="29737"/>
                </a:lnTo>
                <a:lnTo>
                  <a:pt x="8503" y="31580"/>
                </a:lnTo>
                <a:lnTo>
                  <a:pt x="6085" y="381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0"/>
          <p:cNvSpPr/>
          <p:nvPr/>
        </p:nvSpPr>
        <p:spPr>
          <a:xfrm>
            <a:off x="3937634" y="3463290"/>
            <a:ext cx="1225869" cy="2297431"/>
          </a:xfrm>
          <a:custGeom>
            <a:avLst/>
            <a:gdLst/>
            <a:ahLst/>
            <a:cxnLst/>
            <a:rect l="0" t="0" r="0" b="0"/>
            <a:pathLst>
              <a:path w="1225869" h="2297431">
                <a:moveTo>
                  <a:pt x="1225868" y="0"/>
                </a:moveTo>
                <a:lnTo>
                  <a:pt x="1213936" y="11931"/>
                </a:lnTo>
                <a:lnTo>
                  <a:pt x="1211246" y="13669"/>
                </a:lnTo>
                <a:lnTo>
                  <a:pt x="1205717" y="15600"/>
                </a:lnTo>
                <a:lnTo>
                  <a:pt x="1203862" y="17067"/>
                </a:lnTo>
                <a:lnTo>
                  <a:pt x="1202625" y="18998"/>
                </a:lnTo>
                <a:lnTo>
                  <a:pt x="1201800" y="21238"/>
                </a:lnTo>
                <a:lnTo>
                  <a:pt x="1198344" y="26266"/>
                </a:lnTo>
                <a:lnTo>
                  <a:pt x="1196089" y="28941"/>
                </a:lnTo>
                <a:lnTo>
                  <a:pt x="1180686" y="40077"/>
                </a:lnTo>
                <a:lnTo>
                  <a:pt x="1178602" y="42911"/>
                </a:lnTo>
                <a:lnTo>
                  <a:pt x="1175334" y="48599"/>
                </a:lnTo>
                <a:lnTo>
                  <a:pt x="1170706" y="54302"/>
                </a:lnTo>
                <a:lnTo>
                  <a:pt x="1155035" y="65724"/>
                </a:lnTo>
                <a:lnTo>
                  <a:pt x="1152928" y="68581"/>
                </a:lnTo>
                <a:lnTo>
                  <a:pt x="1149635" y="74295"/>
                </a:lnTo>
                <a:lnTo>
                  <a:pt x="1139761" y="88265"/>
                </a:lnTo>
                <a:lnTo>
                  <a:pt x="1102609" y="140593"/>
                </a:lnTo>
                <a:lnTo>
                  <a:pt x="1068488" y="191708"/>
                </a:lnTo>
                <a:lnTo>
                  <a:pt x="1030814" y="246908"/>
                </a:lnTo>
                <a:lnTo>
                  <a:pt x="1020754" y="262705"/>
                </a:lnTo>
                <a:lnTo>
                  <a:pt x="1017688" y="266577"/>
                </a:lnTo>
                <a:lnTo>
                  <a:pt x="987013" y="331741"/>
                </a:lnTo>
                <a:lnTo>
                  <a:pt x="969224" y="364984"/>
                </a:lnTo>
                <a:lnTo>
                  <a:pt x="931375" y="415189"/>
                </a:lnTo>
                <a:lnTo>
                  <a:pt x="895262" y="475459"/>
                </a:lnTo>
                <a:lnTo>
                  <a:pt x="867661" y="518660"/>
                </a:lnTo>
                <a:lnTo>
                  <a:pt x="864191" y="522938"/>
                </a:lnTo>
                <a:lnTo>
                  <a:pt x="861877" y="527695"/>
                </a:lnTo>
                <a:lnTo>
                  <a:pt x="857669" y="542540"/>
                </a:lnTo>
                <a:lnTo>
                  <a:pt x="853309" y="550056"/>
                </a:lnTo>
                <a:lnTo>
                  <a:pt x="834327" y="578259"/>
                </a:lnTo>
                <a:lnTo>
                  <a:pt x="822948" y="597741"/>
                </a:lnTo>
                <a:lnTo>
                  <a:pt x="786660" y="646897"/>
                </a:lnTo>
                <a:lnTo>
                  <a:pt x="767628" y="673586"/>
                </a:lnTo>
                <a:lnTo>
                  <a:pt x="763386" y="688319"/>
                </a:lnTo>
                <a:lnTo>
                  <a:pt x="759018" y="695810"/>
                </a:lnTo>
                <a:lnTo>
                  <a:pt x="740586" y="724030"/>
                </a:lnTo>
                <a:lnTo>
                  <a:pt x="703256" y="792878"/>
                </a:lnTo>
                <a:lnTo>
                  <a:pt x="698321" y="801017"/>
                </a:lnTo>
                <a:lnTo>
                  <a:pt x="696128" y="807810"/>
                </a:lnTo>
                <a:lnTo>
                  <a:pt x="690073" y="816544"/>
                </a:lnTo>
                <a:lnTo>
                  <a:pt x="681032" y="828681"/>
                </a:lnTo>
                <a:lnTo>
                  <a:pt x="662246" y="864977"/>
                </a:lnTo>
                <a:lnTo>
                  <a:pt x="655329" y="879734"/>
                </a:lnTo>
                <a:lnTo>
                  <a:pt x="652151" y="883669"/>
                </a:lnTo>
                <a:lnTo>
                  <a:pt x="649080" y="886292"/>
                </a:lnTo>
                <a:lnTo>
                  <a:pt x="643128" y="896827"/>
                </a:lnTo>
                <a:lnTo>
                  <a:pt x="628350" y="931574"/>
                </a:lnTo>
                <a:lnTo>
                  <a:pt x="625976" y="939813"/>
                </a:lnTo>
                <a:lnTo>
                  <a:pt x="620238" y="955161"/>
                </a:lnTo>
                <a:lnTo>
                  <a:pt x="618562" y="966171"/>
                </a:lnTo>
                <a:lnTo>
                  <a:pt x="592060" y="1032032"/>
                </a:lnTo>
                <a:lnTo>
                  <a:pt x="578419" y="1058568"/>
                </a:lnTo>
                <a:lnTo>
                  <a:pt x="575210" y="1066740"/>
                </a:lnTo>
                <a:lnTo>
                  <a:pt x="570610" y="1073546"/>
                </a:lnTo>
                <a:lnTo>
                  <a:pt x="568049" y="1075742"/>
                </a:lnTo>
                <a:lnTo>
                  <a:pt x="565389" y="1077207"/>
                </a:lnTo>
                <a:lnTo>
                  <a:pt x="562664" y="1078182"/>
                </a:lnTo>
                <a:lnTo>
                  <a:pt x="560847" y="1079786"/>
                </a:lnTo>
                <a:lnTo>
                  <a:pt x="559636" y="1081807"/>
                </a:lnTo>
                <a:lnTo>
                  <a:pt x="550491" y="1104638"/>
                </a:lnTo>
                <a:lnTo>
                  <a:pt x="549874" y="1107900"/>
                </a:lnTo>
                <a:lnTo>
                  <a:pt x="546649" y="1114065"/>
                </a:lnTo>
                <a:lnTo>
                  <a:pt x="508460" y="1163003"/>
                </a:lnTo>
                <a:lnTo>
                  <a:pt x="507566" y="1163955"/>
                </a:lnTo>
                <a:lnTo>
                  <a:pt x="491261" y="1201818"/>
                </a:lnTo>
                <a:lnTo>
                  <a:pt x="457917" y="1256662"/>
                </a:lnTo>
                <a:lnTo>
                  <a:pt x="454450" y="1265683"/>
                </a:lnTo>
                <a:lnTo>
                  <a:pt x="419471" y="1318249"/>
                </a:lnTo>
                <a:lnTo>
                  <a:pt x="382722" y="1382589"/>
                </a:lnTo>
                <a:lnTo>
                  <a:pt x="377877" y="1399091"/>
                </a:lnTo>
                <a:lnTo>
                  <a:pt x="351435" y="1446367"/>
                </a:lnTo>
                <a:lnTo>
                  <a:pt x="342889" y="1459158"/>
                </a:lnTo>
                <a:lnTo>
                  <a:pt x="338133" y="1468617"/>
                </a:lnTo>
                <a:lnTo>
                  <a:pt x="336019" y="1475996"/>
                </a:lnTo>
                <a:lnTo>
                  <a:pt x="330000" y="1484990"/>
                </a:lnTo>
                <a:lnTo>
                  <a:pt x="325727" y="1490056"/>
                </a:lnTo>
                <a:lnTo>
                  <a:pt x="322879" y="1495338"/>
                </a:lnTo>
                <a:lnTo>
                  <a:pt x="313229" y="1520043"/>
                </a:lnTo>
                <a:lnTo>
                  <a:pt x="278153" y="1586952"/>
                </a:lnTo>
                <a:lnTo>
                  <a:pt x="249805" y="1652622"/>
                </a:lnTo>
                <a:lnTo>
                  <a:pt x="212753" y="1741099"/>
                </a:lnTo>
                <a:lnTo>
                  <a:pt x="177964" y="1808890"/>
                </a:lnTo>
                <a:lnTo>
                  <a:pt x="155722" y="1876098"/>
                </a:lnTo>
                <a:lnTo>
                  <a:pt x="131501" y="1926839"/>
                </a:lnTo>
                <a:lnTo>
                  <a:pt x="111446" y="1983541"/>
                </a:lnTo>
                <a:lnTo>
                  <a:pt x="108588" y="1988158"/>
                </a:lnTo>
                <a:lnTo>
                  <a:pt x="105412" y="1998368"/>
                </a:lnTo>
                <a:lnTo>
                  <a:pt x="103047" y="2009256"/>
                </a:lnTo>
                <a:lnTo>
                  <a:pt x="77102" y="2087394"/>
                </a:lnTo>
                <a:lnTo>
                  <a:pt x="54635" y="2146293"/>
                </a:lnTo>
                <a:lnTo>
                  <a:pt x="51560" y="2175232"/>
                </a:lnTo>
                <a:lnTo>
                  <a:pt x="46922" y="2185869"/>
                </a:lnTo>
                <a:lnTo>
                  <a:pt x="37773" y="2200639"/>
                </a:lnTo>
                <a:lnTo>
                  <a:pt x="26308" y="2238513"/>
                </a:lnTo>
                <a:lnTo>
                  <a:pt x="25835" y="2249067"/>
                </a:lnTo>
                <a:lnTo>
                  <a:pt x="24843" y="2250901"/>
                </a:lnTo>
                <a:lnTo>
                  <a:pt x="23230" y="2252123"/>
                </a:lnTo>
                <a:lnTo>
                  <a:pt x="21201" y="2252938"/>
                </a:lnTo>
                <a:lnTo>
                  <a:pt x="19850" y="2255386"/>
                </a:lnTo>
                <a:lnTo>
                  <a:pt x="18347" y="2263186"/>
                </a:lnTo>
                <a:lnTo>
                  <a:pt x="16994" y="2266028"/>
                </a:lnTo>
                <a:lnTo>
                  <a:pt x="15139" y="2267923"/>
                </a:lnTo>
                <a:lnTo>
                  <a:pt x="12951" y="2269186"/>
                </a:lnTo>
                <a:lnTo>
                  <a:pt x="11492" y="2271933"/>
                </a:lnTo>
                <a:lnTo>
                  <a:pt x="8957" y="2286252"/>
                </a:lnTo>
                <a:lnTo>
                  <a:pt x="6204" y="2290239"/>
                </a:lnTo>
                <a:lnTo>
                  <a:pt x="0" y="2297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6051" y="1051560"/>
            <a:ext cx="4411898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81"/>
          <p:cNvSpPr/>
          <p:nvPr/>
        </p:nvSpPr>
        <p:spPr>
          <a:xfrm>
            <a:off x="7880994" y="1071562"/>
            <a:ext cx="111434" cy="3146109"/>
          </a:xfrm>
          <a:custGeom>
            <a:avLst/>
            <a:gdLst/>
            <a:ahLst/>
            <a:cxnLst/>
            <a:rect l="0" t="0" r="0" b="0"/>
            <a:pathLst>
              <a:path w="111434" h="3146109">
                <a:moveTo>
                  <a:pt x="59998" y="0"/>
                </a:moveTo>
                <a:lnTo>
                  <a:pt x="59998" y="4551"/>
                </a:lnTo>
                <a:lnTo>
                  <a:pt x="62538" y="11865"/>
                </a:lnTo>
                <a:lnTo>
                  <a:pt x="64549" y="16483"/>
                </a:lnTo>
                <a:lnTo>
                  <a:pt x="67380" y="36634"/>
                </a:lnTo>
                <a:lnTo>
                  <a:pt x="68524" y="128844"/>
                </a:lnTo>
                <a:lnTo>
                  <a:pt x="68571" y="300226"/>
                </a:lnTo>
                <a:lnTo>
                  <a:pt x="71110" y="324569"/>
                </a:lnTo>
                <a:lnTo>
                  <a:pt x="73122" y="336394"/>
                </a:lnTo>
                <a:lnTo>
                  <a:pt x="80436" y="402873"/>
                </a:lnTo>
                <a:lnTo>
                  <a:pt x="96102" y="553925"/>
                </a:lnTo>
                <a:lnTo>
                  <a:pt x="99308" y="578833"/>
                </a:lnTo>
                <a:lnTo>
                  <a:pt x="102397" y="599249"/>
                </a:lnTo>
                <a:lnTo>
                  <a:pt x="105409" y="616669"/>
                </a:lnTo>
                <a:lnTo>
                  <a:pt x="108757" y="648725"/>
                </a:lnTo>
                <a:lnTo>
                  <a:pt x="110905" y="730864"/>
                </a:lnTo>
                <a:lnTo>
                  <a:pt x="111433" y="1372501"/>
                </a:lnTo>
                <a:lnTo>
                  <a:pt x="108893" y="1451375"/>
                </a:lnTo>
                <a:lnTo>
                  <a:pt x="106882" y="1499079"/>
                </a:lnTo>
                <a:lnTo>
                  <a:pt x="104589" y="1535643"/>
                </a:lnTo>
                <a:lnTo>
                  <a:pt x="102108" y="1564782"/>
                </a:lnTo>
                <a:lnTo>
                  <a:pt x="99501" y="1588971"/>
                </a:lnTo>
                <a:lnTo>
                  <a:pt x="96605" y="1628547"/>
                </a:lnTo>
                <a:lnTo>
                  <a:pt x="94365" y="1661058"/>
                </a:lnTo>
                <a:lnTo>
                  <a:pt x="92435" y="1675062"/>
                </a:lnTo>
                <a:lnTo>
                  <a:pt x="90194" y="1688208"/>
                </a:lnTo>
                <a:lnTo>
                  <a:pt x="87749" y="1711260"/>
                </a:lnTo>
                <a:lnTo>
                  <a:pt x="82492" y="1774972"/>
                </a:lnTo>
                <a:lnTo>
                  <a:pt x="79520" y="1825514"/>
                </a:lnTo>
                <a:lnTo>
                  <a:pt x="77248" y="1867662"/>
                </a:lnTo>
                <a:lnTo>
                  <a:pt x="71564" y="1935776"/>
                </a:lnTo>
                <a:lnTo>
                  <a:pt x="68506" y="1991624"/>
                </a:lnTo>
                <a:lnTo>
                  <a:pt x="56755" y="2114884"/>
                </a:lnTo>
                <a:lnTo>
                  <a:pt x="48453" y="2193812"/>
                </a:lnTo>
                <a:lnTo>
                  <a:pt x="45635" y="2215016"/>
                </a:lnTo>
                <a:lnTo>
                  <a:pt x="42802" y="2232963"/>
                </a:lnTo>
                <a:lnTo>
                  <a:pt x="39962" y="2248737"/>
                </a:lnTo>
                <a:lnTo>
                  <a:pt x="36163" y="2280208"/>
                </a:lnTo>
                <a:lnTo>
                  <a:pt x="26862" y="2371056"/>
                </a:lnTo>
                <a:lnTo>
                  <a:pt x="21458" y="2435563"/>
                </a:lnTo>
                <a:lnTo>
                  <a:pt x="10730" y="2595601"/>
                </a:lnTo>
                <a:lnTo>
                  <a:pt x="7895" y="2674198"/>
                </a:lnTo>
                <a:lnTo>
                  <a:pt x="6214" y="2685769"/>
                </a:lnTo>
                <a:lnTo>
                  <a:pt x="2756" y="2707198"/>
                </a:lnTo>
                <a:lnTo>
                  <a:pt x="233" y="2792407"/>
                </a:lnTo>
                <a:lnTo>
                  <a:pt x="0" y="2894310"/>
                </a:lnTo>
                <a:lnTo>
                  <a:pt x="2534" y="2910690"/>
                </a:lnTo>
                <a:lnTo>
                  <a:pt x="4544" y="2917725"/>
                </a:lnTo>
                <a:lnTo>
                  <a:pt x="7770" y="2966269"/>
                </a:lnTo>
                <a:lnTo>
                  <a:pt x="11056" y="3024482"/>
                </a:lnTo>
                <a:lnTo>
                  <a:pt x="14434" y="3050142"/>
                </a:lnTo>
                <a:lnTo>
                  <a:pt x="17136" y="31461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82"/>
          <p:cNvSpPr/>
          <p:nvPr/>
        </p:nvSpPr>
        <p:spPr>
          <a:xfrm>
            <a:off x="7049452" y="1921008"/>
            <a:ext cx="1645921" cy="76354"/>
          </a:xfrm>
          <a:custGeom>
            <a:avLst/>
            <a:gdLst/>
            <a:ahLst/>
            <a:cxnLst/>
            <a:rect l="0" t="0" r="0" b="0"/>
            <a:pathLst>
              <a:path w="1645921" h="76354">
                <a:moveTo>
                  <a:pt x="0" y="67812"/>
                </a:moveTo>
                <a:lnTo>
                  <a:pt x="4551" y="72362"/>
                </a:lnTo>
                <a:lnTo>
                  <a:pt x="8748" y="73703"/>
                </a:lnTo>
                <a:lnTo>
                  <a:pt x="48565" y="76031"/>
                </a:lnTo>
                <a:lnTo>
                  <a:pt x="142964" y="76353"/>
                </a:lnTo>
                <a:lnTo>
                  <a:pt x="164842" y="75411"/>
                </a:lnTo>
                <a:lnTo>
                  <a:pt x="214551" y="71824"/>
                </a:lnTo>
                <a:lnTo>
                  <a:pt x="574536" y="38663"/>
                </a:lnTo>
                <a:lnTo>
                  <a:pt x="707338" y="24462"/>
                </a:lnTo>
                <a:lnTo>
                  <a:pt x="740164" y="21767"/>
                </a:lnTo>
                <a:lnTo>
                  <a:pt x="770620" y="19970"/>
                </a:lnTo>
                <a:lnTo>
                  <a:pt x="799496" y="18772"/>
                </a:lnTo>
                <a:lnTo>
                  <a:pt x="1008367" y="5067"/>
                </a:lnTo>
                <a:lnTo>
                  <a:pt x="1109516" y="1825"/>
                </a:lnTo>
                <a:lnTo>
                  <a:pt x="1279447" y="0"/>
                </a:lnTo>
                <a:lnTo>
                  <a:pt x="1398271" y="2113"/>
                </a:lnTo>
                <a:lnTo>
                  <a:pt x="1536983" y="6118"/>
                </a:lnTo>
                <a:lnTo>
                  <a:pt x="1645920" y="78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83"/>
          <p:cNvSpPr/>
          <p:nvPr/>
        </p:nvSpPr>
        <p:spPr>
          <a:xfrm>
            <a:off x="7203757" y="1277302"/>
            <a:ext cx="325756" cy="514351"/>
          </a:xfrm>
          <a:custGeom>
            <a:avLst/>
            <a:gdLst/>
            <a:ahLst/>
            <a:cxnLst/>
            <a:rect l="0" t="0" r="0" b="0"/>
            <a:pathLst>
              <a:path w="325756" h="514351">
                <a:moveTo>
                  <a:pt x="325755" y="0"/>
                </a:moveTo>
                <a:lnTo>
                  <a:pt x="325755" y="44853"/>
                </a:lnTo>
                <a:lnTo>
                  <a:pt x="323216" y="60892"/>
                </a:lnTo>
                <a:lnTo>
                  <a:pt x="321204" y="69170"/>
                </a:lnTo>
                <a:lnTo>
                  <a:pt x="317006" y="78498"/>
                </a:lnTo>
                <a:lnTo>
                  <a:pt x="311350" y="88527"/>
                </a:lnTo>
                <a:lnTo>
                  <a:pt x="304722" y="99023"/>
                </a:lnTo>
                <a:lnTo>
                  <a:pt x="298398" y="109830"/>
                </a:lnTo>
                <a:lnTo>
                  <a:pt x="292277" y="120845"/>
                </a:lnTo>
                <a:lnTo>
                  <a:pt x="286292" y="131999"/>
                </a:lnTo>
                <a:lnTo>
                  <a:pt x="279443" y="143244"/>
                </a:lnTo>
                <a:lnTo>
                  <a:pt x="272021" y="154551"/>
                </a:lnTo>
                <a:lnTo>
                  <a:pt x="264215" y="165899"/>
                </a:lnTo>
                <a:lnTo>
                  <a:pt x="255200" y="178227"/>
                </a:lnTo>
                <a:lnTo>
                  <a:pt x="235025" y="204624"/>
                </a:lnTo>
                <a:lnTo>
                  <a:pt x="225263" y="218331"/>
                </a:lnTo>
                <a:lnTo>
                  <a:pt x="215898" y="232232"/>
                </a:lnTo>
                <a:lnTo>
                  <a:pt x="206797" y="246261"/>
                </a:lnTo>
                <a:lnTo>
                  <a:pt x="196920" y="259424"/>
                </a:lnTo>
                <a:lnTo>
                  <a:pt x="186526" y="272009"/>
                </a:lnTo>
                <a:lnTo>
                  <a:pt x="175785" y="284210"/>
                </a:lnTo>
                <a:lnTo>
                  <a:pt x="161958" y="301868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4"/>
          <p:cNvSpPr/>
          <p:nvPr/>
        </p:nvSpPr>
        <p:spPr>
          <a:xfrm>
            <a:off x="7212330" y="1388744"/>
            <a:ext cx="368618" cy="360046"/>
          </a:xfrm>
          <a:custGeom>
            <a:avLst/>
            <a:gdLst/>
            <a:ahLst/>
            <a:cxnLst/>
            <a:rect l="0" t="0" r="0" b="0"/>
            <a:pathLst>
              <a:path w="368618" h="360046">
                <a:moveTo>
                  <a:pt x="0" y="0"/>
                </a:moveTo>
                <a:lnTo>
                  <a:pt x="9101" y="4551"/>
                </a:lnTo>
                <a:lnTo>
                  <a:pt x="18650" y="11866"/>
                </a:lnTo>
                <a:lnTo>
                  <a:pt x="23863" y="16483"/>
                </a:lnTo>
                <a:lnTo>
                  <a:pt x="30196" y="21466"/>
                </a:lnTo>
                <a:lnTo>
                  <a:pt x="37276" y="26694"/>
                </a:lnTo>
                <a:lnTo>
                  <a:pt x="44853" y="32083"/>
                </a:lnTo>
                <a:lnTo>
                  <a:pt x="51809" y="38534"/>
                </a:lnTo>
                <a:lnTo>
                  <a:pt x="58352" y="45692"/>
                </a:lnTo>
                <a:lnTo>
                  <a:pt x="64618" y="53322"/>
                </a:lnTo>
                <a:lnTo>
                  <a:pt x="71654" y="61265"/>
                </a:lnTo>
                <a:lnTo>
                  <a:pt x="87091" y="77712"/>
                </a:lnTo>
                <a:lnTo>
                  <a:pt x="94256" y="86098"/>
                </a:lnTo>
                <a:lnTo>
                  <a:pt x="100937" y="94546"/>
                </a:lnTo>
                <a:lnTo>
                  <a:pt x="107296" y="103036"/>
                </a:lnTo>
                <a:lnTo>
                  <a:pt x="120108" y="118221"/>
                </a:lnTo>
                <a:lnTo>
                  <a:pt x="157203" y="160493"/>
                </a:lnTo>
                <a:lnTo>
                  <a:pt x="177192" y="181290"/>
                </a:lnTo>
                <a:lnTo>
                  <a:pt x="197186" y="200870"/>
                </a:lnTo>
                <a:lnTo>
                  <a:pt x="247020" y="248113"/>
                </a:lnTo>
                <a:lnTo>
                  <a:pt x="289458" y="289675"/>
                </a:lnTo>
                <a:lnTo>
                  <a:pt x="298699" y="297892"/>
                </a:lnTo>
                <a:lnTo>
                  <a:pt x="307718" y="305275"/>
                </a:lnTo>
                <a:lnTo>
                  <a:pt x="316588" y="312102"/>
                </a:lnTo>
                <a:lnTo>
                  <a:pt x="324406" y="318558"/>
                </a:lnTo>
                <a:lnTo>
                  <a:pt x="331523" y="324767"/>
                </a:lnTo>
                <a:lnTo>
                  <a:pt x="338173" y="330812"/>
                </a:lnTo>
                <a:lnTo>
                  <a:pt x="350642" y="342608"/>
                </a:lnTo>
                <a:lnTo>
                  <a:pt x="368617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5"/>
          <p:cNvSpPr/>
          <p:nvPr/>
        </p:nvSpPr>
        <p:spPr>
          <a:xfrm>
            <a:off x="8258175" y="1500187"/>
            <a:ext cx="205741" cy="291466"/>
          </a:xfrm>
          <a:custGeom>
            <a:avLst/>
            <a:gdLst/>
            <a:ahLst/>
            <a:cxnLst/>
            <a:rect l="0" t="0" r="0" b="0"/>
            <a:pathLst>
              <a:path w="205741" h="291466">
                <a:moveTo>
                  <a:pt x="0" y="0"/>
                </a:moveTo>
                <a:lnTo>
                  <a:pt x="0" y="13652"/>
                </a:lnTo>
                <a:lnTo>
                  <a:pt x="952" y="18627"/>
                </a:lnTo>
                <a:lnTo>
                  <a:pt x="4550" y="26694"/>
                </a:lnTo>
                <a:lnTo>
                  <a:pt x="5891" y="32083"/>
                </a:lnTo>
                <a:lnTo>
                  <a:pt x="6784" y="38534"/>
                </a:lnTo>
                <a:lnTo>
                  <a:pt x="7381" y="45692"/>
                </a:lnTo>
                <a:lnTo>
                  <a:pt x="9683" y="55226"/>
                </a:lnTo>
                <a:lnTo>
                  <a:pt x="13123" y="66345"/>
                </a:lnTo>
                <a:lnTo>
                  <a:pt x="17320" y="78520"/>
                </a:lnTo>
                <a:lnTo>
                  <a:pt x="22024" y="89494"/>
                </a:lnTo>
                <a:lnTo>
                  <a:pt x="27066" y="99668"/>
                </a:lnTo>
                <a:lnTo>
                  <a:pt x="32332" y="109308"/>
                </a:lnTo>
                <a:lnTo>
                  <a:pt x="36793" y="118592"/>
                </a:lnTo>
                <a:lnTo>
                  <a:pt x="40722" y="127639"/>
                </a:lnTo>
                <a:lnTo>
                  <a:pt x="44292" y="136528"/>
                </a:lnTo>
                <a:lnTo>
                  <a:pt x="49531" y="145311"/>
                </a:lnTo>
                <a:lnTo>
                  <a:pt x="55881" y="154024"/>
                </a:lnTo>
                <a:lnTo>
                  <a:pt x="62972" y="162690"/>
                </a:lnTo>
                <a:lnTo>
                  <a:pt x="68650" y="170373"/>
                </a:lnTo>
                <a:lnTo>
                  <a:pt x="73390" y="177399"/>
                </a:lnTo>
                <a:lnTo>
                  <a:pt x="77502" y="183989"/>
                </a:lnTo>
                <a:lnTo>
                  <a:pt x="83100" y="190287"/>
                </a:lnTo>
                <a:lnTo>
                  <a:pt x="89689" y="196390"/>
                </a:lnTo>
                <a:lnTo>
                  <a:pt x="96940" y="202364"/>
                </a:lnTo>
                <a:lnTo>
                  <a:pt x="103679" y="209204"/>
                </a:lnTo>
                <a:lnTo>
                  <a:pt x="110077" y="216622"/>
                </a:lnTo>
                <a:lnTo>
                  <a:pt x="116247" y="224425"/>
                </a:lnTo>
                <a:lnTo>
                  <a:pt x="123218" y="231532"/>
                </a:lnTo>
                <a:lnTo>
                  <a:pt x="130723" y="238174"/>
                </a:lnTo>
                <a:lnTo>
                  <a:pt x="138584" y="244508"/>
                </a:lnTo>
                <a:lnTo>
                  <a:pt x="148587" y="251588"/>
                </a:lnTo>
                <a:lnTo>
                  <a:pt x="160017" y="259165"/>
                </a:lnTo>
                <a:lnTo>
                  <a:pt x="172401" y="267074"/>
                </a:lnTo>
                <a:lnTo>
                  <a:pt x="181609" y="273300"/>
                </a:lnTo>
                <a:lnTo>
                  <a:pt x="188700" y="278402"/>
                </a:lnTo>
                <a:lnTo>
                  <a:pt x="20574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86"/>
          <p:cNvSpPr/>
          <p:nvPr/>
        </p:nvSpPr>
        <p:spPr>
          <a:xfrm>
            <a:off x="8352472" y="1440180"/>
            <a:ext cx="240031" cy="625793"/>
          </a:xfrm>
          <a:custGeom>
            <a:avLst/>
            <a:gdLst/>
            <a:ahLst/>
            <a:cxnLst/>
            <a:rect l="0" t="0" r="0" b="0"/>
            <a:pathLst>
              <a:path w="240031" h="625793">
                <a:moveTo>
                  <a:pt x="240030" y="0"/>
                </a:moveTo>
                <a:lnTo>
                  <a:pt x="234138" y="18626"/>
                </a:lnTo>
                <a:lnTo>
                  <a:pt x="231300" y="32083"/>
                </a:lnTo>
                <a:lnTo>
                  <a:pt x="227260" y="45691"/>
                </a:lnTo>
                <a:lnTo>
                  <a:pt x="215080" y="92172"/>
                </a:lnTo>
                <a:lnTo>
                  <a:pt x="211967" y="107168"/>
                </a:lnTo>
                <a:lnTo>
                  <a:pt x="209892" y="120023"/>
                </a:lnTo>
                <a:lnTo>
                  <a:pt x="208508" y="131450"/>
                </a:lnTo>
                <a:lnTo>
                  <a:pt x="203775" y="148593"/>
                </a:lnTo>
                <a:lnTo>
                  <a:pt x="196811" y="169547"/>
                </a:lnTo>
                <a:lnTo>
                  <a:pt x="188357" y="193041"/>
                </a:lnTo>
                <a:lnTo>
                  <a:pt x="177959" y="219181"/>
                </a:lnTo>
                <a:lnTo>
                  <a:pt x="153705" y="276166"/>
                </a:lnTo>
                <a:lnTo>
                  <a:pt x="144380" y="299363"/>
                </a:lnTo>
                <a:lnTo>
                  <a:pt x="137212" y="318638"/>
                </a:lnTo>
                <a:lnTo>
                  <a:pt x="131479" y="335298"/>
                </a:lnTo>
                <a:lnTo>
                  <a:pt x="124801" y="353071"/>
                </a:lnTo>
                <a:lnTo>
                  <a:pt x="109760" y="390600"/>
                </a:lnTo>
                <a:lnTo>
                  <a:pt x="78725" y="465211"/>
                </a:lnTo>
                <a:lnTo>
                  <a:pt x="65025" y="500425"/>
                </a:lnTo>
                <a:lnTo>
                  <a:pt x="58110" y="516416"/>
                </a:lnTo>
                <a:lnTo>
                  <a:pt x="53980" y="524300"/>
                </a:lnTo>
                <a:lnTo>
                  <a:pt x="49322" y="532413"/>
                </a:lnTo>
                <a:lnTo>
                  <a:pt x="44311" y="540679"/>
                </a:lnTo>
                <a:lnTo>
                  <a:pt x="38744" y="554944"/>
                </a:lnTo>
                <a:lnTo>
                  <a:pt x="37259" y="561415"/>
                </a:lnTo>
                <a:lnTo>
                  <a:pt x="32460" y="571444"/>
                </a:lnTo>
                <a:lnTo>
                  <a:pt x="25449" y="583845"/>
                </a:lnTo>
                <a:lnTo>
                  <a:pt x="0" y="6257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7"/>
          <p:cNvSpPr/>
          <p:nvPr/>
        </p:nvSpPr>
        <p:spPr>
          <a:xfrm>
            <a:off x="7229747" y="2203132"/>
            <a:ext cx="375154" cy="333547"/>
          </a:xfrm>
          <a:custGeom>
            <a:avLst/>
            <a:gdLst/>
            <a:ahLst/>
            <a:cxnLst/>
            <a:rect l="0" t="0" r="0" b="0"/>
            <a:pathLst>
              <a:path w="375154" h="333547">
                <a:moveTo>
                  <a:pt x="179750" y="42863"/>
                </a:moveTo>
                <a:lnTo>
                  <a:pt x="166097" y="47413"/>
                </a:lnTo>
                <a:lnTo>
                  <a:pt x="159219" y="50659"/>
                </a:lnTo>
                <a:lnTo>
                  <a:pt x="151775" y="54728"/>
                </a:lnTo>
                <a:lnTo>
                  <a:pt x="143955" y="59345"/>
                </a:lnTo>
                <a:lnTo>
                  <a:pt x="136837" y="64328"/>
                </a:lnTo>
                <a:lnTo>
                  <a:pt x="130186" y="69556"/>
                </a:lnTo>
                <a:lnTo>
                  <a:pt x="123848" y="74945"/>
                </a:lnTo>
                <a:lnTo>
                  <a:pt x="114859" y="83301"/>
                </a:lnTo>
                <a:lnTo>
                  <a:pt x="71294" y="125851"/>
                </a:lnTo>
                <a:lnTo>
                  <a:pt x="61726" y="135336"/>
                </a:lnTo>
                <a:lnTo>
                  <a:pt x="51538" y="149279"/>
                </a:lnTo>
                <a:lnTo>
                  <a:pt x="40935" y="166194"/>
                </a:lnTo>
                <a:lnTo>
                  <a:pt x="30057" y="185091"/>
                </a:lnTo>
                <a:lnTo>
                  <a:pt x="21852" y="200547"/>
                </a:lnTo>
                <a:lnTo>
                  <a:pt x="15430" y="213708"/>
                </a:lnTo>
                <a:lnTo>
                  <a:pt x="10196" y="225339"/>
                </a:lnTo>
                <a:lnTo>
                  <a:pt x="6706" y="236904"/>
                </a:lnTo>
                <a:lnTo>
                  <a:pt x="4380" y="248423"/>
                </a:lnTo>
                <a:lnTo>
                  <a:pt x="2829" y="259913"/>
                </a:lnTo>
                <a:lnTo>
                  <a:pt x="1796" y="269478"/>
                </a:lnTo>
                <a:lnTo>
                  <a:pt x="1106" y="277759"/>
                </a:lnTo>
                <a:lnTo>
                  <a:pt x="647" y="285186"/>
                </a:lnTo>
                <a:lnTo>
                  <a:pt x="136" y="301057"/>
                </a:lnTo>
                <a:lnTo>
                  <a:pt x="0" y="309290"/>
                </a:lnTo>
                <a:lnTo>
                  <a:pt x="2766" y="315730"/>
                </a:lnTo>
                <a:lnTo>
                  <a:pt x="7469" y="320977"/>
                </a:lnTo>
                <a:lnTo>
                  <a:pt x="13461" y="325427"/>
                </a:lnTo>
                <a:lnTo>
                  <a:pt x="19360" y="328394"/>
                </a:lnTo>
                <a:lnTo>
                  <a:pt x="30996" y="331690"/>
                </a:lnTo>
                <a:lnTo>
                  <a:pt x="37718" y="332570"/>
                </a:lnTo>
                <a:lnTo>
                  <a:pt x="45057" y="333156"/>
                </a:lnTo>
                <a:lnTo>
                  <a:pt x="52807" y="333546"/>
                </a:lnTo>
                <a:lnTo>
                  <a:pt x="61784" y="332854"/>
                </a:lnTo>
                <a:lnTo>
                  <a:pt x="71579" y="331440"/>
                </a:lnTo>
                <a:lnTo>
                  <a:pt x="81919" y="329545"/>
                </a:lnTo>
                <a:lnTo>
                  <a:pt x="92622" y="326377"/>
                </a:lnTo>
                <a:lnTo>
                  <a:pt x="103567" y="322360"/>
                </a:lnTo>
                <a:lnTo>
                  <a:pt x="114673" y="317776"/>
                </a:lnTo>
                <a:lnTo>
                  <a:pt x="125888" y="312816"/>
                </a:lnTo>
                <a:lnTo>
                  <a:pt x="148509" y="302224"/>
                </a:lnTo>
                <a:lnTo>
                  <a:pt x="182664" y="285551"/>
                </a:lnTo>
                <a:lnTo>
                  <a:pt x="194075" y="278950"/>
                </a:lnTo>
                <a:lnTo>
                  <a:pt x="205493" y="271692"/>
                </a:lnTo>
                <a:lnTo>
                  <a:pt x="216914" y="263996"/>
                </a:lnTo>
                <a:lnTo>
                  <a:pt x="227386" y="256007"/>
                </a:lnTo>
                <a:lnTo>
                  <a:pt x="237225" y="247824"/>
                </a:lnTo>
                <a:lnTo>
                  <a:pt x="246642" y="239511"/>
                </a:lnTo>
                <a:lnTo>
                  <a:pt x="267265" y="220114"/>
                </a:lnTo>
                <a:lnTo>
                  <a:pt x="278098" y="209608"/>
                </a:lnTo>
                <a:lnTo>
                  <a:pt x="288178" y="198794"/>
                </a:lnTo>
                <a:lnTo>
                  <a:pt x="297755" y="187774"/>
                </a:lnTo>
                <a:lnTo>
                  <a:pt x="306998" y="176618"/>
                </a:lnTo>
                <a:lnTo>
                  <a:pt x="315064" y="165370"/>
                </a:lnTo>
                <a:lnTo>
                  <a:pt x="322347" y="154062"/>
                </a:lnTo>
                <a:lnTo>
                  <a:pt x="329107" y="142713"/>
                </a:lnTo>
                <a:lnTo>
                  <a:pt x="346778" y="114863"/>
                </a:lnTo>
                <a:lnTo>
                  <a:pt x="356825" y="99435"/>
                </a:lnTo>
                <a:lnTo>
                  <a:pt x="363522" y="87245"/>
                </a:lnTo>
                <a:lnTo>
                  <a:pt x="367988" y="77214"/>
                </a:lnTo>
                <a:lnTo>
                  <a:pt x="370965" y="68621"/>
                </a:lnTo>
                <a:lnTo>
                  <a:pt x="372949" y="60987"/>
                </a:lnTo>
                <a:lnTo>
                  <a:pt x="374271" y="53993"/>
                </a:lnTo>
                <a:lnTo>
                  <a:pt x="375153" y="47425"/>
                </a:lnTo>
                <a:lnTo>
                  <a:pt x="373836" y="42094"/>
                </a:lnTo>
                <a:lnTo>
                  <a:pt x="371054" y="37588"/>
                </a:lnTo>
                <a:lnTo>
                  <a:pt x="362881" y="30041"/>
                </a:lnTo>
                <a:lnTo>
                  <a:pt x="352900" y="23511"/>
                </a:lnTo>
                <a:lnTo>
                  <a:pt x="342113" y="17435"/>
                </a:lnTo>
                <a:lnTo>
                  <a:pt x="336570" y="14481"/>
                </a:lnTo>
                <a:lnTo>
                  <a:pt x="325330" y="11198"/>
                </a:lnTo>
                <a:lnTo>
                  <a:pt x="313985" y="8787"/>
                </a:lnTo>
                <a:lnTo>
                  <a:pt x="302592" y="4540"/>
                </a:lnTo>
                <a:lnTo>
                  <a:pt x="293719" y="2018"/>
                </a:lnTo>
                <a:lnTo>
                  <a:pt x="2826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8"/>
          <p:cNvSpPr/>
          <p:nvPr/>
        </p:nvSpPr>
        <p:spPr>
          <a:xfrm>
            <a:off x="7306627" y="2820352"/>
            <a:ext cx="42864" cy="248604"/>
          </a:xfrm>
          <a:custGeom>
            <a:avLst/>
            <a:gdLst/>
            <a:ahLst/>
            <a:cxnLst/>
            <a:rect l="0" t="0" r="0" b="0"/>
            <a:pathLst>
              <a:path w="42864" h="248604">
                <a:moveTo>
                  <a:pt x="0" y="0"/>
                </a:moveTo>
                <a:lnTo>
                  <a:pt x="9101" y="9102"/>
                </a:lnTo>
                <a:lnTo>
                  <a:pt x="11782" y="13688"/>
                </a:lnTo>
                <a:lnTo>
                  <a:pt x="13571" y="18650"/>
                </a:lnTo>
                <a:lnTo>
                  <a:pt x="14762" y="23863"/>
                </a:lnTo>
                <a:lnTo>
                  <a:pt x="16508" y="29244"/>
                </a:lnTo>
                <a:lnTo>
                  <a:pt x="18625" y="34736"/>
                </a:lnTo>
                <a:lnTo>
                  <a:pt x="20990" y="40302"/>
                </a:lnTo>
                <a:lnTo>
                  <a:pt x="22565" y="45918"/>
                </a:lnTo>
                <a:lnTo>
                  <a:pt x="23617" y="51567"/>
                </a:lnTo>
                <a:lnTo>
                  <a:pt x="24317" y="57238"/>
                </a:lnTo>
                <a:lnTo>
                  <a:pt x="25737" y="65781"/>
                </a:lnTo>
                <a:lnTo>
                  <a:pt x="29853" y="87974"/>
                </a:lnTo>
                <a:lnTo>
                  <a:pt x="31332" y="98654"/>
                </a:lnTo>
                <a:lnTo>
                  <a:pt x="32318" y="108632"/>
                </a:lnTo>
                <a:lnTo>
                  <a:pt x="32976" y="118141"/>
                </a:lnTo>
                <a:lnTo>
                  <a:pt x="33414" y="127338"/>
                </a:lnTo>
                <a:lnTo>
                  <a:pt x="33900" y="145177"/>
                </a:lnTo>
                <a:lnTo>
                  <a:pt x="34175" y="166735"/>
                </a:lnTo>
                <a:lnTo>
                  <a:pt x="35166" y="176879"/>
                </a:lnTo>
                <a:lnTo>
                  <a:pt x="36779" y="189357"/>
                </a:lnTo>
                <a:lnTo>
                  <a:pt x="38807" y="203390"/>
                </a:lnTo>
                <a:lnTo>
                  <a:pt x="39206" y="213699"/>
                </a:lnTo>
                <a:lnTo>
                  <a:pt x="38520" y="221523"/>
                </a:lnTo>
                <a:lnTo>
                  <a:pt x="37110" y="227692"/>
                </a:lnTo>
                <a:lnTo>
                  <a:pt x="37123" y="232757"/>
                </a:lnTo>
                <a:lnTo>
                  <a:pt x="38083" y="237087"/>
                </a:lnTo>
                <a:lnTo>
                  <a:pt x="42863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9"/>
          <p:cNvSpPr/>
          <p:nvPr/>
        </p:nvSpPr>
        <p:spPr>
          <a:xfrm>
            <a:off x="7109459" y="3394943"/>
            <a:ext cx="377192" cy="398934"/>
          </a:xfrm>
          <a:custGeom>
            <a:avLst/>
            <a:gdLst/>
            <a:ahLst/>
            <a:cxnLst/>
            <a:rect l="0" t="0" r="0" b="0"/>
            <a:pathLst>
              <a:path w="377192" h="398934">
                <a:moveTo>
                  <a:pt x="0" y="59774"/>
                </a:moveTo>
                <a:lnTo>
                  <a:pt x="13653" y="55223"/>
                </a:lnTo>
                <a:lnTo>
                  <a:pt x="25436" y="47909"/>
                </a:lnTo>
                <a:lnTo>
                  <a:pt x="31246" y="43292"/>
                </a:lnTo>
                <a:lnTo>
                  <a:pt x="39880" y="38308"/>
                </a:lnTo>
                <a:lnTo>
                  <a:pt x="50400" y="33081"/>
                </a:lnTo>
                <a:lnTo>
                  <a:pt x="62175" y="27691"/>
                </a:lnTo>
                <a:lnTo>
                  <a:pt x="73835" y="24098"/>
                </a:lnTo>
                <a:lnTo>
                  <a:pt x="85418" y="21703"/>
                </a:lnTo>
                <a:lnTo>
                  <a:pt x="96951" y="20105"/>
                </a:lnTo>
                <a:lnTo>
                  <a:pt x="111307" y="17136"/>
                </a:lnTo>
                <a:lnTo>
                  <a:pt x="127544" y="13251"/>
                </a:lnTo>
                <a:lnTo>
                  <a:pt x="145037" y="8756"/>
                </a:lnTo>
                <a:lnTo>
                  <a:pt x="159556" y="5760"/>
                </a:lnTo>
                <a:lnTo>
                  <a:pt x="172094" y="3762"/>
                </a:lnTo>
                <a:lnTo>
                  <a:pt x="183310" y="2430"/>
                </a:lnTo>
                <a:lnTo>
                  <a:pt x="194597" y="1542"/>
                </a:lnTo>
                <a:lnTo>
                  <a:pt x="205931" y="950"/>
                </a:lnTo>
                <a:lnTo>
                  <a:pt x="227733" y="293"/>
                </a:lnTo>
                <a:lnTo>
                  <a:pt x="246947" y="0"/>
                </a:lnTo>
                <a:lnTo>
                  <a:pt x="256072" y="875"/>
                </a:lnTo>
                <a:lnTo>
                  <a:pt x="265012" y="2411"/>
                </a:lnTo>
                <a:lnTo>
                  <a:pt x="273830" y="4387"/>
                </a:lnTo>
                <a:lnTo>
                  <a:pt x="281613" y="6657"/>
                </a:lnTo>
                <a:lnTo>
                  <a:pt x="288708" y="9123"/>
                </a:lnTo>
                <a:lnTo>
                  <a:pt x="295342" y="11719"/>
                </a:lnTo>
                <a:lnTo>
                  <a:pt x="301670" y="15355"/>
                </a:lnTo>
                <a:lnTo>
                  <a:pt x="307793" y="19684"/>
                </a:lnTo>
                <a:lnTo>
                  <a:pt x="318725" y="29573"/>
                </a:lnTo>
                <a:lnTo>
                  <a:pt x="326759" y="40319"/>
                </a:lnTo>
                <a:lnTo>
                  <a:pt x="330964" y="51445"/>
                </a:lnTo>
                <a:lnTo>
                  <a:pt x="332085" y="57079"/>
                </a:lnTo>
                <a:lnTo>
                  <a:pt x="331880" y="63692"/>
                </a:lnTo>
                <a:lnTo>
                  <a:pt x="330791" y="70959"/>
                </a:lnTo>
                <a:lnTo>
                  <a:pt x="327041" y="87605"/>
                </a:lnTo>
                <a:lnTo>
                  <a:pt x="322200" y="107704"/>
                </a:lnTo>
                <a:lnTo>
                  <a:pt x="318623" y="117444"/>
                </a:lnTo>
                <a:lnTo>
                  <a:pt x="314333" y="126796"/>
                </a:lnTo>
                <a:lnTo>
                  <a:pt x="309568" y="135888"/>
                </a:lnTo>
                <a:lnTo>
                  <a:pt x="303534" y="145759"/>
                </a:lnTo>
                <a:lnTo>
                  <a:pt x="296654" y="156150"/>
                </a:lnTo>
                <a:lnTo>
                  <a:pt x="209747" y="281134"/>
                </a:lnTo>
                <a:lnTo>
                  <a:pt x="191793" y="307925"/>
                </a:lnTo>
                <a:lnTo>
                  <a:pt x="186918" y="315696"/>
                </a:lnTo>
                <a:lnTo>
                  <a:pt x="182715" y="322781"/>
                </a:lnTo>
                <a:lnTo>
                  <a:pt x="178960" y="329409"/>
                </a:lnTo>
                <a:lnTo>
                  <a:pt x="172248" y="341854"/>
                </a:lnTo>
                <a:lnTo>
                  <a:pt x="167042" y="353735"/>
                </a:lnTo>
                <a:lnTo>
                  <a:pt x="164729" y="365366"/>
                </a:lnTo>
                <a:lnTo>
                  <a:pt x="165065" y="370182"/>
                </a:lnTo>
                <a:lnTo>
                  <a:pt x="166241" y="374345"/>
                </a:lnTo>
                <a:lnTo>
                  <a:pt x="170088" y="381511"/>
                </a:lnTo>
                <a:lnTo>
                  <a:pt x="174973" y="387871"/>
                </a:lnTo>
                <a:lnTo>
                  <a:pt x="178561" y="389948"/>
                </a:lnTo>
                <a:lnTo>
                  <a:pt x="187628" y="392256"/>
                </a:lnTo>
                <a:lnTo>
                  <a:pt x="198008" y="393281"/>
                </a:lnTo>
                <a:lnTo>
                  <a:pt x="203443" y="393555"/>
                </a:lnTo>
                <a:lnTo>
                  <a:pt x="214562" y="396398"/>
                </a:lnTo>
                <a:lnTo>
                  <a:pt x="220194" y="398490"/>
                </a:lnTo>
                <a:lnTo>
                  <a:pt x="230617" y="398933"/>
                </a:lnTo>
                <a:lnTo>
                  <a:pt x="244232" y="398275"/>
                </a:lnTo>
                <a:lnTo>
                  <a:pt x="377191" y="3855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0"/>
          <p:cNvSpPr/>
          <p:nvPr/>
        </p:nvSpPr>
        <p:spPr>
          <a:xfrm>
            <a:off x="7383780" y="2263139"/>
            <a:ext cx="60008" cy="34292"/>
          </a:xfrm>
          <a:custGeom>
            <a:avLst/>
            <a:gdLst/>
            <a:ahLst/>
            <a:cxnLst/>
            <a:rect l="0" t="0" r="0" b="0"/>
            <a:pathLst>
              <a:path w="60008" h="34292">
                <a:moveTo>
                  <a:pt x="0" y="34291"/>
                </a:moveTo>
                <a:lnTo>
                  <a:pt x="0" y="29740"/>
                </a:lnTo>
                <a:lnTo>
                  <a:pt x="952" y="28399"/>
                </a:lnTo>
                <a:lnTo>
                  <a:pt x="2540" y="27505"/>
                </a:lnTo>
                <a:lnTo>
                  <a:pt x="4551" y="26910"/>
                </a:lnTo>
                <a:lnTo>
                  <a:pt x="6844" y="25560"/>
                </a:lnTo>
                <a:lnTo>
                  <a:pt x="9325" y="23708"/>
                </a:lnTo>
                <a:lnTo>
                  <a:pt x="11931" y="21520"/>
                </a:lnTo>
                <a:lnTo>
                  <a:pt x="18432" y="18157"/>
                </a:lnTo>
                <a:lnTo>
                  <a:pt x="27528" y="14010"/>
                </a:lnTo>
                <a:lnTo>
                  <a:pt x="600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91"/>
          <p:cNvSpPr/>
          <p:nvPr/>
        </p:nvSpPr>
        <p:spPr>
          <a:xfrm>
            <a:off x="9261157" y="2606039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92"/>
          <p:cNvSpPr/>
          <p:nvPr/>
        </p:nvSpPr>
        <p:spPr>
          <a:xfrm>
            <a:off x="8918257" y="2477452"/>
            <a:ext cx="25719" cy="102871"/>
          </a:xfrm>
          <a:custGeom>
            <a:avLst/>
            <a:gdLst/>
            <a:ahLst/>
            <a:cxnLst/>
            <a:rect l="0" t="0" r="0" b="0"/>
            <a:pathLst>
              <a:path w="25719" h="102871">
                <a:moveTo>
                  <a:pt x="25718" y="102870"/>
                </a:moveTo>
                <a:lnTo>
                  <a:pt x="16617" y="98319"/>
                </a:lnTo>
                <a:lnTo>
                  <a:pt x="12983" y="93169"/>
                </a:lnTo>
                <a:lnTo>
                  <a:pt x="9608" y="85925"/>
                </a:lnTo>
                <a:lnTo>
                  <a:pt x="6406" y="77286"/>
                </a:lnTo>
                <a:lnTo>
                  <a:pt x="4271" y="67716"/>
                </a:lnTo>
                <a:lnTo>
                  <a:pt x="2848" y="5752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93"/>
          <p:cNvSpPr/>
          <p:nvPr/>
        </p:nvSpPr>
        <p:spPr>
          <a:xfrm>
            <a:off x="8549640" y="2314575"/>
            <a:ext cx="137161" cy="135616"/>
          </a:xfrm>
          <a:custGeom>
            <a:avLst/>
            <a:gdLst/>
            <a:ahLst/>
            <a:cxnLst/>
            <a:rect l="0" t="0" r="0" b="0"/>
            <a:pathLst>
              <a:path w="137161" h="135616">
                <a:moveTo>
                  <a:pt x="137160" y="120014"/>
                </a:moveTo>
                <a:lnTo>
                  <a:pt x="123508" y="124566"/>
                </a:lnTo>
                <a:lnTo>
                  <a:pt x="118533" y="126859"/>
                </a:lnTo>
                <a:lnTo>
                  <a:pt x="114264" y="129340"/>
                </a:lnTo>
                <a:lnTo>
                  <a:pt x="110466" y="131946"/>
                </a:lnTo>
                <a:lnTo>
                  <a:pt x="106029" y="133684"/>
                </a:lnTo>
                <a:lnTo>
                  <a:pt x="101166" y="134843"/>
                </a:lnTo>
                <a:lnTo>
                  <a:pt x="96019" y="135615"/>
                </a:lnTo>
                <a:lnTo>
                  <a:pt x="90682" y="133272"/>
                </a:lnTo>
                <a:lnTo>
                  <a:pt x="85220" y="128853"/>
                </a:lnTo>
                <a:lnTo>
                  <a:pt x="79673" y="123050"/>
                </a:lnTo>
                <a:lnTo>
                  <a:pt x="73118" y="115370"/>
                </a:lnTo>
                <a:lnTo>
                  <a:pt x="65890" y="106441"/>
                </a:lnTo>
                <a:lnTo>
                  <a:pt x="42066" y="75670"/>
                </a:lnTo>
                <a:lnTo>
                  <a:pt x="33758" y="64734"/>
                </a:lnTo>
                <a:lnTo>
                  <a:pt x="26316" y="52681"/>
                </a:lnTo>
                <a:lnTo>
                  <a:pt x="19449" y="3988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94"/>
          <p:cNvSpPr/>
          <p:nvPr/>
        </p:nvSpPr>
        <p:spPr>
          <a:xfrm>
            <a:off x="8232457" y="2340292"/>
            <a:ext cx="111444" cy="137161"/>
          </a:xfrm>
          <a:custGeom>
            <a:avLst/>
            <a:gdLst/>
            <a:ahLst/>
            <a:cxnLst/>
            <a:rect l="0" t="0" r="0" b="0"/>
            <a:pathLst>
              <a:path w="111444" h="137161">
                <a:moveTo>
                  <a:pt x="0" y="0"/>
                </a:moveTo>
                <a:lnTo>
                  <a:pt x="13653" y="4551"/>
                </a:lnTo>
                <a:lnTo>
                  <a:pt x="22437" y="6844"/>
                </a:lnTo>
                <a:lnTo>
                  <a:pt x="44897" y="11932"/>
                </a:lnTo>
                <a:lnTo>
                  <a:pt x="53744" y="15575"/>
                </a:lnTo>
                <a:lnTo>
                  <a:pt x="60594" y="19908"/>
                </a:lnTo>
                <a:lnTo>
                  <a:pt x="66113" y="24702"/>
                </a:lnTo>
                <a:lnTo>
                  <a:pt x="71698" y="31708"/>
                </a:lnTo>
                <a:lnTo>
                  <a:pt x="77326" y="40189"/>
                </a:lnTo>
                <a:lnTo>
                  <a:pt x="82983" y="49653"/>
                </a:lnTo>
                <a:lnTo>
                  <a:pt x="88660" y="59772"/>
                </a:lnTo>
                <a:lnTo>
                  <a:pt x="100047" y="81175"/>
                </a:lnTo>
                <a:lnTo>
                  <a:pt x="103845" y="92217"/>
                </a:lnTo>
                <a:lnTo>
                  <a:pt x="106378" y="103388"/>
                </a:lnTo>
                <a:lnTo>
                  <a:pt x="111443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5"/>
          <p:cNvSpPr/>
          <p:nvPr/>
        </p:nvSpPr>
        <p:spPr>
          <a:xfrm>
            <a:off x="9038272" y="2666047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0" y="8573"/>
                </a:move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6"/>
          <p:cNvSpPr/>
          <p:nvPr/>
        </p:nvSpPr>
        <p:spPr>
          <a:xfrm>
            <a:off x="9038272" y="2614612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17145"/>
                </a:moveTo>
                <a:lnTo>
                  <a:pt x="6033" y="952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7"/>
          <p:cNvSpPr/>
          <p:nvPr/>
        </p:nvSpPr>
        <p:spPr>
          <a:xfrm>
            <a:off x="8635365" y="2426017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8572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8"/>
          <p:cNvSpPr/>
          <p:nvPr/>
        </p:nvSpPr>
        <p:spPr>
          <a:xfrm>
            <a:off x="8199743" y="2263139"/>
            <a:ext cx="281317" cy="205742"/>
          </a:xfrm>
          <a:custGeom>
            <a:avLst/>
            <a:gdLst/>
            <a:ahLst/>
            <a:cxnLst/>
            <a:rect l="0" t="0" r="0" b="0"/>
            <a:pathLst>
              <a:path w="281317" h="205742">
                <a:moveTo>
                  <a:pt x="24141" y="0"/>
                </a:moveTo>
                <a:lnTo>
                  <a:pt x="24141" y="13653"/>
                </a:lnTo>
                <a:lnTo>
                  <a:pt x="23189" y="18627"/>
                </a:lnTo>
                <a:lnTo>
                  <a:pt x="21602" y="22896"/>
                </a:lnTo>
                <a:lnTo>
                  <a:pt x="19590" y="26694"/>
                </a:lnTo>
                <a:lnTo>
                  <a:pt x="18250" y="31131"/>
                </a:lnTo>
                <a:lnTo>
                  <a:pt x="17356" y="35994"/>
                </a:lnTo>
                <a:lnTo>
                  <a:pt x="16761" y="41141"/>
                </a:lnTo>
                <a:lnTo>
                  <a:pt x="15411" y="49335"/>
                </a:lnTo>
                <a:lnTo>
                  <a:pt x="11372" y="71140"/>
                </a:lnTo>
                <a:lnTo>
                  <a:pt x="8961" y="78859"/>
                </a:lnTo>
                <a:lnTo>
                  <a:pt x="6401" y="84005"/>
                </a:lnTo>
                <a:lnTo>
                  <a:pt x="3742" y="87436"/>
                </a:lnTo>
                <a:lnTo>
                  <a:pt x="788" y="93788"/>
                </a:lnTo>
                <a:lnTo>
                  <a:pt x="0" y="96816"/>
                </a:lnTo>
                <a:lnTo>
                  <a:pt x="427" y="101692"/>
                </a:lnTo>
                <a:lnTo>
                  <a:pt x="1665" y="107800"/>
                </a:lnTo>
                <a:lnTo>
                  <a:pt x="3442" y="114729"/>
                </a:lnTo>
                <a:lnTo>
                  <a:pt x="4627" y="120301"/>
                </a:lnTo>
                <a:lnTo>
                  <a:pt x="5416" y="124969"/>
                </a:lnTo>
                <a:lnTo>
                  <a:pt x="5944" y="129033"/>
                </a:lnTo>
                <a:lnTo>
                  <a:pt x="6294" y="132694"/>
                </a:lnTo>
                <a:lnTo>
                  <a:pt x="6528" y="136088"/>
                </a:lnTo>
                <a:lnTo>
                  <a:pt x="6685" y="139303"/>
                </a:lnTo>
                <a:lnTo>
                  <a:pt x="7742" y="142399"/>
                </a:lnTo>
                <a:lnTo>
                  <a:pt x="11455" y="148379"/>
                </a:lnTo>
                <a:lnTo>
                  <a:pt x="13741" y="154211"/>
                </a:lnTo>
                <a:lnTo>
                  <a:pt x="14350" y="157100"/>
                </a:lnTo>
                <a:lnTo>
                  <a:pt x="15709" y="159026"/>
                </a:lnTo>
                <a:lnTo>
                  <a:pt x="17568" y="160310"/>
                </a:lnTo>
                <a:lnTo>
                  <a:pt x="22843" y="162371"/>
                </a:lnTo>
                <a:lnTo>
                  <a:pt x="26105" y="167732"/>
                </a:lnTo>
                <a:lnTo>
                  <a:pt x="28308" y="171829"/>
                </a:lnTo>
                <a:lnTo>
                  <a:pt x="30729" y="175513"/>
                </a:lnTo>
                <a:lnTo>
                  <a:pt x="33296" y="178921"/>
                </a:lnTo>
                <a:lnTo>
                  <a:pt x="35959" y="182146"/>
                </a:lnTo>
                <a:lnTo>
                  <a:pt x="38687" y="184296"/>
                </a:lnTo>
                <a:lnTo>
                  <a:pt x="41459" y="185729"/>
                </a:lnTo>
                <a:lnTo>
                  <a:pt x="44259" y="186685"/>
                </a:lnTo>
                <a:lnTo>
                  <a:pt x="49910" y="190286"/>
                </a:lnTo>
                <a:lnTo>
                  <a:pt x="52750" y="192580"/>
                </a:lnTo>
                <a:lnTo>
                  <a:pt x="56549" y="194110"/>
                </a:lnTo>
                <a:lnTo>
                  <a:pt x="60987" y="195129"/>
                </a:lnTo>
                <a:lnTo>
                  <a:pt x="65850" y="195809"/>
                </a:lnTo>
                <a:lnTo>
                  <a:pt x="73793" y="196564"/>
                </a:lnTo>
                <a:lnTo>
                  <a:pt x="80499" y="196900"/>
                </a:lnTo>
                <a:lnTo>
                  <a:pt x="86655" y="197049"/>
                </a:lnTo>
                <a:lnTo>
                  <a:pt x="239239" y="197165"/>
                </a:lnTo>
                <a:lnTo>
                  <a:pt x="248502" y="198118"/>
                </a:lnTo>
                <a:lnTo>
                  <a:pt x="255630" y="199707"/>
                </a:lnTo>
                <a:lnTo>
                  <a:pt x="267674" y="203953"/>
                </a:lnTo>
                <a:lnTo>
                  <a:pt x="281316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9"/>
          <p:cNvSpPr/>
          <p:nvPr/>
        </p:nvSpPr>
        <p:spPr>
          <a:xfrm>
            <a:off x="8421093" y="2297430"/>
            <a:ext cx="17105" cy="282893"/>
          </a:xfrm>
          <a:custGeom>
            <a:avLst/>
            <a:gdLst/>
            <a:ahLst/>
            <a:cxnLst/>
            <a:rect l="0" t="0" r="0" b="0"/>
            <a:pathLst>
              <a:path w="17105" h="282893">
                <a:moveTo>
                  <a:pt x="17104" y="0"/>
                </a:moveTo>
                <a:lnTo>
                  <a:pt x="12553" y="9101"/>
                </a:lnTo>
                <a:lnTo>
                  <a:pt x="10260" y="14640"/>
                </a:lnTo>
                <a:lnTo>
                  <a:pt x="7779" y="21190"/>
                </a:lnTo>
                <a:lnTo>
                  <a:pt x="5173" y="28414"/>
                </a:lnTo>
                <a:lnTo>
                  <a:pt x="3434" y="35135"/>
                </a:lnTo>
                <a:lnTo>
                  <a:pt x="2276" y="41521"/>
                </a:lnTo>
                <a:lnTo>
                  <a:pt x="1503" y="47683"/>
                </a:lnTo>
                <a:lnTo>
                  <a:pt x="989" y="53696"/>
                </a:lnTo>
                <a:lnTo>
                  <a:pt x="645" y="59610"/>
                </a:lnTo>
                <a:lnTo>
                  <a:pt x="416" y="65457"/>
                </a:lnTo>
                <a:lnTo>
                  <a:pt x="95" y="87339"/>
                </a:lnTo>
                <a:lnTo>
                  <a:pt x="0" y="102819"/>
                </a:lnTo>
                <a:lnTo>
                  <a:pt x="938" y="110456"/>
                </a:lnTo>
                <a:lnTo>
                  <a:pt x="2518" y="120310"/>
                </a:lnTo>
                <a:lnTo>
                  <a:pt x="4522" y="131641"/>
                </a:lnTo>
                <a:lnTo>
                  <a:pt x="5859" y="142053"/>
                </a:lnTo>
                <a:lnTo>
                  <a:pt x="6749" y="151852"/>
                </a:lnTo>
                <a:lnTo>
                  <a:pt x="7739" y="168455"/>
                </a:lnTo>
                <a:lnTo>
                  <a:pt x="8179" y="179009"/>
                </a:lnTo>
                <a:lnTo>
                  <a:pt x="9249" y="184109"/>
                </a:lnTo>
                <a:lnTo>
                  <a:pt x="10915" y="189414"/>
                </a:lnTo>
                <a:lnTo>
                  <a:pt x="12978" y="194856"/>
                </a:lnTo>
                <a:lnTo>
                  <a:pt x="14353" y="203246"/>
                </a:lnTo>
                <a:lnTo>
                  <a:pt x="15271" y="213602"/>
                </a:lnTo>
                <a:lnTo>
                  <a:pt x="15881" y="225269"/>
                </a:lnTo>
                <a:lnTo>
                  <a:pt x="16561" y="248392"/>
                </a:lnTo>
                <a:lnTo>
                  <a:pt x="16742" y="259892"/>
                </a:lnTo>
                <a:lnTo>
                  <a:pt x="15910" y="267559"/>
                </a:lnTo>
                <a:lnTo>
                  <a:pt x="14403" y="272670"/>
                </a:lnTo>
                <a:lnTo>
                  <a:pt x="8532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00"/>
          <p:cNvSpPr/>
          <p:nvPr/>
        </p:nvSpPr>
        <p:spPr>
          <a:xfrm>
            <a:off x="8206740" y="2812237"/>
            <a:ext cx="222886" cy="265050"/>
          </a:xfrm>
          <a:custGeom>
            <a:avLst/>
            <a:gdLst/>
            <a:ahLst/>
            <a:cxnLst/>
            <a:rect l="0" t="0" r="0" b="0"/>
            <a:pathLst>
              <a:path w="222886" h="265050">
                <a:moveTo>
                  <a:pt x="222885" y="16688"/>
                </a:moveTo>
                <a:lnTo>
                  <a:pt x="187090" y="4756"/>
                </a:lnTo>
                <a:lnTo>
                  <a:pt x="179971" y="3018"/>
                </a:lnTo>
                <a:lnTo>
                  <a:pt x="173321" y="1860"/>
                </a:lnTo>
                <a:lnTo>
                  <a:pt x="166982" y="1087"/>
                </a:lnTo>
                <a:lnTo>
                  <a:pt x="157995" y="572"/>
                </a:lnTo>
                <a:lnTo>
                  <a:pt x="135306" y="0"/>
                </a:lnTo>
                <a:lnTo>
                  <a:pt x="122590" y="800"/>
                </a:lnTo>
                <a:lnTo>
                  <a:pt x="109349" y="2286"/>
                </a:lnTo>
                <a:lnTo>
                  <a:pt x="95759" y="4229"/>
                </a:lnTo>
                <a:lnTo>
                  <a:pt x="84794" y="5524"/>
                </a:lnTo>
                <a:lnTo>
                  <a:pt x="75580" y="6388"/>
                </a:lnTo>
                <a:lnTo>
                  <a:pt x="67531" y="6964"/>
                </a:lnTo>
                <a:lnTo>
                  <a:pt x="58356" y="8300"/>
                </a:lnTo>
                <a:lnTo>
                  <a:pt x="48429" y="10143"/>
                </a:lnTo>
                <a:lnTo>
                  <a:pt x="38000" y="12325"/>
                </a:lnTo>
                <a:lnTo>
                  <a:pt x="30096" y="14731"/>
                </a:lnTo>
                <a:lnTo>
                  <a:pt x="23874" y="17288"/>
                </a:lnTo>
                <a:lnTo>
                  <a:pt x="18773" y="19946"/>
                </a:lnTo>
                <a:lnTo>
                  <a:pt x="15373" y="22669"/>
                </a:lnTo>
                <a:lnTo>
                  <a:pt x="13107" y="25438"/>
                </a:lnTo>
                <a:lnTo>
                  <a:pt x="11594" y="28236"/>
                </a:lnTo>
                <a:lnTo>
                  <a:pt x="11540" y="33912"/>
                </a:lnTo>
                <a:lnTo>
                  <a:pt x="12455" y="41505"/>
                </a:lnTo>
                <a:lnTo>
                  <a:pt x="14019" y="50378"/>
                </a:lnTo>
                <a:lnTo>
                  <a:pt x="15061" y="57245"/>
                </a:lnTo>
                <a:lnTo>
                  <a:pt x="15755" y="62776"/>
                </a:lnTo>
                <a:lnTo>
                  <a:pt x="16218" y="67416"/>
                </a:lnTo>
                <a:lnTo>
                  <a:pt x="16527" y="76224"/>
                </a:lnTo>
                <a:lnTo>
                  <a:pt x="17063" y="124717"/>
                </a:lnTo>
                <a:lnTo>
                  <a:pt x="18044" y="128712"/>
                </a:lnTo>
                <a:lnTo>
                  <a:pt x="19649" y="131376"/>
                </a:lnTo>
                <a:lnTo>
                  <a:pt x="21671" y="133151"/>
                </a:lnTo>
                <a:lnTo>
                  <a:pt x="23020" y="135287"/>
                </a:lnTo>
                <a:lnTo>
                  <a:pt x="24519" y="140201"/>
                </a:lnTo>
                <a:lnTo>
                  <a:pt x="25362" y="148322"/>
                </a:lnTo>
                <a:lnTo>
                  <a:pt x="26433" y="150164"/>
                </a:lnTo>
                <a:lnTo>
                  <a:pt x="28099" y="151392"/>
                </a:lnTo>
                <a:lnTo>
                  <a:pt x="30162" y="152210"/>
                </a:lnTo>
                <a:lnTo>
                  <a:pt x="34996" y="153120"/>
                </a:lnTo>
                <a:lnTo>
                  <a:pt x="37618" y="153362"/>
                </a:lnTo>
                <a:lnTo>
                  <a:pt x="43176" y="151619"/>
                </a:lnTo>
                <a:lnTo>
                  <a:pt x="50692" y="148552"/>
                </a:lnTo>
                <a:lnTo>
                  <a:pt x="59512" y="144602"/>
                </a:lnTo>
                <a:lnTo>
                  <a:pt x="68249" y="141969"/>
                </a:lnTo>
                <a:lnTo>
                  <a:pt x="76932" y="140214"/>
                </a:lnTo>
                <a:lnTo>
                  <a:pt x="85578" y="139043"/>
                </a:lnTo>
                <a:lnTo>
                  <a:pt x="92294" y="138263"/>
                </a:lnTo>
                <a:lnTo>
                  <a:pt x="97724" y="137743"/>
                </a:lnTo>
                <a:lnTo>
                  <a:pt x="102297" y="137396"/>
                </a:lnTo>
                <a:lnTo>
                  <a:pt x="120078" y="137011"/>
                </a:lnTo>
                <a:lnTo>
                  <a:pt x="156645" y="136764"/>
                </a:lnTo>
                <a:lnTo>
                  <a:pt x="162533" y="137696"/>
                </a:lnTo>
                <a:lnTo>
                  <a:pt x="167410" y="139270"/>
                </a:lnTo>
                <a:lnTo>
                  <a:pt x="171614" y="141271"/>
                </a:lnTo>
                <a:lnTo>
                  <a:pt x="176321" y="144511"/>
                </a:lnTo>
                <a:lnTo>
                  <a:pt x="181365" y="148576"/>
                </a:lnTo>
                <a:lnTo>
                  <a:pt x="186632" y="153191"/>
                </a:lnTo>
                <a:lnTo>
                  <a:pt x="195025" y="160858"/>
                </a:lnTo>
                <a:lnTo>
                  <a:pt x="198597" y="164236"/>
                </a:lnTo>
                <a:lnTo>
                  <a:pt x="200977" y="167441"/>
                </a:lnTo>
                <a:lnTo>
                  <a:pt x="203624" y="173541"/>
                </a:lnTo>
                <a:lnTo>
                  <a:pt x="204799" y="179428"/>
                </a:lnTo>
                <a:lnTo>
                  <a:pt x="205113" y="182331"/>
                </a:lnTo>
                <a:lnTo>
                  <a:pt x="206275" y="185219"/>
                </a:lnTo>
                <a:lnTo>
                  <a:pt x="210105" y="190968"/>
                </a:lnTo>
                <a:lnTo>
                  <a:pt x="210554" y="193834"/>
                </a:lnTo>
                <a:lnTo>
                  <a:pt x="209902" y="196698"/>
                </a:lnTo>
                <a:lnTo>
                  <a:pt x="207589" y="202420"/>
                </a:lnTo>
                <a:lnTo>
                  <a:pt x="206562" y="208138"/>
                </a:lnTo>
                <a:lnTo>
                  <a:pt x="205336" y="210996"/>
                </a:lnTo>
                <a:lnTo>
                  <a:pt x="201432" y="216712"/>
                </a:lnTo>
                <a:lnTo>
                  <a:pt x="193982" y="227507"/>
                </a:lnTo>
                <a:lnTo>
                  <a:pt x="189329" y="234387"/>
                </a:lnTo>
                <a:lnTo>
                  <a:pt x="185274" y="238973"/>
                </a:lnTo>
                <a:lnTo>
                  <a:pt x="181619" y="242030"/>
                </a:lnTo>
                <a:lnTo>
                  <a:pt x="178230" y="244068"/>
                </a:lnTo>
                <a:lnTo>
                  <a:pt x="172159" y="247332"/>
                </a:lnTo>
                <a:lnTo>
                  <a:pt x="155256" y="256039"/>
                </a:lnTo>
                <a:lnTo>
                  <a:pt x="148270" y="259123"/>
                </a:lnTo>
                <a:lnTo>
                  <a:pt x="142661" y="261179"/>
                </a:lnTo>
                <a:lnTo>
                  <a:pt x="137970" y="262549"/>
                </a:lnTo>
                <a:lnTo>
                  <a:pt x="131985" y="263463"/>
                </a:lnTo>
                <a:lnTo>
                  <a:pt x="125138" y="264072"/>
                </a:lnTo>
                <a:lnTo>
                  <a:pt x="117716" y="264478"/>
                </a:lnTo>
                <a:lnTo>
                  <a:pt x="66311" y="265049"/>
                </a:lnTo>
                <a:lnTo>
                  <a:pt x="50875" y="264177"/>
                </a:lnTo>
                <a:lnTo>
                  <a:pt x="38679" y="262643"/>
                </a:lnTo>
                <a:lnTo>
                  <a:pt x="28644" y="260668"/>
                </a:lnTo>
                <a:lnTo>
                  <a:pt x="21001" y="259351"/>
                </a:lnTo>
                <a:lnTo>
                  <a:pt x="14953" y="258473"/>
                </a:lnTo>
                <a:lnTo>
                  <a:pt x="0" y="256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01"/>
          <p:cNvSpPr/>
          <p:nvPr/>
        </p:nvSpPr>
        <p:spPr>
          <a:xfrm>
            <a:off x="8121015" y="3411854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02"/>
          <p:cNvSpPr/>
          <p:nvPr/>
        </p:nvSpPr>
        <p:spPr>
          <a:xfrm>
            <a:off x="7992427" y="3403282"/>
            <a:ext cx="214458" cy="287791"/>
          </a:xfrm>
          <a:custGeom>
            <a:avLst/>
            <a:gdLst/>
            <a:ahLst/>
            <a:cxnLst/>
            <a:rect l="0" t="0" r="0" b="0"/>
            <a:pathLst>
              <a:path w="214458" h="287791">
                <a:moveTo>
                  <a:pt x="137160" y="0"/>
                </a:moveTo>
                <a:lnTo>
                  <a:pt x="128059" y="13653"/>
                </a:lnTo>
                <a:lnTo>
                  <a:pt x="90543" y="72202"/>
                </a:lnTo>
                <a:lnTo>
                  <a:pt x="76554" y="106237"/>
                </a:lnTo>
                <a:lnTo>
                  <a:pt x="63419" y="147025"/>
                </a:lnTo>
                <a:lnTo>
                  <a:pt x="50851" y="192314"/>
                </a:lnTo>
                <a:lnTo>
                  <a:pt x="51046" y="227270"/>
                </a:lnTo>
                <a:lnTo>
                  <a:pt x="59748" y="255335"/>
                </a:lnTo>
                <a:lnTo>
                  <a:pt x="74122" y="278809"/>
                </a:lnTo>
                <a:lnTo>
                  <a:pt x="95135" y="287790"/>
                </a:lnTo>
                <a:lnTo>
                  <a:pt x="120573" y="287110"/>
                </a:lnTo>
                <a:lnTo>
                  <a:pt x="148962" y="279989"/>
                </a:lnTo>
                <a:lnTo>
                  <a:pt x="172650" y="265717"/>
                </a:lnTo>
                <a:lnTo>
                  <a:pt x="193205" y="246677"/>
                </a:lnTo>
                <a:lnTo>
                  <a:pt x="211671" y="224459"/>
                </a:lnTo>
                <a:lnTo>
                  <a:pt x="214457" y="208694"/>
                </a:lnTo>
                <a:lnTo>
                  <a:pt x="206788" y="197232"/>
                </a:lnTo>
                <a:lnTo>
                  <a:pt x="192152" y="188638"/>
                </a:lnTo>
                <a:lnTo>
                  <a:pt x="170011" y="189576"/>
                </a:lnTo>
                <a:lnTo>
                  <a:pt x="142868" y="196869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03"/>
          <p:cNvSpPr/>
          <p:nvPr/>
        </p:nvSpPr>
        <p:spPr>
          <a:xfrm>
            <a:off x="5386387" y="3840479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04"/>
          <p:cNvSpPr/>
          <p:nvPr/>
        </p:nvSpPr>
        <p:spPr>
          <a:xfrm>
            <a:off x="4486275" y="2580322"/>
            <a:ext cx="1" cy="25718"/>
          </a:xfrm>
          <a:custGeom>
            <a:avLst/>
            <a:gdLst/>
            <a:ahLst/>
            <a:cxnLst/>
            <a:rect l="0" t="0" r="0" b="0"/>
            <a:pathLst>
              <a:path w="1" h="25718">
                <a:moveTo>
                  <a:pt x="0" y="0"/>
                </a:move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5"/>
          <p:cNvSpPr/>
          <p:nvPr/>
        </p:nvSpPr>
        <p:spPr>
          <a:xfrm>
            <a:off x="4451984" y="2606039"/>
            <a:ext cx="8574" cy="34292"/>
          </a:xfrm>
          <a:custGeom>
            <a:avLst/>
            <a:gdLst/>
            <a:ahLst/>
            <a:cxnLst/>
            <a:rect l="0" t="0" r="0" b="0"/>
            <a:pathLst>
              <a:path w="8574" h="34292">
                <a:moveTo>
                  <a:pt x="8573" y="34291"/>
                </a:moveTo>
                <a:lnTo>
                  <a:pt x="4023" y="25189"/>
                </a:lnTo>
                <a:lnTo>
                  <a:pt x="2682" y="21555"/>
                </a:lnTo>
                <a:lnTo>
                  <a:pt x="1788" y="1818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06"/>
          <p:cNvSpPr/>
          <p:nvPr/>
        </p:nvSpPr>
        <p:spPr>
          <a:xfrm>
            <a:off x="4477702" y="2575383"/>
            <a:ext cx="42037" cy="39230"/>
          </a:xfrm>
          <a:custGeom>
            <a:avLst/>
            <a:gdLst/>
            <a:ahLst/>
            <a:cxnLst/>
            <a:rect l="0" t="0" r="0" b="0"/>
            <a:pathLst>
              <a:path w="42037" h="39230">
                <a:moveTo>
                  <a:pt x="0" y="4939"/>
                </a:moveTo>
                <a:lnTo>
                  <a:pt x="13652" y="388"/>
                </a:lnTo>
                <a:lnTo>
                  <a:pt x="18627" y="0"/>
                </a:lnTo>
                <a:lnTo>
                  <a:pt x="22895" y="694"/>
                </a:lnTo>
                <a:lnTo>
                  <a:pt x="26694" y="2109"/>
                </a:lnTo>
                <a:lnTo>
                  <a:pt x="30179" y="4005"/>
                </a:lnTo>
                <a:lnTo>
                  <a:pt x="33454" y="6221"/>
                </a:lnTo>
                <a:lnTo>
                  <a:pt x="36590" y="8651"/>
                </a:lnTo>
                <a:lnTo>
                  <a:pt x="38681" y="12177"/>
                </a:lnTo>
                <a:lnTo>
                  <a:pt x="40075" y="16431"/>
                </a:lnTo>
                <a:lnTo>
                  <a:pt x="41004" y="21173"/>
                </a:lnTo>
                <a:lnTo>
                  <a:pt x="41624" y="25287"/>
                </a:lnTo>
                <a:lnTo>
                  <a:pt x="42036" y="28982"/>
                </a:lnTo>
                <a:lnTo>
                  <a:pt x="34290" y="392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7"/>
          <p:cNvSpPr/>
          <p:nvPr/>
        </p:nvSpPr>
        <p:spPr>
          <a:xfrm>
            <a:off x="4906327" y="2837497"/>
            <a:ext cx="134778" cy="98347"/>
          </a:xfrm>
          <a:custGeom>
            <a:avLst/>
            <a:gdLst/>
            <a:ahLst/>
            <a:cxnLst/>
            <a:rect l="0" t="0" r="0" b="0"/>
            <a:pathLst>
              <a:path w="134778" h="98347">
                <a:moveTo>
                  <a:pt x="120015" y="85725"/>
                </a:moveTo>
                <a:lnTo>
                  <a:pt x="129117" y="85725"/>
                </a:lnTo>
                <a:lnTo>
                  <a:pt x="131798" y="84773"/>
                </a:lnTo>
                <a:lnTo>
                  <a:pt x="133585" y="83185"/>
                </a:lnTo>
                <a:lnTo>
                  <a:pt x="134777" y="81174"/>
                </a:lnTo>
                <a:lnTo>
                  <a:pt x="134619" y="78881"/>
                </a:lnTo>
                <a:lnTo>
                  <a:pt x="133561" y="76400"/>
                </a:lnTo>
                <a:lnTo>
                  <a:pt x="129569" y="70125"/>
                </a:lnTo>
                <a:lnTo>
                  <a:pt x="129243" y="68657"/>
                </a:lnTo>
                <a:lnTo>
                  <a:pt x="129024" y="66727"/>
                </a:lnTo>
                <a:lnTo>
                  <a:pt x="128879" y="64487"/>
                </a:lnTo>
                <a:lnTo>
                  <a:pt x="127829" y="62994"/>
                </a:lnTo>
                <a:lnTo>
                  <a:pt x="126177" y="61998"/>
                </a:lnTo>
                <a:lnTo>
                  <a:pt x="124123" y="61335"/>
                </a:lnTo>
                <a:lnTo>
                  <a:pt x="121801" y="60892"/>
                </a:lnTo>
                <a:lnTo>
                  <a:pt x="119301" y="60598"/>
                </a:lnTo>
                <a:lnTo>
                  <a:pt x="116681" y="60401"/>
                </a:lnTo>
                <a:lnTo>
                  <a:pt x="113983" y="61222"/>
                </a:lnTo>
                <a:lnTo>
                  <a:pt x="111231" y="62722"/>
                </a:lnTo>
                <a:lnTo>
                  <a:pt x="108444" y="64675"/>
                </a:lnTo>
                <a:lnTo>
                  <a:pt x="106586" y="66929"/>
                </a:lnTo>
                <a:lnTo>
                  <a:pt x="105348" y="69385"/>
                </a:lnTo>
                <a:lnTo>
                  <a:pt x="104522" y="71974"/>
                </a:lnTo>
                <a:lnTo>
                  <a:pt x="103971" y="74653"/>
                </a:lnTo>
                <a:lnTo>
                  <a:pt x="103604" y="77391"/>
                </a:lnTo>
                <a:lnTo>
                  <a:pt x="103359" y="80169"/>
                </a:lnTo>
                <a:lnTo>
                  <a:pt x="105101" y="82021"/>
                </a:lnTo>
                <a:lnTo>
                  <a:pt x="108168" y="83256"/>
                </a:lnTo>
                <a:lnTo>
                  <a:pt x="112117" y="84079"/>
                </a:lnTo>
                <a:lnTo>
                  <a:pt x="115702" y="85580"/>
                </a:lnTo>
                <a:lnTo>
                  <a:pt x="119044" y="87533"/>
                </a:lnTo>
                <a:lnTo>
                  <a:pt x="122226" y="89788"/>
                </a:lnTo>
                <a:lnTo>
                  <a:pt x="125299" y="92244"/>
                </a:lnTo>
                <a:lnTo>
                  <a:pt x="128300" y="94833"/>
                </a:lnTo>
                <a:lnTo>
                  <a:pt x="131253" y="97512"/>
                </a:lnTo>
                <a:lnTo>
                  <a:pt x="132270" y="98346"/>
                </a:lnTo>
                <a:lnTo>
                  <a:pt x="129597" y="95379"/>
                </a:lnTo>
                <a:lnTo>
                  <a:pt x="128083" y="93826"/>
                </a:lnTo>
                <a:lnTo>
                  <a:pt x="115835" y="81546"/>
                </a:lnTo>
                <a:lnTo>
                  <a:pt x="113418" y="80082"/>
                </a:lnTo>
                <a:lnTo>
                  <a:pt x="110855" y="79105"/>
                </a:lnTo>
                <a:lnTo>
                  <a:pt x="108193" y="78454"/>
                </a:lnTo>
                <a:lnTo>
                  <a:pt x="106419" y="77068"/>
                </a:lnTo>
                <a:lnTo>
                  <a:pt x="105236" y="75191"/>
                </a:lnTo>
                <a:lnTo>
                  <a:pt x="104448" y="72987"/>
                </a:lnTo>
                <a:lnTo>
                  <a:pt x="103922" y="70566"/>
                </a:lnTo>
                <a:lnTo>
                  <a:pt x="103571" y="67999"/>
                </a:lnTo>
                <a:lnTo>
                  <a:pt x="103009" y="61586"/>
                </a:lnTo>
                <a:lnTo>
                  <a:pt x="102010" y="60107"/>
                </a:lnTo>
                <a:lnTo>
                  <a:pt x="100391" y="58169"/>
                </a:lnTo>
                <a:lnTo>
                  <a:pt x="98360" y="55924"/>
                </a:lnTo>
                <a:lnTo>
                  <a:pt x="96054" y="54428"/>
                </a:lnTo>
                <a:lnTo>
                  <a:pt x="93563" y="53430"/>
                </a:lnTo>
                <a:lnTo>
                  <a:pt x="90950" y="52765"/>
                </a:lnTo>
                <a:lnTo>
                  <a:pt x="87303" y="50417"/>
                </a:lnTo>
                <a:lnTo>
                  <a:pt x="82968" y="46946"/>
                </a:lnTo>
                <a:lnTo>
                  <a:pt x="78172" y="42727"/>
                </a:lnTo>
                <a:lnTo>
                  <a:pt x="72117" y="38962"/>
                </a:lnTo>
                <a:lnTo>
                  <a:pt x="65223" y="35500"/>
                </a:lnTo>
                <a:lnTo>
                  <a:pt x="57769" y="32239"/>
                </a:lnTo>
                <a:lnTo>
                  <a:pt x="49943" y="28160"/>
                </a:lnTo>
                <a:lnTo>
                  <a:pt x="41868" y="23536"/>
                </a:lnTo>
                <a:lnTo>
                  <a:pt x="33627" y="18548"/>
                </a:lnTo>
                <a:lnTo>
                  <a:pt x="26228" y="1427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08"/>
          <p:cNvSpPr/>
          <p:nvPr/>
        </p:nvSpPr>
        <p:spPr>
          <a:xfrm>
            <a:off x="4469129" y="2606039"/>
            <a:ext cx="17147" cy="25719"/>
          </a:xfrm>
          <a:custGeom>
            <a:avLst/>
            <a:gdLst/>
            <a:ahLst/>
            <a:cxnLst/>
            <a:rect l="0" t="0" r="0" b="0"/>
            <a:pathLst>
              <a:path w="17147" h="25719">
                <a:moveTo>
                  <a:pt x="17146" y="0"/>
                </a:moveTo>
                <a:lnTo>
                  <a:pt x="12595" y="13653"/>
                </a:lnTo>
                <a:lnTo>
                  <a:pt x="10302" y="17675"/>
                </a:lnTo>
                <a:lnTo>
                  <a:pt x="7820" y="20356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09"/>
          <p:cNvSpPr/>
          <p:nvPr/>
        </p:nvSpPr>
        <p:spPr>
          <a:xfrm>
            <a:off x="4477702" y="258032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10"/>
          <p:cNvSpPr/>
          <p:nvPr/>
        </p:nvSpPr>
        <p:spPr>
          <a:xfrm>
            <a:off x="4428312" y="2589027"/>
            <a:ext cx="62576" cy="77021"/>
          </a:xfrm>
          <a:custGeom>
            <a:avLst/>
            <a:gdLst/>
            <a:ahLst/>
            <a:cxnLst/>
            <a:rect l="0" t="0" r="0" b="0"/>
            <a:pathLst>
              <a:path w="62576" h="77021">
                <a:moveTo>
                  <a:pt x="49390" y="77020"/>
                </a:moveTo>
                <a:lnTo>
                  <a:pt x="40288" y="72469"/>
                </a:lnTo>
                <a:lnTo>
                  <a:pt x="37607" y="70176"/>
                </a:lnTo>
                <a:lnTo>
                  <a:pt x="35820" y="67695"/>
                </a:lnTo>
                <a:lnTo>
                  <a:pt x="34628" y="65088"/>
                </a:lnTo>
                <a:lnTo>
                  <a:pt x="32881" y="63351"/>
                </a:lnTo>
                <a:lnTo>
                  <a:pt x="30764" y="62192"/>
                </a:lnTo>
                <a:lnTo>
                  <a:pt x="28400" y="61420"/>
                </a:lnTo>
                <a:lnTo>
                  <a:pt x="26824" y="59952"/>
                </a:lnTo>
                <a:lnTo>
                  <a:pt x="25774" y="58022"/>
                </a:lnTo>
                <a:lnTo>
                  <a:pt x="25073" y="55782"/>
                </a:lnTo>
                <a:lnTo>
                  <a:pt x="25559" y="51431"/>
                </a:lnTo>
                <a:lnTo>
                  <a:pt x="26835" y="45674"/>
                </a:lnTo>
                <a:lnTo>
                  <a:pt x="28638" y="38977"/>
                </a:lnTo>
                <a:lnTo>
                  <a:pt x="29841" y="32608"/>
                </a:lnTo>
                <a:lnTo>
                  <a:pt x="30642" y="26457"/>
                </a:lnTo>
                <a:lnTo>
                  <a:pt x="31928" y="11999"/>
                </a:lnTo>
                <a:lnTo>
                  <a:pt x="32987" y="9860"/>
                </a:lnTo>
                <a:lnTo>
                  <a:pt x="34645" y="7482"/>
                </a:lnTo>
                <a:lnTo>
                  <a:pt x="36702" y="4944"/>
                </a:lnTo>
                <a:lnTo>
                  <a:pt x="39026" y="3252"/>
                </a:lnTo>
                <a:lnTo>
                  <a:pt x="41529" y="2124"/>
                </a:lnTo>
                <a:lnTo>
                  <a:pt x="44149" y="1372"/>
                </a:lnTo>
                <a:lnTo>
                  <a:pt x="46849" y="870"/>
                </a:lnTo>
                <a:lnTo>
                  <a:pt x="49601" y="536"/>
                </a:lnTo>
                <a:lnTo>
                  <a:pt x="56311" y="0"/>
                </a:lnTo>
                <a:lnTo>
                  <a:pt x="57814" y="908"/>
                </a:lnTo>
                <a:lnTo>
                  <a:pt x="59769" y="2466"/>
                </a:lnTo>
                <a:lnTo>
                  <a:pt x="62024" y="4458"/>
                </a:lnTo>
                <a:lnTo>
                  <a:pt x="62575" y="6738"/>
                </a:lnTo>
                <a:lnTo>
                  <a:pt x="61990" y="9210"/>
                </a:lnTo>
                <a:lnTo>
                  <a:pt x="60648" y="11811"/>
                </a:lnTo>
                <a:lnTo>
                  <a:pt x="59752" y="14497"/>
                </a:lnTo>
                <a:lnTo>
                  <a:pt x="59156" y="17241"/>
                </a:lnTo>
                <a:lnTo>
                  <a:pt x="58758" y="20022"/>
                </a:lnTo>
                <a:lnTo>
                  <a:pt x="58493" y="22829"/>
                </a:lnTo>
                <a:lnTo>
                  <a:pt x="58316" y="25653"/>
                </a:lnTo>
                <a:lnTo>
                  <a:pt x="58198" y="28488"/>
                </a:lnTo>
                <a:lnTo>
                  <a:pt x="57167" y="31330"/>
                </a:lnTo>
                <a:lnTo>
                  <a:pt x="55527" y="34178"/>
                </a:lnTo>
                <a:lnTo>
                  <a:pt x="53482" y="37028"/>
                </a:lnTo>
                <a:lnTo>
                  <a:pt x="51165" y="38929"/>
                </a:lnTo>
                <a:lnTo>
                  <a:pt x="48668" y="40196"/>
                </a:lnTo>
                <a:lnTo>
                  <a:pt x="46052" y="41041"/>
                </a:lnTo>
                <a:lnTo>
                  <a:pt x="43354" y="42556"/>
                </a:lnTo>
                <a:lnTo>
                  <a:pt x="40604" y="44519"/>
                </a:lnTo>
                <a:lnTo>
                  <a:pt x="37818" y="46780"/>
                </a:lnTo>
                <a:lnTo>
                  <a:pt x="35008" y="48288"/>
                </a:lnTo>
                <a:lnTo>
                  <a:pt x="32182" y="49293"/>
                </a:lnTo>
                <a:lnTo>
                  <a:pt x="29345" y="49963"/>
                </a:lnTo>
                <a:lnTo>
                  <a:pt x="25549" y="50409"/>
                </a:lnTo>
                <a:lnTo>
                  <a:pt x="21114" y="50707"/>
                </a:lnTo>
                <a:lnTo>
                  <a:pt x="16251" y="50905"/>
                </a:lnTo>
                <a:lnTo>
                  <a:pt x="12058" y="50085"/>
                </a:lnTo>
                <a:lnTo>
                  <a:pt x="8310" y="48586"/>
                </a:lnTo>
                <a:lnTo>
                  <a:pt x="4858" y="46634"/>
                </a:lnTo>
                <a:lnTo>
                  <a:pt x="2557" y="44380"/>
                </a:lnTo>
                <a:lnTo>
                  <a:pt x="1023" y="41925"/>
                </a:lnTo>
                <a:lnTo>
                  <a:pt x="0" y="39336"/>
                </a:lnTo>
                <a:lnTo>
                  <a:pt x="271" y="36657"/>
                </a:lnTo>
                <a:lnTo>
                  <a:pt x="1404" y="33919"/>
                </a:lnTo>
                <a:lnTo>
                  <a:pt x="3112" y="31141"/>
                </a:lnTo>
                <a:lnTo>
                  <a:pt x="5203" y="27384"/>
                </a:lnTo>
                <a:lnTo>
                  <a:pt x="10066" y="18130"/>
                </a:lnTo>
                <a:lnTo>
                  <a:pt x="13649" y="13947"/>
                </a:lnTo>
                <a:lnTo>
                  <a:pt x="17942" y="10207"/>
                </a:lnTo>
                <a:lnTo>
                  <a:pt x="22710" y="6760"/>
                </a:lnTo>
                <a:lnTo>
                  <a:pt x="26841" y="4463"/>
                </a:lnTo>
                <a:lnTo>
                  <a:pt x="30547" y="2931"/>
                </a:lnTo>
                <a:lnTo>
                  <a:pt x="38789" y="473"/>
                </a:lnTo>
                <a:lnTo>
                  <a:pt x="40418" y="1224"/>
                </a:lnTo>
                <a:lnTo>
                  <a:pt x="42456" y="2677"/>
                </a:lnTo>
                <a:lnTo>
                  <a:pt x="44767" y="4598"/>
                </a:lnTo>
                <a:lnTo>
                  <a:pt x="46308" y="7783"/>
                </a:lnTo>
                <a:lnTo>
                  <a:pt x="47336" y="11812"/>
                </a:lnTo>
                <a:lnTo>
                  <a:pt x="48984" y="22865"/>
                </a:lnTo>
                <a:lnTo>
                  <a:pt x="48167" y="25676"/>
                </a:lnTo>
                <a:lnTo>
                  <a:pt x="46670" y="29456"/>
                </a:lnTo>
                <a:lnTo>
                  <a:pt x="44719" y="33881"/>
                </a:lnTo>
                <a:lnTo>
                  <a:pt x="41514" y="36830"/>
                </a:lnTo>
                <a:lnTo>
                  <a:pt x="37472" y="38797"/>
                </a:lnTo>
                <a:lnTo>
                  <a:pt x="32872" y="40108"/>
                </a:lnTo>
                <a:lnTo>
                  <a:pt x="27901" y="41934"/>
                </a:lnTo>
                <a:lnTo>
                  <a:pt x="22681" y="44105"/>
                </a:lnTo>
                <a:lnTo>
                  <a:pt x="6528" y="513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11"/>
          <p:cNvSpPr/>
          <p:nvPr/>
        </p:nvSpPr>
        <p:spPr>
          <a:xfrm>
            <a:off x="4880609" y="2280285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2" y="7380"/>
                </a:lnTo>
                <a:lnTo>
                  <a:pt x="5892" y="8730"/>
                </a:lnTo>
                <a:lnTo>
                  <a:pt x="6786" y="10583"/>
                </a:lnTo>
                <a:lnTo>
                  <a:pt x="8573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12"/>
          <p:cNvSpPr/>
          <p:nvPr/>
        </p:nvSpPr>
        <p:spPr>
          <a:xfrm>
            <a:off x="4812180" y="2263773"/>
            <a:ext cx="75406" cy="72886"/>
          </a:xfrm>
          <a:custGeom>
            <a:avLst/>
            <a:gdLst/>
            <a:ahLst/>
            <a:cxnLst/>
            <a:rect l="0" t="0" r="0" b="0"/>
            <a:pathLst>
              <a:path w="75406" h="72886">
                <a:moveTo>
                  <a:pt x="59857" y="67947"/>
                </a:moveTo>
                <a:lnTo>
                  <a:pt x="46204" y="72497"/>
                </a:lnTo>
                <a:lnTo>
                  <a:pt x="41230" y="72885"/>
                </a:lnTo>
                <a:lnTo>
                  <a:pt x="36962" y="72192"/>
                </a:lnTo>
                <a:lnTo>
                  <a:pt x="27818" y="68785"/>
                </a:lnTo>
                <a:lnTo>
                  <a:pt x="27068" y="67553"/>
                </a:lnTo>
                <a:lnTo>
                  <a:pt x="26568" y="65779"/>
                </a:lnTo>
                <a:lnTo>
                  <a:pt x="26234" y="63644"/>
                </a:lnTo>
                <a:lnTo>
                  <a:pt x="26964" y="60316"/>
                </a:lnTo>
                <a:lnTo>
                  <a:pt x="28403" y="56192"/>
                </a:lnTo>
                <a:lnTo>
                  <a:pt x="30316" y="51538"/>
                </a:lnTo>
                <a:lnTo>
                  <a:pt x="33495" y="47482"/>
                </a:lnTo>
                <a:lnTo>
                  <a:pt x="37520" y="43826"/>
                </a:lnTo>
                <a:lnTo>
                  <a:pt x="42108" y="40436"/>
                </a:lnTo>
                <a:lnTo>
                  <a:pt x="46120" y="37224"/>
                </a:lnTo>
                <a:lnTo>
                  <a:pt x="49746" y="34130"/>
                </a:lnTo>
                <a:lnTo>
                  <a:pt x="53117" y="31115"/>
                </a:lnTo>
                <a:lnTo>
                  <a:pt x="56316" y="30057"/>
                </a:lnTo>
                <a:lnTo>
                  <a:pt x="59401" y="30304"/>
                </a:lnTo>
                <a:lnTo>
                  <a:pt x="62411" y="31422"/>
                </a:lnTo>
                <a:lnTo>
                  <a:pt x="65370" y="32167"/>
                </a:lnTo>
                <a:lnTo>
                  <a:pt x="68294" y="32663"/>
                </a:lnTo>
                <a:lnTo>
                  <a:pt x="71197" y="32994"/>
                </a:lnTo>
                <a:lnTo>
                  <a:pt x="73132" y="34168"/>
                </a:lnTo>
                <a:lnTo>
                  <a:pt x="74422" y="35902"/>
                </a:lnTo>
                <a:lnTo>
                  <a:pt x="75282" y="38011"/>
                </a:lnTo>
                <a:lnTo>
                  <a:pt x="74903" y="40370"/>
                </a:lnTo>
                <a:lnTo>
                  <a:pt x="73698" y="42895"/>
                </a:lnTo>
                <a:lnTo>
                  <a:pt x="69470" y="49240"/>
                </a:lnTo>
                <a:lnTo>
                  <a:pt x="68170" y="49760"/>
                </a:lnTo>
                <a:lnTo>
                  <a:pt x="66352" y="50108"/>
                </a:lnTo>
                <a:lnTo>
                  <a:pt x="64187" y="50339"/>
                </a:lnTo>
                <a:lnTo>
                  <a:pt x="61791" y="50493"/>
                </a:lnTo>
                <a:lnTo>
                  <a:pt x="59242" y="50596"/>
                </a:lnTo>
                <a:lnTo>
                  <a:pt x="56589" y="50664"/>
                </a:lnTo>
                <a:lnTo>
                  <a:pt x="52916" y="51663"/>
                </a:lnTo>
                <a:lnTo>
                  <a:pt x="48562" y="53281"/>
                </a:lnTo>
                <a:lnTo>
                  <a:pt x="43755" y="55312"/>
                </a:lnTo>
                <a:lnTo>
                  <a:pt x="40550" y="55713"/>
                </a:lnTo>
                <a:lnTo>
                  <a:pt x="38413" y="55029"/>
                </a:lnTo>
                <a:lnTo>
                  <a:pt x="36988" y="53620"/>
                </a:lnTo>
                <a:lnTo>
                  <a:pt x="35086" y="52680"/>
                </a:lnTo>
                <a:lnTo>
                  <a:pt x="32866" y="52054"/>
                </a:lnTo>
                <a:lnTo>
                  <a:pt x="30433" y="51637"/>
                </a:lnTo>
                <a:lnTo>
                  <a:pt x="27858" y="51358"/>
                </a:lnTo>
                <a:lnTo>
                  <a:pt x="25190" y="51173"/>
                </a:lnTo>
                <a:lnTo>
                  <a:pt x="22458" y="51049"/>
                </a:lnTo>
                <a:lnTo>
                  <a:pt x="20637" y="50014"/>
                </a:lnTo>
                <a:lnTo>
                  <a:pt x="19423" y="48371"/>
                </a:lnTo>
                <a:lnTo>
                  <a:pt x="18613" y="46324"/>
                </a:lnTo>
                <a:lnTo>
                  <a:pt x="19026" y="43054"/>
                </a:lnTo>
                <a:lnTo>
                  <a:pt x="20254" y="38969"/>
                </a:lnTo>
                <a:lnTo>
                  <a:pt x="22025" y="34341"/>
                </a:lnTo>
                <a:lnTo>
                  <a:pt x="24158" y="29350"/>
                </a:lnTo>
                <a:lnTo>
                  <a:pt x="29069" y="18725"/>
                </a:lnTo>
                <a:lnTo>
                  <a:pt x="32664" y="14177"/>
                </a:lnTo>
                <a:lnTo>
                  <a:pt x="36966" y="10193"/>
                </a:lnTo>
                <a:lnTo>
                  <a:pt x="41739" y="6584"/>
                </a:lnTo>
                <a:lnTo>
                  <a:pt x="45873" y="4178"/>
                </a:lnTo>
                <a:lnTo>
                  <a:pt x="49582" y="2574"/>
                </a:lnTo>
                <a:lnTo>
                  <a:pt x="57827" y="0"/>
                </a:lnTo>
                <a:lnTo>
                  <a:pt x="59456" y="742"/>
                </a:lnTo>
                <a:lnTo>
                  <a:pt x="61495" y="2188"/>
                </a:lnTo>
                <a:lnTo>
                  <a:pt x="63807" y="4105"/>
                </a:lnTo>
                <a:lnTo>
                  <a:pt x="66300" y="6336"/>
                </a:lnTo>
                <a:lnTo>
                  <a:pt x="71611" y="11354"/>
                </a:lnTo>
                <a:lnTo>
                  <a:pt x="73408" y="14026"/>
                </a:lnTo>
                <a:lnTo>
                  <a:pt x="74606" y="16759"/>
                </a:lnTo>
                <a:lnTo>
                  <a:pt x="75405" y="19534"/>
                </a:lnTo>
                <a:lnTo>
                  <a:pt x="74984" y="23289"/>
                </a:lnTo>
                <a:lnTo>
                  <a:pt x="73752" y="27697"/>
                </a:lnTo>
                <a:lnTo>
                  <a:pt x="71978" y="32541"/>
                </a:lnTo>
                <a:lnTo>
                  <a:pt x="69843" y="36723"/>
                </a:lnTo>
                <a:lnTo>
                  <a:pt x="67467" y="40463"/>
                </a:lnTo>
                <a:lnTo>
                  <a:pt x="64930" y="43909"/>
                </a:lnTo>
                <a:lnTo>
                  <a:pt x="63239" y="47159"/>
                </a:lnTo>
                <a:lnTo>
                  <a:pt x="62112" y="50278"/>
                </a:lnTo>
                <a:lnTo>
                  <a:pt x="61360" y="53310"/>
                </a:lnTo>
                <a:lnTo>
                  <a:pt x="59907" y="56284"/>
                </a:lnTo>
                <a:lnTo>
                  <a:pt x="57985" y="59219"/>
                </a:lnTo>
                <a:lnTo>
                  <a:pt x="55752" y="62128"/>
                </a:lnTo>
                <a:lnTo>
                  <a:pt x="53310" y="65020"/>
                </a:lnTo>
                <a:lnTo>
                  <a:pt x="50730" y="67900"/>
                </a:lnTo>
                <a:lnTo>
                  <a:pt x="48057" y="70773"/>
                </a:lnTo>
                <a:lnTo>
                  <a:pt x="45323" y="71736"/>
                </a:lnTo>
                <a:lnTo>
                  <a:pt x="42548" y="71425"/>
                </a:lnTo>
                <a:lnTo>
                  <a:pt x="39745" y="70266"/>
                </a:lnTo>
                <a:lnTo>
                  <a:pt x="36924" y="69493"/>
                </a:lnTo>
                <a:lnTo>
                  <a:pt x="34091" y="68977"/>
                </a:lnTo>
                <a:lnTo>
                  <a:pt x="31250" y="68634"/>
                </a:lnTo>
                <a:lnTo>
                  <a:pt x="28403" y="67452"/>
                </a:lnTo>
                <a:lnTo>
                  <a:pt x="25553" y="65712"/>
                </a:lnTo>
                <a:lnTo>
                  <a:pt x="22700" y="63599"/>
                </a:lnTo>
                <a:lnTo>
                  <a:pt x="21750" y="60286"/>
                </a:lnTo>
                <a:lnTo>
                  <a:pt x="22070" y="56172"/>
                </a:lnTo>
                <a:lnTo>
                  <a:pt x="23236" y="51524"/>
                </a:lnTo>
                <a:lnTo>
                  <a:pt x="24013" y="47473"/>
                </a:lnTo>
                <a:lnTo>
                  <a:pt x="24531" y="43820"/>
                </a:lnTo>
                <a:lnTo>
                  <a:pt x="25362" y="35664"/>
                </a:lnTo>
                <a:lnTo>
                  <a:pt x="26383" y="34042"/>
                </a:lnTo>
                <a:lnTo>
                  <a:pt x="28016" y="32009"/>
                </a:lnTo>
                <a:lnTo>
                  <a:pt x="30057" y="29700"/>
                </a:lnTo>
                <a:lnTo>
                  <a:pt x="32370" y="28162"/>
                </a:lnTo>
                <a:lnTo>
                  <a:pt x="34865" y="27136"/>
                </a:lnTo>
                <a:lnTo>
                  <a:pt x="37481" y="26452"/>
                </a:lnTo>
                <a:lnTo>
                  <a:pt x="40177" y="25996"/>
                </a:lnTo>
                <a:lnTo>
                  <a:pt x="42927" y="25692"/>
                </a:lnTo>
                <a:lnTo>
                  <a:pt x="45713" y="25489"/>
                </a:lnTo>
                <a:lnTo>
                  <a:pt x="48522" y="26307"/>
                </a:lnTo>
                <a:lnTo>
                  <a:pt x="51348" y="27804"/>
                </a:lnTo>
                <a:lnTo>
                  <a:pt x="58176" y="32500"/>
                </a:lnTo>
                <a:lnTo>
                  <a:pt x="59689" y="33838"/>
                </a:lnTo>
                <a:lnTo>
                  <a:pt x="63910" y="37865"/>
                </a:lnTo>
                <a:lnTo>
                  <a:pt x="64464" y="40272"/>
                </a:lnTo>
                <a:lnTo>
                  <a:pt x="63880" y="42830"/>
                </a:lnTo>
                <a:lnTo>
                  <a:pt x="60652" y="49227"/>
                </a:lnTo>
                <a:lnTo>
                  <a:pt x="59435" y="49752"/>
                </a:lnTo>
                <a:lnTo>
                  <a:pt x="57670" y="50102"/>
                </a:lnTo>
                <a:lnTo>
                  <a:pt x="55541" y="50335"/>
                </a:lnTo>
                <a:lnTo>
                  <a:pt x="53170" y="51443"/>
                </a:lnTo>
                <a:lnTo>
                  <a:pt x="50637" y="53134"/>
                </a:lnTo>
                <a:lnTo>
                  <a:pt x="47995" y="55214"/>
                </a:lnTo>
                <a:lnTo>
                  <a:pt x="45282" y="55648"/>
                </a:lnTo>
                <a:lnTo>
                  <a:pt x="42520" y="54985"/>
                </a:lnTo>
                <a:lnTo>
                  <a:pt x="39726" y="53591"/>
                </a:lnTo>
                <a:lnTo>
                  <a:pt x="36912" y="52661"/>
                </a:lnTo>
                <a:lnTo>
                  <a:pt x="34083" y="52041"/>
                </a:lnTo>
                <a:lnTo>
                  <a:pt x="31244" y="51628"/>
                </a:lnTo>
                <a:lnTo>
                  <a:pt x="28399" y="51352"/>
                </a:lnTo>
                <a:lnTo>
                  <a:pt x="25550" y="51169"/>
                </a:lnTo>
                <a:lnTo>
                  <a:pt x="22698" y="51046"/>
                </a:lnTo>
                <a:lnTo>
                  <a:pt x="20797" y="50012"/>
                </a:lnTo>
                <a:lnTo>
                  <a:pt x="19530" y="48370"/>
                </a:lnTo>
                <a:lnTo>
                  <a:pt x="18684" y="46323"/>
                </a:lnTo>
                <a:lnTo>
                  <a:pt x="18122" y="44006"/>
                </a:lnTo>
                <a:lnTo>
                  <a:pt x="17746" y="41509"/>
                </a:lnTo>
                <a:lnTo>
                  <a:pt x="17495" y="38891"/>
                </a:lnTo>
                <a:lnTo>
                  <a:pt x="16376" y="36194"/>
                </a:lnTo>
                <a:lnTo>
                  <a:pt x="14677" y="33443"/>
                </a:lnTo>
                <a:lnTo>
                  <a:pt x="12592" y="30657"/>
                </a:lnTo>
                <a:lnTo>
                  <a:pt x="12154" y="27847"/>
                </a:lnTo>
                <a:lnTo>
                  <a:pt x="12815" y="25021"/>
                </a:lnTo>
                <a:lnTo>
                  <a:pt x="16750" y="17010"/>
                </a:lnTo>
                <a:lnTo>
                  <a:pt x="18736" y="15891"/>
                </a:lnTo>
                <a:lnTo>
                  <a:pt x="26024" y="12108"/>
                </a:lnTo>
                <a:lnTo>
                  <a:pt x="29682" y="10718"/>
                </a:lnTo>
                <a:lnTo>
                  <a:pt x="33073" y="9792"/>
                </a:lnTo>
                <a:lnTo>
                  <a:pt x="36286" y="9174"/>
                </a:lnTo>
                <a:lnTo>
                  <a:pt x="38428" y="9715"/>
                </a:lnTo>
                <a:lnTo>
                  <a:pt x="39856" y="11028"/>
                </a:lnTo>
                <a:lnTo>
                  <a:pt x="40808" y="12856"/>
                </a:lnTo>
                <a:lnTo>
                  <a:pt x="42395" y="15027"/>
                </a:lnTo>
                <a:lnTo>
                  <a:pt x="44406" y="17427"/>
                </a:lnTo>
                <a:lnTo>
                  <a:pt x="46699" y="19979"/>
                </a:lnTo>
                <a:lnTo>
                  <a:pt x="48227" y="22633"/>
                </a:lnTo>
                <a:lnTo>
                  <a:pt x="49246" y="25355"/>
                </a:lnTo>
                <a:lnTo>
                  <a:pt x="49926" y="28122"/>
                </a:lnTo>
                <a:lnTo>
                  <a:pt x="49426" y="30920"/>
                </a:lnTo>
                <a:lnTo>
                  <a:pt x="48141" y="33737"/>
                </a:lnTo>
                <a:lnTo>
                  <a:pt x="43784" y="40552"/>
                </a:lnTo>
                <a:lnTo>
                  <a:pt x="41522" y="42063"/>
                </a:lnTo>
                <a:lnTo>
                  <a:pt x="38109" y="44023"/>
                </a:lnTo>
                <a:lnTo>
                  <a:pt x="33928" y="46283"/>
                </a:lnTo>
                <a:lnTo>
                  <a:pt x="30189" y="48742"/>
                </a:lnTo>
                <a:lnTo>
                  <a:pt x="26743" y="51333"/>
                </a:lnTo>
                <a:lnTo>
                  <a:pt x="23493" y="54014"/>
                </a:lnTo>
                <a:lnTo>
                  <a:pt x="20375" y="55800"/>
                </a:lnTo>
                <a:lnTo>
                  <a:pt x="17343" y="56992"/>
                </a:lnTo>
                <a:lnTo>
                  <a:pt x="14369" y="57786"/>
                </a:lnTo>
                <a:lnTo>
                  <a:pt x="11434" y="57363"/>
                </a:lnTo>
                <a:lnTo>
                  <a:pt x="8525" y="56128"/>
                </a:lnTo>
                <a:lnTo>
                  <a:pt x="1563" y="51854"/>
                </a:lnTo>
                <a:lnTo>
                  <a:pt x="992" y="50550"/>
                </a:lnTo>
                <a:lnTo>
                  <a:pt x="611" y="48729"/>
                </a:lnTo>
                <a:lnTo>
                  <a:pt x="358" y="46562"/>
                </a:lnTo>
                <a:lnTo>
                  <a:pt x="188" y="44165"/>
                </a:lnTo>
                <a:lnTo>
                  <a:pt x="75" y="41615"/>
                </a:lnTo>
                <a:lnTo>
                  <a:pt x="0" y="38962"/>
                </a:lnTo>
                <a:lnTo>
                  <a:pt x="902" y="37194"/>
                </a:lnTo>
                <a:lnTo>
                  <a:pt x="2456" y="36015"/>
                </a:lnTo>
                <a:lnTo>
                  <a:pt x="8422" y="336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13"/>
          <p:cNvSpPr/>
          <p:nvPr/>
        </p:nvSpPr>
        <p:spPr>
          <a:xfrm>
            <a:off x="5249231" y="1949903"/>
            <a:ext cx="93764" cy="63289"/>
          </a:xfrm>
          <a:custGeom>
            <a:avLst/>
            <a:gdLst/>
            <a:ahLst/>
            <a:cxnLst/>
            <a:rect l="0" t="0" r="0" b="0"/>
            <a:pathLst>
              <a:path w="93764" h="63289">
                <a:moveTo>
                  <a:pt x="34286" y="30344"/>
                </a:moveTo>
                <a:lnTo>
                  <a:pt x="43388" y="21242"/>
                </a:lnTo>
                <a:lnTo>
                  <a:pt x="46069" y="17609"/>
                </a:lnTo>
                <a:lnTo>
                  <a:pt x="47856" y="14234"/>
                </a:lnTo>
                <a:lnTo>
                  <a:pt x="49048" y="11031"/>
                </a:lnTo>
                <a:lnTo>
                  <a:pt x="50795" y="8897"/>
                </a:lnTo>
                <a:lnTo>
                  <a:pt x="52912" y="7473"/>
                </a:lnTo>
                <a:lnTo>
                  <a:pt x="55276" y="6524"/>
                </a:lnTo>
                <a:lnTo>
                  <a:pt x="58757" y="5892"/>
                </a:lnTo>
                <a:lnTo>
                  <a:pt x="62982" y="5470"/>
                </a:lnTo>
                <a:lnTo>
                  <a:pt x="71805" y="5001"/>
                </a:lnTo>
                <a:lnTo>
                  <a:pt x="78901" y="4793"/>
                </a:lnTo>
                <a:lnTo>
                  <a:pt x="82127" y="5690"/>
                </a:lnTo>
                <a:lnTo>
                  <a:pt x="85230" y="7241"/>
                </a:lnTo>
                <a:lnTo>
                  <a:pt x="88251" y="9227"/>
                </a:lnTo>
                <a:lnTo>
                  <a:pt x="90265" y="11503"/>
                </a:lnTo>
                <a:lnTo>
                  <a:pt x="91608" y="13974"/>
                </a:lnTo>
                <a:lnTo>
                  <a:pt x="92503" y="16573"/>
                </a:lnTo>
                <a:lnTo>
                  <a:pt x="93100" y="19258"/>
                </a:lnTo>
                <a:lnTo>
                  <a:pt x="93498" y="22001"/>
                </a:lnTo>
                <a:lnTo>
                  <a:pt x="93763" y="24782"/>
                </a:lnTo>
                <a:lnTo>
                  <a:pt x="92987" y="27589"/>
                </a:lnTo>
                <a:lnTo>
                  <a:pt x="91518" y="30412"/>
                </a:lnTo>
                <a:lnTo>
                  <a:pt x="89586" y="33247"/>
                </a:lnTo>
                <a:lnTo>
                  <a:pt x="87345" y="35137"/>
                </a:lnTo>
                <a:lnTo>
                  <a:pt x="84898" y="36397"/>
                </a:lnTo>
                <a:lnTo>
                  <a:pt x="82315" y="37237"/>
                </a:lnTo>
                <a:lnTo>
                  <a:pt x="80593" y="38749"/>
                </a:lnTo>
                <a:lnTo>
                  <a:pt x="79445" y="40710"/>
                </a:lnTo>
                <a:lnTo>
                  <a:pt x="78679" y="42970"/>
                </a:lnTo>
                <a:lnTo>
                  <a:pt x="77217" y="44476"/>
                </a:lnTo>
                <a:lnTo>
                  <a:pt x="75289" y="45480"/>
                </a:lnTo>
                <a:lnTo>
                  <a:pt x="73052" y="46150"/>
                </a:lnTo>
                <a:lnTo>
                  <a:pt x="70607" y="46596"/>
                </a:lnTo>
                <a:lnTo>
                  <a:pt x="68025" y="46894"/>
                </a:lnTo>
                <a:lnTo>
                  <a:pt x="65351" y="47092"/>
                </a:lnTo>
                <a:lnTo>
                  <a:pt x="62616" y="47225"/>
                </a:lnTo>
                <a:lnTo>
                  <a:pt x="53092" y="47454"/>
                </a:lnTo>
                <a:lnTo>
                  <a:pt x="42822" y="47479"/>
                </a:lnTo>
                <a:lnTo>
                  <a:pt x="39024" y="46529"/>
                </a:lnTo>
                <a:lnTo>
                  <a:pt x="35540" y="44945"/>
                </a:lnTo>
                <a:lnTo>
                  <a:pt x="27655" y="40107"/>
                </a:lnTo>
                <a:lnTo>
                  <a:pt x="26055" y="38758"/>
                </a:lnTo>
                <a:lnTo>
                  <a:pt x="24036" y="36906"/>
                </a:lnTo>
                <a:lnTo>
                  <a:pt x="18503" y="31640"/>
                </a:lnTo>
                <a:lnTo>
                  <a:pt x="12994" y="26177"/>
                </a:lnTo>
                <a:lnTo>
                  <a:pt x="12471" y="24709"/>
                </a:lnTo>
                <a:lnTo>
                  <a:pt x="13076" y="23730"/>
                </a:lnTo>
                <a:lnTo>
                  <a:pt x="14431" y="23077"/>
                </a:lnTo>
                <a:lnTo>
                  <a:pt x="15334" y="21689"/>
                </a:lnTo>
                <a:lnTo>
                  <a:pt x="15937" y="19812"/>
                </a:lnTo>
                <a:lnTo>
                  <a:pt x="16338" y="17608"/>
                </a:lnTo>
                <a:lnTo>
                  <a:pt x="17558" y="15186"/>
                </a:lnTo>
                <a:lnTo>
                  <a:pt x="19324" y="12618"/>
                </a:lnTo>
                <a:lnTo>
                  <a:pt x="21454" y="9954"/>
                </a:lnTo>
                <a:lnTo>
                  <a:pt x="23826" y="8179"/>
                </a:lnTo>
                <a:lnTo>
                  <a:pt x="26360" y="6994"/>
                </a:lnTo>
                <a:lnTo>
                  <a:pt x="29003" y="6205"/>
                </a:lnTo>
                <a:lnTo>
                  <a:pt x="30764" y="4726"/>
                </a:lnTo>
                <a:lnTo>
                  <a:pt x="31938" y="2788"/>
                </a:lnTo>
                <a:lnTo>
                  <a:pt x="32721" y="544"/>
                </a:lnTo>
                <a:lnTo>
                  <a:pt x="35147" y="0"/>
                </a:lnTo>
                <a:lnTo>
                  <a:pt x="38670" y="589"/>
                </a:lnTo>
                <a:lnTo>
                  <a:pt x="42924" y="1935"/>
                </a:lnTo>
                <a:lnTo>
                  <a:pt x="46712" y="2832"/>
                </a:lnTo>
                <a:lnTo>
                  <a:pt x="50190" y="3430"/>
                </a:lnTo>
                <a:lnTo>
                  <a:pt x="53461" y="3829"/>
                </a:lnTo>
                <a:lnTo>
                  <a:pt x="55642" y="5047"/>
                </a:lnTo>
                <a:lnTo>
                  <a:pt x="57096" y="6812"/>
                </a:lnTo>
                <a:lnTo>
                  <a:pt x="58065" y="8941"/>
                </a:lnTo>
                <a:lnTo>
                  <a:pt x="58711" y="11313"/>
                </a:lnTo>
                <a:lnTo>
                  <a:pt x="59142" y="13847"/>
                </a:lnTo>
                <a:lnTo>
                  <a:pt x="59429" y="16488"/>
                </a:lnTo>
                <a:lnTo>
                  <a:pt x="60573" y="19202"/>
                </a:lnTo>
                <a:lnTo>
                  <a:pt x="62288" y="21963"/>
                </a:lnTo>
                <a:lnTo>
                  <a:pt x="64384" y="24757"/>
                </a:lnTo>
                <a:lnTo>
                  <a:pt x="64829" y="26619"/>
                </a:lnTo>
                <a:lnTo>
                  <a:pt x="64173" y="27861"/>
                </a:lnTo>
                <a:lnTo>
                  <a:pt x="62783" y="28689"/>
                </a:lnTo>
                <a:lnTo>
                  <a:pt x="60904" y="31146"/>
                </a:lnTo>
                <a:lnTo>
                  <a:pt x="58699" y="34688"/>
                </a:lnTo>
                <a:lnTo>
                  <a:pt x="52867" y="44961"/>
                </a:lnTo>
                <a:lnTo>
                  <a:pt x="50483" y="46756"/>
                </a:lnTo>
                <a:lnTo>
                  <a:pt x="46989" y="48905"/>
                </a:lnTo>
                <a:lnTo>
                  <a:pt x="42755" y="51291"/>
                </a:lnTo>
                <a:lnTo>
                  <a:pt x="38979" y="52881"/>
                </a:lnTo>
                <a:lnTo>
                  <a:pt x="35510" y="53941"/>
                </a:lnTo>
                <a:lnTo>
                  <a:pt x="32244" y="54648"/>
                </a:lnTo>
                <a:lnTo>
                  <a:pt x="29115" y="55119"/>
                </a:lnTo>
                <a:lnTo>
                  <a:pt x="26076" y="55433"/>
                </a:lnTo>
                <a:lnTo>
                  <a:pt x="23098" y="55643"/>
                </a:lnTo>
                <a:lnTo>
                  <a:pt x="20160" y="55782"/>
                </a:lnTo>
                <a:lnTo>
                  <a:pt x="14355" y="55937"/>
                </a:lnTo>
                <a:lnTo>
                  <a:pt x="5733" y="56025"/>
                </a:lnTo>
                <a:lnTo>
                  <a:pt x="3820" y="55085"/>
                </a:lnTo>
                <a:lnTo>
                  <a:pt x="2546" y="53505"/>
                </a:lnTo>
                <a:lnTo>
                  <a:pt x="499" y="48678"/>
                </a:lnTo>
                <a:lnTo>
                  <a:pt x="332" y="47329"/>
                </a:lnTo>
                <a:lnTo>
                  <a:pt x="220" y="45477"/>
                </a:lnTo>
                <a:lnTo>
                  <a:pt x="95" y="40880"/>
                </a:lnTo>
                <a:lnTo>
                  <a:pt x="0" y="26260"/>
                </a:lnTo>
                <a:lnTo>
                  <a:pt x="952" y="23811"/>
                </a:lnTo>
                <a:lnTo>
                  <a:pt x="2538" y="21226"/>
                </a:lnTo>
                <a:lnTo>
                  <a:pt x="4548" y="18551"/>
                </a:lnTo>
                <a:lnTo>
                  <a:pt x="6841" y="16767"/>
                </a:lnTo>
                <a:lnTo>
                  <a:pt x="9322" y="15578"/>
                </a:lnTo>
                <a:lnTo>
                  <a:pt x="11928" y="14785"/>
                </a:lnTo>
                <a:lnTo>
                  <a:pt x="16523" y="14256"/>
                </a:lnTo>
                <a:lnTo>
                  <a:pt x="22444" y="13904"/>
                </a:lnTo>
                <a:lnTo>
                  <a:pt x="29249" y="13669"/>
                </a:lnTo>
                <a:lnTo>
                  <a:pt x="34738" y="14465"/>
                </a:lnTo>
                <a:lnTo>
                  <a:pt x="39350" y="15948"/>
                </a:lnTo>
                <a:lnTo>
                  <a:pt x="49045" y="20621"/>
                </a:lnTo>
                <a:lnTo>
                  <a:pt x="51745" y="22910"/>
                </a:lnTo>
                <a:lnTo>
                  <a:pt x="55451" y="26340"/>
                </a:lnTo>
                <a:lnTo>
                  <a:pt x="59825" y="30532"/>
                </a:lnTo>
                <a:lnTo>
                  <a:pt x="61790" y="34280"/>
                </a:lnTo>
                <a:lnTo>
                  <a:pt x="62147" y="37730"/>
                </a:lnTo>
                <a:lnTo>
                  <a:pt x="61432" y="40983"/>
                </a:lnTo>
                <a:lnTo>
                  <a:pt x="60956" y="44104"/>
                </a:lnTo>
                <a:lnTo>
                  <a:pt x="60639" y="47138"/>
                </a:lnTo>
                <a:lnTo>
                  <a:pt x="60427" y="50112"/>
                </a:lnTo>
                <a:lnTo>
                  <a:pt x="59333" y="52095"/>
                </a:lnTo>
                <a:lnTo>
                  <a:pt x="57652" y="53417"/>
                </a:lnTo>
                <a:lnTo>
                  <a:pt x="55578" y="54299"/>
                </a:lnTo>
                <a:lnTo>
                  <a:pt x="53243" y="55839"/>
                </a:lnTo>
                <a:lnTo>
                  <a:pt x="50735" y="57818"/>
                </a:lnTo>
                <a:lnTo>
                  <a:pt x="48109" y="60090"/>
                </a:lnTo>
                <a:lnTo>
                  <a:pt x="44454" y="61605"/>
                </a:lnTo>
                <a:lnTo>
                  <a:pt x="40112" y="62615"/>
                </a:lnTo>
                <a:lnTo>
                  <a:pt x="35313" y="63288"/>
                </a:lnTo>
                <a:lnTo>
                  <a:pt x="31160" y="62784"/>
                </a:lnTo>
                <a:lnTo>
                  <a:pt x="27439" y="61496"/>
                </a:lnTo>
                <a:lnTo>
                  <a:pt x="24007" y="59684"/>
                </a:lnTo>
                <a:lnTo>
                  <a:pt x="20766" y="58477"/>
                </a:lnTo>
                <a:lnTo>
                  <a:pt x="17653" y="57672"/>
                </a:lnTo>
                <a:lnTo>
                  <a:pt x="14625" y="57135"/>
                </a:lnTo>
                <a:lnTo>
                  <a:pt x="12606" y="55825"/>
                </a:lnTo>
                <a:lnTo>
                  <a:pt x="11260" y="53999"/>
                </a:lnTo>
                <a:lnTo>
                  <a:pt x="10363" y="51829"/>
                </a:lnTo>
                <a:lnTo>
                  <a:pt x="8812" y="50382"/>
                </a:lnTo>
                <a:lnTo>
                  <a:pt x="6826" y="49418"/>
                </a:lnTo>
                <a:lnTo>
                  <a:pt x="4549" y="48775"/>
                </a:lnTo>
                <a:lnTo>
                  <a:pt x="3032" y="47394"/>
                </a:lnTo>
                <a:lnTo>
                  <a:pt x="2020" y="45521"/>
                </a:lnTo>
                <a:lnTo>
                  <a:pt x="1345" y="43319"/>
                </a:lnTo>
                <a:lnTo>
                  <a:pt x="895" y="38994"/>
                </a:lnTo>
                <a:lnTo>
                  <a:pt x="596" y="33253"/>
                </a:lnTo>
                <a:lnTo>
                  <a:pt x="396" y="26568"/>
                </a:lnTo>
                <a:lnTo>
                  <a:pt x="1215" y="22112"/>
                </a:lnTo>
                <a:lnTo>
                  <a:pt x="2713" y="19141"/>
                </a:lnTo>
                <a:lnTo>
                  <a:pt x="4665" y="17160"/>
                </a:lnTo>
                <a:lnTo>
                  <a:pt x="5966" y="14887"/>
                </a:lnTo>
                <a:lnTo>
                  <a:pt x="6834" y="12420"/>
                </a:lnTo>
                <a:lnTo>
                  <a:pt x="7412" y="9822"/>
                </a:lnTo>
                <a:lnTo>
                  <a:pt x="8750" y="8090"/>
                </a:lnTo>
                <a:lnTo>
                  <a:pt x="10594" y="6936"/>
                </a:lnTo>
                <a:lnTo>
                  <a:pt x="12777" y="6166"/>
                </a:lnTo>
                <a:lnTo>
                  <a:pt x="15184" y="5653"/>
                </a:lnTo>
                <a:lnTo>
                  <a:pt x="17741" y="5311"/>
                </a:lnTo>
                <a:lnTo>
                  <a:pt x="20398" y="5083"/>
                </a:lnTo>
                <a:lnTo>
                  <a:pt x="23123" y="5883"/>
                </a:lnTo>
                <a:lnTo>
                  <a:pt x="25891" y="7369"/>
                </a:lnTo>
                <a:lnTo>
                  <a:pt x="28690" y="9313"/>
                </a:lnTo>
                <a:lnTo>
                  <a:pt x="31508" y="10608"/>
                </a:lnTo>
                <a:lnTo>
                  <a:pt x="34339" y="11472"/>
                </a:lnTo>
                <a:lnTo>
                  <a:pt x="40334" y="12687"/>
                </a:lnTo>
                <a:lnTo>
                  <a:pt x="51431" y="217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14"/>
          <p:cNvSpPr/>
          <p:nvPr/>
        </p:nvSpPr>
        <p:spPr>
          <a:xfrm>
            <a:off x="4169092" y="28803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15"/>
          <p:cNvSpPr/>
          <p:nvPr/>
        </p:nvSpPr>
        <p:spPr>
          <a:xfrm>
            <a:off x="4194809" y="1851660"/>
            <a:ext cx="1285876" cy="1011555"/>
          </a:xfrm>
          <a:custGeom>
            <a:avLst/>
            <a:gdLst/>
            <a:ahLst/>
            <a:cxnLst/>
            <a:rect l="0" t="0" r="0" b="0"/>
            <a:pathLst>
              <a:path w="1285876" h="1011555">
                <a:moveTo>
                  <a:pt x="0" y="1011554"/>
                </a:moveTo>
                <a:lnTo>
                  <a:pt x="36070" y="989154"/>
                </a:lnTo>
                <a:lnTo>
                  <a:pt x="74479" y="959807"/>
                </a:lnTo>
                <a:lnTo>
                  <a:pt x="96051" y="940829"/>
                </a:lnTo>
                <a:lnTo>
                  <a:pt x="100229" y="938686"/>
                </a:lnTo>
                <a:lnTo>
                  <a:pt x="114259" y="934719"/>
                </a:lnTo>
                <a:lnTo>
                  <a:pt x="121585" y="930416"/>
                </a:lnTo>
                <a:lnTo>
                  <a:pt x="195174" y="875663"/>
                </a:lnTo>
                <a:lnTo>
                  <a:pt x="229809" y="847571"/>
                </a:lnTo>
                <a:lnTo>
                  <a:pt x="255490" y="831040"/>
                </a:lnTo>
                <a:lnTo>
                  <a:pt x="289379" y="810749"/>
                </a:lnTo>
                <a:lnTo>
                  <a:pt x="346221" y="772605"/>
                </a:lnTo>
                <a:lnTo>
                  <a:pt x="374857" y="753907"/>
                </a:lnTo>
                <a:lnTo>
                  <a:pt x="422748" y="724818"/>
                </a:lnTo>
                <a:lnTo>
                  <a:pt x="459241" y="698146"/>
                </a:lnTo>
                <a:lnTo>
                  <a:pt x="469537" y="691922"/>
                </a:lnTo>
                <a:lnTo>
                  <a:pt x="477923" y="683441"/>
                </a:lnTo>
                <a:lnTo>
                  <a:pt x="481493" y="678512"/>
                </a:lnTo>
                <a:lnTo>
                  <a:pt x="484825" y="675226"/>
                </a:lnTo>
                <a:lnTo>
                  <a:pt x="488000" y="673036"/>
                </a:lnTo>
                <a:lnTo>
                  <a:pt x="494067" y="669649"/>
                </a:lnTo>
                <a:lnTo>
                  <a:pt x="529142" y="642421"/>
                </a:lnTo>
                <a:lnTo>
                  <a:pt x="553647" y="621486"/>
                </a:lnTo>
                <a:lnTo>
                  <a:pt x="577652" y="608680"/>
                </a:lnTo>
                <a:lnTo>
                  <a:pt x="617097" y="580065"/>
                </a:lnTo>
                <a:lnTo>
                  <a:pt x="626056" y="572766"/>
                </a:lnTo>
                <a:lnTo>
                  <a:pt x="649382" y="543809"/>
                </a:lnTo>
                <a:lnTo>
                  <a:pt x="657232" y="536015"/>
                </a:lnTo>
                <a:lnTo>
                  <a:pt x="670456" y="526272"/>
                </a:lnTo>
                <a:lnTo>
                  <a:pt x="672714" y="523251"/>
                </a:lnTo>
                <a:lnTo>
                  <a:pt x="674218" y="520284"/>
                </a:lnTo>
                <a:lnTo>
                  <a:pt x="707043" y="491004"/>
                </a:lnTo>
                <a:lnTo>
                  <a:pt x="739179" y="460848"/>
                </a:lnTo>
                <a:lnTo>
                  <a:pt x="769581" y="435095"/>
                </a:lnTo>
                <a:lnTo>
                  <a:pt x="782727" y="421658"/>
                </a:lnTo>
                <a:lnTo>
                  <a:pt x="796506" y="406478"/>
                </a:lnTo>
                <a:lnTo>
                  <a:pt x="821681" y="383857"/>
                </a:lnTo>
                <a:lnTo>
                  <a:pt x="854459" y="357928"/>
                </a:lnTo>
                <a:lnTo>
                  <a:pt x="885537" y="333386"/>
                </a:lnTo>
                <a:lnTo>
                  <a:pt x="915790" y="304649"/>
                </a:lnTo>
                <a:lnTo>
                  <a:pt x="953481" y="275866"/>
                </a:lnTo>
                <a:lnTo>
                  <a:pt x="985999" y="247771"/>
                </a:lnTo>
                <a:lnTo>
                  <a:pt x="1008543" y="226761"/>
                </a:lnTo>
                <a:lnTo>
                  <a:pt x="1048615" y="199099"/>
                </a:lnTo>
                <a:lnTo>
                  <a:pt x="1072569" y="174195"/>
                </a:lnTo>
                <a:lnTo>
                  <a:pt x="1109266" y="142636"/>
                </a:lnTo>
                <a:lnTo>
                  <a:pt x="1155785" y="115306"/>
                </a:lnTo>
                <a:lnTo>
                  <a:pt x="1190851" y="85634"/>
                </a:lnTo>
                <a:lnTo>
                  <a:pt x="1222007" y="55248"/>
                </a:lnTo>
                <a:lnTo>
                  <a:pt x="1254819" y="25020"/>
                </a:lnTo>
                <a:lnTo>
                  <a:pt x="12858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7098" y="1143000"/>
            <a:ext cx="40298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57"/>
          <p:cNvSpPr/>
          <p:nvPr/>
        </p:nvSpPr>
        <p:spPr>
          <a:xfrm>
            <a:off x="7743825" y="1937385"/>
            <a:ext cx="17145" cy="68580"/>
          </a:xfrm>
          <a:custGeom>
            <a:avLst/>
            <a:gdLst/>
            <a:ahLst/>
            <a:cxnLst/>
            <a:rect l="0" t="0" r="0" b="0"/>
            <a:pathLst>
              <a:path w="17145" h="68580">
                <a:moveTo>
                  <a:pt x="17144" y="68579"/>
                </a:moveTo>
                <a:lnTo>
                  <a:pt x="12593" y="64029"/>
                </a:lnTo>
                <a:lnTo>
                  <a:pt x="11253" y="60783"/>
                </a:lnTo>
                <a:lnTo>
                  <a:pt x="10359" y="56714"/>
                </a:lnTo>
                <a:lnTo>
                  <a:pt x="9764" y="52097"/>
                </a:lnTo>
                <a:lnTo>
                  <a:pt x="8414" y="48066"/>
                </a:lnTo>
                <a:lnTo>
                  <a:pt x="6562" y="44426"/>
                </a:lnTo>
                <a:lnTo>
                  <a:pt x="4374" y="41047"/>
                </a:lnTo>
                <a:lnTo>
                  <a:pt x="2916" y="34985"/>
                </a:lnTo>
                <a:lnTo>
                  <a:pt x="1944" y="2713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58"/>
          <p:cNvSpPr/>
          <p:nvPr/>
        </p:nvSpPr>
        <p:spPr>
          <a:xfrm>
            <a:off x="7426642" y="1825942"/>
            <a:ext cx="68581" cy="102871"/>
          </a:xfrm>
          <a:custGeom>
            <a:avLst/>
            <a:gdLst/>
            <a:ahLst/>
            <a:cxnLst/>
            <a:rect l="0" t="0" r="0" b="0"/>
            <a:pathLst>
              <a:path w="68581" h="102871">
                <a:moveTo>
                  <a:pt x="68580" y="102870"/>
                </a:moveTo>
                <a:lnTo>
                  <a:pt x="59479" y="71014"/>
                </a:lnTo>
                <a:lnTo>
                  <a:pt x="52988" y="59725"/>
                </a:lnTo>
                <a:lnTo>
                  <a:pt x="44850" y="50294"/>
                </a:lnTo>
                <a:lnTo>
                  <a:pt x="35615" y="42102"/>
                </a:lnTo>
                <a:lnTo>
                  <a:pt x="27554" y="33783"/>
                </a:lnTo>
                <a:lnTo>
                  <a:pt x="20274" y="2538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59"/>
          <p:cNvSpPr/>
          <p:nvPr/>
        </p:nvSpPr>
        <p:spPr>
          <a:xfrm>
            <a:off x="7186612" y="1860232"/>
            <a:ext cx="120016" cy="128589"/>
          </a:xfrm>
          <a:custGeom>
            <a:avLst/>
            <a:gdLst/>
            <a:ahLst/>
            <a:cxnLst/>
            <a:rect l="0" t="0" r="0" b="0"/>
            <a:pathLst>
              <a:path w="120016" h="12858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7797"/>
                </a:lnTo>
                <a:lnTo>
                  <a:pt x="13123" y="11865"/>
                </a:lnTo>
                <a:lnTo>
                  <a:pt x="21072" y="20513"/>
                </a:lnTo>
                <a:lnTo>
                  <a:pt x="27780" y="27532"/>
                </a:lnTo>
                <a:lnTo>
                  <a:pt x="33761" y="34547"/>
                </a:lnTo>
                <a:lnTo>
                  <a:pt x="57523" y="63365"/>
                </a:lnTo>
                <a:lnTo>
                  <a:pt x="63113" y="69866"/>
                </a:lnTo>
                <a:lnTo>
                  <a:pt x="71865" y="79629"/>
                </a:lnTo>
                <a:lnTo>
                  <a:pt x="78930" y="87143"/>
                </a:lnTo>
                <a:lnTo>
                  <a:pt x="91227" y="99728"/>
                </a:lnTo>
                <a:lnTo>
                  <a:pt x="120015" y="1285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60"/>
          <p:cNvSpPr/>
          <p:nvPr/>
        </p:nvSpPr>
        <p:spPr>
          <a:xfrm>
            <a:off x="7846694" y="212598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1"/>
          <p:cNvSpPr/>
          <p:nvPr/>
        </p:nvSpPr>
        <p:spPr>
          <a:xfrm>
            <a:off x="7143750" y="1817370"/>
            <a:ext cx="188595" cy="257176"/>
          </a:xfrm>
          <a:custGeom>
            <a:avLst/>
            <a:gdLst/>
            <a:ahLst/>
            <a:cxnLst/>
            <a:rect l="0" t="0" r="0" b="0"/>
            <a:pathLst>
              <a:path w="188595" h="257176">
                <a:moveTo>
                  <a:pt x="188594" y="0"/>
                </a:moveTo>
                <a:lnTo>
                  <a:pt x="184043" y="13652"/>
                </a:lnTo>
                <a:lnTo>
                  <a:pt x="180798" y="19579"/>
                </a:lnTo>
                <a:lnTo>
                  <a:pt x="176729" y="25435"/>
                </a:lnTo>
                <a:lnTo>
                  <a:pt x="172112" y="31244"/>
                </a:lnTo>
                <a:lnTo>
                  <a:pt x="168081" y="37022"/>
                </a:lnTo>
                <a:lnTo>
                  <a:pt x="164441" y="42778"/>
                </a:lnTo>
                <a:lnTo>
                  <a:pt x="161063" y="48521"/>
                </a:lnTo>
                <a:lnTo>
                  <a:pt x="157857" y="53303"/>
                </a:lnTo>
                <a:lnTo>
                  <a:pt x="154768" y="57442"/>
                </a:lnTo>
                <a:lnTo>
                  <a:pt x="151756" y="61155"/>
                </a:lnTo>
                <a:lnTo>
                  <a:pt x="148796" y="65535"/>
                </a:lnTo>
                <a:lnTo>
                  <a:pt x="145870" y="70360"/>
                </a:lnTo>
                <a:lnTo>
                  <a:pt x="142966" y="75481"/>
                </a:lnTo>
                <a:lnTo>
                  <a:pt x="139126" y="80801"/>
                </a:lnTo>
                <a:lnTo>
                  <a:pt x="134660" y="86252"/>
                </a:lnTo>
                <a:lnTo>
                  <a:pt x="129778" y="91791"/>
                </a:lnTo>
                <a:lnTo>
                  <a:pt x="125571" y="97389"/>
                </a:lnTo>
                <a:lnTo>
                  <a:pt x="121814" y="103026"/>
                </a:lnTo>
                <a:lnTo>
                  <a:pt x="118357" y="108689"/>
                </a:lnTo>
                <a:lnTo>
                  <a:pt x="104389" y="130311"/>
                </a:lnTo>
                <a:lnTo>
                  <a:pt x="100073" y="137357"/>
                </a:lnTo>
                <a:lnTo>
                  <a:pt x="96243" y="143958"/>
                </a:lnTo>
                <a:lnTo>
                  <a:pt x="92736" y="150265"/>
                </a:lnTo>
                <a:lnTo>
                  <a:pt x="86590" y="157326"/>
                </a:lnTo>
                <a:lnTo>
                  <a:pt x="78682" y="164892"/>
                </a:lnTo>
                <a:lnTo>
                  <a:pt x="69599" y="172793"/>
                </a:lnTo>
                <a:lnTo>
                  <a:pt x="62592" y="180917"/>
                </a:lnTo>
                <a:lnTo>
                  <a:pt x="56967" y="189191"/>
                </a:lnTo>
                <a:lnTo>
                  <a:pt x="48179" y="205052"/>
                </a:lnTo>
                <a:lnTo>
                  <a:pt x="41098" y="218452"/>
                </a:lnTo>
                <a:lnTo>
                  <a:pt x="36924" y="223739"/>
                </a:lnTo>
                <a:lnTo>
                  <a:pt x="32236" y="228217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2"/>
          <p:cNvSpPr/>
          <p:nvPr/>
        </p:nvSpPr>
        <p:spPr>
          <a:xfrm>
            <a:off x="7497605" y="1868805"/>
            <a:ext cx="100488" cy="1131571"/>
          </a:xfrm>
          <a:custGeom>
            <a:avLst/>
            <a:gdLst/>
            <a:ahLst/>
            <a:cxnLst/>
            <a:rect l="0" t="0" r="0" b="0"/>
            <a:pathLst>
              <a:path w="100488" h="1131571">
                <a:moveTo>
                  <a:pt x="14762" y="0"/>
                </a:moveTo>
                <a:lnTo>
                  <a:pt x="5661" y="9101"/>
                </a:lnTo>
                <a:lnTo>
                  <a:pt x="2979" y="12735"/>
                </a:lnTo>
                <a:lnTo>
                  <a:pt x="0" y="19312"/>
                </a:lnTo>
                <a:lnTo>
                  <a:pt x="1217" y="33030"/>
                </a:lnTo>
                <a:lnTo>
                  <a:pt x="2874" y="42023"/>
                </a:lnTo>
                <a:lnTo>
                  <a:pt x="7256" y="72334"/>
                </a:lnTo>
                <a:lnTo>
                  <a:pt x="9758" y="91085"/>
                </a:lnTo>
                <a:lnTo>
                  <a:pt x="15078" y="124619"/>
                </a:lnTo>
                <a:lnTo>
                  <a:pt x="17830" y="140229"/>
                </a:lnTo>
                <a:lnTo>
                  <a:pt x="20618" y="153494"/>
                </a:lnTo>
                <a:lnTo>
                  <a:pt x="23428" y="165194"/>
                </a:lnTo>
                <a:lnTo>
                  <a:pt x="26255" y="175851"/>
                </a:lnTo>
                <a:lnTo>
                  <a:pt x="28139" y="185814"/>
                </a:lnTo>
                <a:lnTo>
                  <a:pt x="30791" y="214441"/>
                </a:lnTo>
                <a:lnTo>
                  <a:pt x="32529" y="245677"/>
                </a:lnTo>
                <a:lnTo>
                  <a:pt x="34226" y="255225"/>
                </a:lnTo>
                <a:lnTo>
                  <a:pt x="41167" y="284854"/>
                </a:lnTo>
                <a:lnTo>
                  <a:pt x="43795" y="295630"/>
                </a:lnTo>
                <a:lnTo>
                  <a:pt x="46716" y="317764"/>
                </a:lnTo>
                <a:lnTo>
                  <a:pt x="48966" y="340300"/>
                </a:lnTo>
                <a:lnTo>
                  <a:pt x="50900" y="351644"/>
                </a:lnTo>
                <a:lnTo>
                  <a:pt x="53141" y="363017"/>
                </a:lnTo>
                <a:lnTo>
                  <a:pt x="58172" y="385813"/>
                </a:lnTo>
                <a:lnTo>
                  <a:pt x="60848" y="397226"/>
                </a:lnTo>
                <a:lnTo>
                  <a:pt x="63820" y="420067"/>
                </a:lnTo>
                <a:lnTo>
                  <a:pt x="71775" y="537071"/>
                </a:lnTo>
                <a:lnTo>
                  <a:pt x="78926" y="687639"/>
                </a:lnTo>
                <a:lnTo>
                  <a:pt x="81350" y="719411"/>
                </a:lnTo>
                <a:lnTo>
                  <a:pt x="83919" y="744402"/>
                </a:lnTo>
                <a:lnTo>
                  <a:pt x="86584" y="764873"/>
                </a:lnTo>
                <a:lnTo>
                  <a:pt x="89314" y="794713"/>
                </a:lnTo>
                <a:lnTo>
                  <a:pt x="94886" y="871048"/>
                </a:lnTo>
                <a:lnTo>
                  <a:pt x="97998" y="925930"/>
                </a:lnTo>
                <a:lnTo>
                  <a:pt x="99381" y="962069"/>
                </a:lnTo>
                <a:lnTo>
                  <a:pt x="99995" y="987656"/>
                </a:lnTo>
                <a:lnTo>
                  <a:pt x="100487" y="11315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3"/>
          <p:cNvSpPr/>
          <p:nvPr/>
        </p:nvSpPr>
        <p:spPr>
          <a:xfrm>
            <a:off x="6980872" y="2143125"/>
            <a:ext cx="1140144" cy="51395"/>
          </a:xfrm>
          <a:custGeom>
            <a:avLst/>
            <a:gdLst/>
            <a:ahLst/>
            <a:cxnLst/>
            <a:rect l="0" t="0" r="0" b="0"/>
            <a:pathLst>
              <a:path w="1140144" h="51395">
                <a:moveTo>
                  <a:pt x="0" y="34289"/>
                </a:moveTo>
                <a:lnTo>
                  <a:pt x="13653" y="38840"/>
                </a:lnTo>
                <a:lnTo>
                  <a:pt x="19579" y="41133"/>
                </a:lnTo>
                <a:lnTo>
                  <a:pt x="25436" y="43615"/>
                </a:lnTo>
                <a:lnTo>
                  <a:pt x="31245" y="46221"/>
                </a:lnTo>
                <a:lnTo>
                  <a:pt x="37022" y="47959"/>
                </a:lnTo>
                <a:lnTo>
                  <a:pt x="42779" y="49118"/>
                </a:lnTo>
                <a:lnTo>
                  <a:pt x="56160" y="50405"/>
                </a:lnTo>
                <a:lnTo>
                  <a:pt x="74808" y="50977"/>
                </a:lnTo>
                <a:lnTo>
                  <a:pt x="236265" y="51394"/>
                </a:lnTo>
                <a:lnTo>
                  <a:pt x="253713" y="50455"/>
                </a:lnTo>
                <a:lnTo>
                  <a:pt x="270107" y="48877"/>
                </a:lnTo>
                <a:lnTo>
                  <a:pt x="285799" y="46872"/>
                </a:lnTo>
                <a:lnTo>
                  <a:pt x="444409" y="34948"/>
                </a:lnTo>
                <a:lnTo>
                  <a:pt x="531843" y="29820"/>
                </a:lnTo>
                <a:lnTo>
                  <a:pt x="595467" y="26588"/>
                </a:lnTo>
                <a:lnTo>
                  <a:pt x="661845" y="21977"/>
                </a:lnTo>
                <a:lnTo>
                  <a:pt x="695547" y="20366"/>
                </a:lnTo>
                <a:lnTo>
                  <a:pt x="763475" y="18576"/>
                </a:lnTo>
                <a:lnTo>
                  <a:pt x="875345" y="16475"/>
                </a:lnTo>
                <a:lnTo>
                  <a:pt x="974513" y="12719"/>
                </a:lnTo>
                <a:lnTo>
                  <a:pt x="1015436" y="10385"/>
                </a:lnTo>
                <a:lnTo>
                  <a:pt x="1048432" y="7875"/>
                </a:lnTo>
                <a:lnTo>
                  <a:pt x="1109476" y="2333"/>
                </a:lnTo>
                <a:lnTo>
                  <a:pt x="114014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4"/>
          <p:cNvSpPr/>
          <p:nvPr/>
        </p:nvSpPr>
        <p:spPr>
          <a:xfrm>
            <a:off x="7769542" y="1903095"/>
            <a:ext cx="145734" cy="137161"/>
          </a:xfrm>
          <a:custGeom>
            <a:avLst/>
            <a:gdLst/>
            <a:ahLst/>
            <a:cxnLst/>
            <a:rect l="0" t="0" r="0" b="0"/>
            <a:pathLst>
              <a:path w="145734" h="137161">
                <a:moveTo>
                  <a:pt x="0" y="0"/>
                </a:moveTo>
                <a:lnTo>
                  <a:pt x="4551" y="13652"/>
                </a:lnTo>
                <a:lnTo>
                  <a:pt x="6844" y="18626"/>
                </a:lnTo>
                <a:lnTo>
                  <a:pt x="9325" y="22895"/>
                </a:lnTo>
                <a:lnTo>
                  <a:pt x="11931" y="26693"/>
                </a:lnTo>
                <a:lnTo>
                  <a:pt x="14622" y="31130"/>
                </a:lnTo>
                <a:lnTo>
                  <a:pt x="17368" y="35994"/>
                </a:lnTo>
                <a:lnTo>
                  <a:pt x="20152" y="41140"/>
                </a:lnTo>
                <a:lnTo>
                  <a:pt x="23912" y="46477"/>
                </a:lnTo>
                <a:lnTo>
                  <a:pt x="28323" y="51939"/>
                </a:lnTo>
                <a:lnTo>
                  <a:pt x="33170" y="57486"/>
                </a:lnTo>
                <a:lnTo>
                  <a:pt x="38306" y="62136"/>
                </a:lnTo>
                <a:lnTo>
                  <a:pt x="43635" y="66189"/>
                </a:lnTo>
                <a:lnTo>
                  <a:pt x="49092" y="69844"/>
                </a:lnTo>
                <a:lnTo>
                  <a:pt x="54636" y="74185"/>
                </a:lnTo>
                <a:lnTo>
                  <a:pt x="60236" y="78984"/>
                </a:lnTo>
                <a:lnTo>
                  <a:pt x="65875" y="84088"/>
                </a:lnTo>
                <a:lnTo>
                  <a:pt x="71539" y="88444"/>
                </a:lnTo>
                <a:lnTo>
                  <a:pt x="77220" y="92300"/>
                </a:lnTo>
                <a:lnTo>
                  <a:pt x="82913" y="95823"/>
                </a:lnTo>
                <a:lnTo>
                  <a:pt x="104577" y="109883"/>
                </a:lnTo>
                <a:lnTo>
                  <a:pt x="111628" y="114213"/>
                </a:lnTo>
                <a:lnTo>
                  <a:pt x="118234" y="118052"/>
                </a:lnTo>
                <a:lnTo>
                  <a:pt x="145733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65"/>
          <p:cNvSpPr/>
          <p:nvPr/>
        </p:nvSpPr>
        <p:spPr>
          <a:xfrm>
            <a:off x="7872412" y="1877377"/>
            <a:ext cx="77154" cy="291466"/>
          </a:xfrm>
          <a:custGeom>
            <a:avLst/>
            <a:gdLst/>
            <a:ahLst/>
            <a:cxnLst/>
            <a:rect l="0" t="0" r="0" b="0"/>
            <a:pathLst>
              <a:path w="77154" h="291466">
                <a:moveTo>
                  <a:pt x="77153" y="0"/>
                </a:moveTo>
                <a:lnTo>
                  <a:pt x="77153" y="31245"/>
                </a:lnTo>
                <a:lnTo>
                  <a:pt x="76200" y="36070"/>
                </a:lnTo>
                <a:lnTo>
                  <a:pt x="74613" y="40239"/>
                </a:lnTo>
                <a:lnTo>
                  <a:pt x="72602" y="43971"/>
                </a:lnTo>
                <a:lnTo>
                  <a:pt x="71261" y="49317"/>
                </a:lnTo>
                <a:lnTo>
                  <a:pt x="70367" y="55738"/>
                </a:lnTo>
                <a:lnTo>
                  <a:pt x="69772" y="62876"/>
                </a:lnTo>
                <a:lnTo>
                  <a:pt x="68422" y="69540"/>
                </a:lnTo>
                <a:lnTo>
                  <a:pt x="66570" y="75887"/>
                </a:lnTo>
                <a:lnTo>
                  <a:pt x="64383" y="82024"/>
                </a:lnTo>
                <a:lnTo>
                  <a:pt x="62924" y="88973"/>
                </a:lnTo>
                <a:lnTo>
                  <a:pt x="61952" y="96463"/>
                </a:lnTo>
                <a:lnTo>
                  <a:pt x="61304" y="104314"/>
                </a:lnTo>
                <a:lnTo>
                  <a:pt x="58966" y="112405"/>
                </a:lnTo>
                <a:lnTo>
                  <a:pt x="55504" y="120657"/>
                </a:lnTo>
                <a:lnTo>
                  <a:pt x="51290" y="129015"/>
                </a:lnTo>
                <a:lnTo>
                  <a:pt x="46576" y="143160"/>
                </a:lnTo>
                <a:lnTo>
                  <a:pt x="41528" y="161163"/>
                </a:lnTo>
                <a:lnTo>
                  <a:pt x="31792" y="200215"/>
                </a:lnTo>
                <a:lnTo>
                  <a:pt x="24290" y="233447"/>
                </a:lnTo>
                <a:lnTo>
                  <a:pt x="20004" y="245167"/>
                </a:lnTo>
                <a:lnTo>
                  <a:pt x="15240" y="25393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66"/>
          <p:cNvSpPr/>
          <p:nvPr/>
        </p:nvSpPr>
        <p:spPr>
          <a:xfrm>
            <a:off x="7178157" y="2349370"/>
            <a:ext cx="179416" cy="162354"/>
          </a:xfrm>
          <a:custGeom>
            <a:avLst/>
            <a:gdLst/>
            <a:ahLst/>
            <a:cxnLst/>
            <a:rect l="0" t="0" r="0" b="0"/>
            <a:pathLst>
              <a:path w="179416" h="162354">
                <a:moveTo>
                  <a:pt x="68462" y="8067"/>
                </a:moveTo>
                <a:lnTo>
                  <a:pt x="54810" y="12618"/>
                </a:lnTo>
                <a:lnTo>
                  <a:pt x="49835" y="14911"/>
                </a:lnTo>
                <a:lnTo>
                  <a:pt x="45567" y="17392"/>
                </a:lnTo>
                <a:lnTo>
                  <a:pt x="41769" y="19999"/>
                </a:lnTo>
                <a:lnTo>
                  <a:pt x="38284" y="22689"/>
                </a:lnTo>
                <a:lnTo>
                  <a:pt x="35008" y="25435"/>
                </a:lnTo>
                <a:lnTo>
                  <a:pt x="31872" y="28218"/>
                </a:lnTo>
                <a:lnTo>
                  <a:pt x="28830" y="31979"/>
                </a:lnTo>
                <a:lnTo>
                  <a:pt x="25848" y="36391"/>
                </a:lnTo>
                <a:lnTo>
                  <a:pt x="22908" y="41237"/>
                </a:lnTo>
                <a:lnTo>
                  <a:pt x="19995" y="45420"/>
                </a:lnTo>
                <a:lnTo>
                  <a:pt x="17101" y="49162"/>
                </a:lnTo>
                <a:lnTo>
                  <a:pt x="14219" y="52609"/>
                </a:lnTo>
                <a:lnTo>
                  <a:pt x="12297" y="56811"/>
                </a:lnTo>
                <a:lnTo>
                  <a:pt x="11017" y="61518"/>
                </a:lnTo>
                <a:lnTo>
                  <a:pt x="10163" y="66561"/>
                </a:lnTo>
                <a:lnTo>
                  <a:pt x="8641" y="71828"/>
                </a:lnTo>
                <a:lnTo>
                  <a:pt x="6674" y="77245"/>
                </a:lnTo>
                <a:lnTo>
                  <a:pt x="4410" y="82760"/>
                </a:lnTo>
                <a:lnTo>
                  <a:pt x="2901" y="87390"/>
                </a:lnTo>
                <a:lnTo>
                  <a:pt x="1895" y="91429"/>
                </a:lnTo>
                <a:lnTo>
                  <a:pt x="1224" y="95074"/>
                </a:lnTo>
                <a:lnTo>
                  <a:pt x="776" y="99409"/>
                </a:lnTo>
                <a:lnTo>
                  <a:pt x="479" y="104205"/>
                </a:lnTo>
                <a:lnTo>
                  <a:pt x="148" y="113660"/>
                </a:lnTo>
                <a:lnTo>
                  <a:pt x="0" y="121037"/>
                </a:lnTo>
                <a:lnTo>
                  <a:pt x="914" y="126243"/>
                </a:lnTo>
                <a:lnTo>
                  <a:pt x="2475" y="132571"/>
                </a:lnTo>
                <a:lnTo>
                  <a:pt x="4468" y="139647"/>
                </a:lnTo>
                <a:lnTo>
                  <a:pt x="6750" y="145317"/>
                </a:lnTo>
                <a:lnTo>
                  <a:pt x="9223" y="150050"/>
                </a:lnTo>
                <a:lnTo>
                  <a:pt x="11825" y="154157"/>
                </a:lnTo>
                <a:lnTo>
                  <a:pt x="15464" y="156896"/>
                </a:lnTo>
                <a:lnTo>
                  <a:pt x="19795" y="158721"/>
                </a:lnTo>
                <a:lnTo>
                  <a:pt x="24587" y="159938"/>
                </a:lnTo>
                <a:lnTo>
                  <a:pt x="28735" y="160749"/>
                </a:lnTo>
                <a:lnTo>
                  <a:pt x="32453" y="161290"/>
                </a:lnTo>
                <a:lnTo>
                  <a:pt x="35884" y="161651"/>
                </a:lnTo>
                <a:lnTo>
                  <a:pt x="40076" y="161891"/>
                </a:lnTo>
                <a:lnTo>
                  <a:pt x="49814" y="162158"/>
                </a:lnTo>
                <a:lnTo>
                  <a:pt x="70428" y="162344"/>
                </a:lnTo>
                <a:lnTo>
                  <a:pt x="75488" y="162353"/>
                </a:lnTo>
                <a:lnTo>
                  <a:pt x="79814" y="161407"/>
                </a:lnTo>
                <a:lnTo>
                  <a:pt x="83650" y="159824"/>
                </a:lnTo>
                <a:lnTo>
                  <a:pt x="87160" y="157816"/>
                </a:lnTo>
                <a:lnTo>
                  <a:pt x="96140" y="153045"/>
                </a:lnTo>
                <a:lnTo>
                  <a:pt x="101202" y="150439"/>
                </a:lnTo>
                <a:lnTo>
                  <a:pt x="108386" y="145844"/>
                </a:lnTo>
                <a:lnTo>
                  <a:pt x="116986" y="139923"/>
                </a:lnTo>
                <a:lnTo>
                  <a:pt x="126529" y="133119"/>
                </a:lnTo>
                <a:lnTo>
                  <a:pt x="135749" y="125725"/>
                </a:lnTo>
                <a:lnTo>
                  <a:pt x="144753" y="117938"/>
                </a:lnTo>
                <a:lnTo>
                  <a:pt x="153613" y="109889"/>
                </a:lnTo>
                <a:lnTo>
                  <a:pt x="159519" y="103571"/>
                </a:lnTo>
                <a:lnTo>
                  <a:pt x="163457" y="98406"/>
                </a:lnTo>
                <a:lnTo>
                  <a:pt x="166082" y="94011"/>
                </a:lnTo>
                <a:lnTo>
                  <a:pt x="168785" y="89175"/>
                </a:lnTo>
                <a:lnTo>
                  <a:pt x="174328" y="78723"/>
                </a:lnTo>
                <a:lnTo>
                  <a:pt x="176187" y="73268"/>
                </a:lnTo>
                <a:lnTo>
                  <a:pt x="177427" y="67727"/>
                </a:lnTo>
                <a:lnTo>
                  <a:pt x="178252" y="62128"/>
                </a:lnTo>
                <a:lnTo>
                  <a:pt x="178803" y="56490"/>
                </a:lnTo>
                <a:lnTo>
                  <a:pt x="179170" y="50827"/>
                </a:lnTo>
                <a:lnTo>
                  <a:pt x="179415" y="45146"/>
                </a:lnTo>
                <a:lnTo>
                  <a:pt x="178626" y="40406"/>
                </a:lnTo>
                <a:lnTo>
                  <a:pt x="177148" y="36294"/>
                </a:lnTo>
                <a:lnTo>
                  <a:pt x="175209" y="32600"/>
                </a:lnTo>
                <a:lnTo>
                  <a:pt x="172964" y="29185"/>
                </a:lnTo>
                <a:lnTo>
                  <a:pt x="170515" y="25956"/>
                </a:lnTo>
                <a:lnTo>
                  <a:pt x="167931" y="22850"/>
                </a:lnTo>
                <a:lnTo>
                  <a:pt x="164302" y="19828"/>
                </a:lnTo>
                <a:lnTo>
                  <a:pt x="159978" y="16860"/>
                </a:lnTo>
                <a:lnTo>
                  <a:pt x="155190" y="13929"/>
                </a:lnTo>
                <a:lnTo>
                  <a:pt x="150094" y="11022"/>
                </a:lnTo>
                <a:lnTo>
                  <a:pt x="139350" y="5253"/>
                </a:lnTo>
                <a:lnTo>
                  <a:pt x="134771" y="3334"/>
                </a:lnTo>
                <a:lnTo>
                  <a:pt x="130766" y="2054"/>
                </a:lnTo>
                <a:lnTo>
                  <a:pt x="127143" y="1201"/>
                </a:lnTo>
                <a:lnTo>
                  <a:pt x="122823" y="632"/>
                </a:lnTo>
                <a:lnTo>
                  <a:pt x="118038" y="253"/>
                </a:lnTo>
                <a:lnTo>
                  <a:pt x="112943" y="0"/>
                </a:lnTo>
                <a:lnTo>
                  <a:pt x="108594" y="784"/>
                </a:lnTo>
                <a:lnTo>
                  <a:pt x="104742" y="2259"/>
                </a:lnTo>
                <a:lnTo>
                  <a:pt x="94180" y="80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7"/>
          <p:cNvSpPr/>
          <p:nvPr/>
        </p:nvSpPr>
        <p:spPr>
          <a:xfrm>
            <a:off x="7195353" y="2666047"/>
            <a:ext cx="190271" cy="248559"/>
          </a:xfrm>
          <a:custGeom>
            <a:avLst/>
            <a:gdLst/>
            <a:ahLst/>
            <a:cxnLst/>
            <a:rect l="0" t="0" r="0" b="0"/>
            <a:pathLst>
              <a:path w="190271" h="248559">
                <a:moveTo>
                  <a:pt x="59839" y="0"/>
                </a:moveTo>
                <a:lnTo>
                  <a:pt x="103016" y="0"/>
                </a:lnTo>
                <a:lnTo>
                  <a:pt x="109578" y="953"/>
                </a:lnTo>
                <a:lnTo>
                  <a:pt x="114906" y="2540"/>
                </a:lnTo>
                <a:lnTo>
                  <a:pt x="119411" y="4551"/>
                </a:lnTo>
                <a:lnTo>
                  <a:pt x="129496" y="9325"/>
                </a:lnTo>
                <a:lnTo>
                  <a:pt x="151492" y="20151"/>
                </a:lnTo>
                <a:lnTo>
                  <a:pt x="156183" y="23912"/>
                </a:lnTo>
                <a:lnTo>
                  <a:pt x="160263" y="28324"/>
                </a:lnTo>
                <a:lnTo>
                  <a:pt x="163937" y="33170"/>
                </a:lnTo>
                <a:lnTo>
                  <a:pt x="166385" y="37353"/>
                </a:lnTo>
                <a:lnTo>
                  <a:pt x="169105" y="44542"/>
                </a:lnTo>
                <a:lnTo>
                  <a:pt x="187573" y="100277"/>
                </a:lnTo>
                <a:lnTo>
                  <a:pt x="189763" y="111619"/>
                </a:lnTo>
                <a:lnTo>
                  <a:pt x="190270" y="121085"/>
                </a:lnTo>
                <a:lnTo>
                  <a:pt x="189655" y="129301"/>
                </a:lnTo>
                <a:lnTo>
                  <a:pt x="188293" y="138588"/>
                </a:lnTo>
                <a:lnTo>
                  <a:pt x="186433" y="148590"/>
                </a:lnTo>
                <a:lnTo>
                  <a:pt x="184240" y="159067"/>
                </a:lnTo>
                <a:lnTo>
                  <a:pt x="180873" y="169862"/>
                </a:lnTo>
                <a:lnTo>
                  <a:pt x="176724" y="180869"/>
                </a:lnTo>
                <a:lnTo>
                  <a:pt x="172052" y="192017"/>
                </a:lnTo>
                <a:lnTo>
                  <a:pt x="168937" y="200401"/>
                </a:lnTo>
                <a:lnTo>
                  <a:pt x="166861" y="206943"/>
                </a:lnTo>
                <a:lnTo>
                  <a:pt x="165477" y="212257"/>
                </a:lnTo>
                <a:lnTo>
                  <a:pt x="162649" y="216752"/>
                </a:lnTo>
                <a:lnTo>
                  <a:pt x="158860" y="220702"/>
                </a:lnTo>
                <a:lnTo>
                  <a:pt x="154427" y="224287"/>
                </a:lnTo>
                <a:lnTo>
                  <a:pt x="149568" y="227630"/>
                </a:lnTo>
                <a:lnTo>
                  <a:pt x="144423" y="230811"/>
                </a:lnTo>
                <a:lnTo>
                  <a:pt x="139089" y="233884"/>
                </a:lnTo>
                <a:lnTo>
                  <a:pt x="134580" y="236885"/>
                </a:lnTo>
                <a:lnTo>
                  <a:pt x="130621" y="239838"/>
                </a:lnTo>
                <a:lnTo>
                  <a:pt x="127029" y="242760"/>
                </a:lnTo>
                <a:lnTo>
                  <a:pt x="122730" y="244707"/>
                </a:lnTo>
                <a:lnTo>
                  <a:pt x="117959" y="246006"/>
                </a:lnTo>
                <a:lnTo>
                  <a:pt x="112873" y="246871"/>
                </a:lnTo>
                <a:lnTo>
                  <a:pt x="107578" y="247448"/>
                </a:lnTo>
                <a:lnTo>
                  <a:pt x="102142" y="247833"/>
                </a:lnTo>
                <a:lnTo>
                  <a:pt x="96614" y="248090"/>
                </a:lnTo>
                <a:lnTo>
                  <a:pt x="85391" y="248375"/>
                </a:lnTo>
                <a:lnTo>
                  <a:pt x="62664" y="248558"/>
                </a:lnTo>
                <a:lnTo>
                  <a:pt x="57912" y="247620"/>
                </a:lnTo>
                <a:lnTo>
                  <a:pt x="53792" y="246043"/>
                </a:lnTo>
                <a:lnTo>
                  <a:pt x="50093" y="244038"/>
                </a:lnTo>
                <a:lnTo>
                  <a:pt x="44769" y="241750"/>
                </a:lnTo>
                <a:lnTo>
                  <a:pt x="38362" y="239272"/>
                </a:lnTo>
                <a:lnTo>
                  <a:pt x="31234" y="236667"/>
                </a:lnTo>
                <a:lnTo>
                  <a:pt x="25528" y="233978"/>
                </a:lnTo>
                <a:lnTo>
                  <a:pt x="20773" y="231233"/>
                </a:lnTo>
                <a:lnTo>
                  <a:pt x="16650" y="228450"/>
                </a:lnTo>
                <a:lnTo>
                  <a:pt x="12949" y="225643"/>
                </a:lnTo>
                <a:lnTo>
                  <a:pt x="9529" y="222819"/>
                </a:lnTo>
                <a:lnTo>
                  <a:pt x="6297" y="219983"/>
                </a:lnTo>
                <a:lnTo>
                  <a:pt x="4142" y="217141"/>
                </a:lnTo>
                <a:lnTo>
                  <a:pt x="1747" y="211442"/>
                </a:lnTo>
                <a:lnTo>
                  <a:pt x="682" y="205734"/>
                </a:lnTo>
                <a:lnTo>
                  <a:pt x="210" y="199070"/>
                </a:lnTo>
                <a:lnTo>
                  <a:pt x="0" y="189758"/>
                </a:lnTo>
                <a:lnTo>
                  <a:pt x="896" y="184608"/>
                </a:lnTo>
                <a:lnTo>
                  <a:pt x="2446" y="179269"/>
                </a:lnTo>
                <a:lnTo>
                  <a:pt x="4432" y="173806"/>
                </a:lnTo>
                <a:lnTo>
                  <a:pt x="7661" y="168258"/>
                </a:lnTo>
                <a:lnTo>
                  <a:pt x="11719" y="162654"/>
                </a:lnTo>
                <a:lnTo>
                  <a:pt x="16330" y="157014"/>
                </a:lnTo>
                <a:lnTo>
                  <a:pt x="20355" y="152301"/>
                </a:lnTo>
                <a:lnTo>
                  <a:pt x="23991" y="148207"/>
                </a:lnTo>
                <a:lnTo>
                  <a:pt x="27368" y="144524"/>
                </a:lnTo>
                <a:lnTo>
                  <a:pt x="31524" y="142070"/>
                </a:lnTo>
                <a:lnTo>
                  <a:pt x="36200" y="140433"/>
                </a:lnTo>
                <a:lnTo>
                  <a:pt x="41222" y="139342"/>
                </a:lnTo>
                <a:lnTo>
                  <a:pt x="46475" y="137662"/>
                </a:lnTo>
                <a:lnTo>
                  <a:pt x="51882" y="135590"/>
                </a:lnTo>
                <a:lnTo>
                  <a:pt x="57392" y="133256"/>
                </a:lnTo>
                <a:lnTo>
                  <a:pt x="62017" y="131700"/>
                </a:lnTo>
                <a:lnTo>
                  <a:pt x="66054" y="130662"/>
                </a:lnTo>
                <a:lnTo>
                  <a:pt x="69698" y="129971"/>
                </a:lnTo>
                <a:lnTo>
                  <a:pt x="74031" y="129510"/>
                </a:lnTo>
                <a:lnTo>
                  <a:pt x="78826" y="129202"/>
                </a:lnTo>
                <a:lnTo>
                  <a:pt x="83927" y="128998"/>
                </a:lnTo>
                <a:lnTo>
                  <a:pt x="89233" y="129813"/>
                </a:lnTo>
                <a:lnTo>
                  <a:pt x="94674" y="131310"/>
                </a:lnTo>
                <a:lnTo>
                  <a:pt x="100208" y="133260"/>
                </a:lnTo>
                <a:lnTo>
                  <a:pt x="107707" y="135513"/>
                </a:lnTo>
                <a:lnTo>
                  <a:pt x="135511" y="143234"/>
                </a:lnTo>
                <a:lnTo>
                  <a:pt x="153479" y="148749"/>
                </a:lnTo>
                <a:lnTo>
                  <a:pt x="159413" y="151554"/>
                </a:lnTo>
                <a:lnTo>
                  <a:pt x="163369" y="154376"/>
                </a:lnTo>
                <a:lnTo>
                  <a:pt x="171281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8"/>
          <p:cNvSpPr/>
          <p:nvPr/>
        </p:nvSpPr>
        <p:spPr>
          <a:xfrm>
            <a:off x="6955155" y="3197542"/>
            <a:ext cx="137161" cy="34291"/>
          </a:xfrm>
          <a:custGeom>
            <a:avLst/>
            <a:gdLst/>
            <a:ahLst/>
            <a:cxnLst/>
            <a:rect l="0" t="0" r="0" b="0"/>
            <a:pathLst>
              <a:path w="137161" h="34291">
                <a:moveTo>
                  <a:pt x="0" y="34290"/>
                </a:moveTo>
                <a:lnTo>
                  <a:pt x="4551" y="34290"/>
                </a:lnTo>
                <a:lnTo>
                  <a:pt x="7796" y="33338"/>
                </a:lnTo>
                <a:lnTo>
                  <a:pt x="11865" y="31750"/>
                </a:lnTo>
                <a:lnTo>
                  <a:pt x="16482" y="29739"/>
                </a:lnTo>
                <a:lnTo>
                  <a:pt x="21465" y="28399"/>
                </a:lnTo>
                <a:lnTo>
                  <a:pt x="26693" y="27505"/>
                </a:lnTo>
                <a:lnTo>
                  <a:pt x="32082" y="26909"/>
                </a:lnTo>
                <a:lnTo>
                  <a:pt x="37580" y="25560"/>
                </a:lnTo>
                <a:lnTo>
                  <a:pt x="43151" y="23707"/>
                </a:lnTo>
                <a:lnTo>
                  <a:pt x="48770" y="21520"/>
                </a:lnTo>
                <a:lnTo>
                  <a:pt x="58230" y="19109"/>
                </a:lnTo>
                <a:lnTo>
                  <a:pt x="70253" y="16549"/>
                </a:lnTo>
                <a:lnTo>
                  <a:pt x="83983" y="13891"/>
                </a:lnTo>
                <a:lnTo>
                  <a:pt x="95041" y="11165"/>
                </a:lnTo>
                <a:lnTo>
                  <a:pt x="104317" y="839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9"/>
          <p:cNvSpPr/>
          <p:nvPr/>
        </p:nvSpPr>
        <p:spPr>
          <a:xfrm>
            <a:off x="7152322" y="3104587"/>
            <a:ext cx="197169" cy="238393"/>
          </a:xfrm>
          <a:custGeom>
            <a:avLst/>
            <a:gdLst/>
            <a:ahLst/>
            <a:cxnLst/>
            <a:rect l="0" t="0" r="0" b="0"/>
            <a:pathLst>
              <a:path w="197169" h="238393">
                <a:moveTo>
                  <a:pt x="0" y="50093"/>
                </a:moveTo>
                <a:lnTo>
                  <a:pt x="4551" y="40991"/>
                </a:lnTo>
                <a:lnTo>
                  <a:pt x="9326" y="33983"/>
                </a:lnTo>
                <a:lnTo>
                  <a:pt x="14622" y="27693"/>
                </a:lnTo>
                <a:lnTo>
                  <a:pt x="20151" y="21722"/>
                </a:lnTo>
                <a:lnTo>
                  <a:pt x="28619" y="13006"/>
                </a:lnTo>
                <a:lnTo>
                  <a:pt x="31462" y="11080"/>
                </a:lnTo>
                <a:lnTo>
                  <a:pt x="37160" y="8941"/>
                </a:lnTo>
                <a:lnTo>
                  <a:pt x="54826" y="3186"/>
                </a:lnTo>
                <a:lnTo>
                  <a:pt x="62268" y="1677"/>
                </a:lnTo>
                <a:lnTo>
                  <a:pt x="70087" y="670"/>
                </a:lnTo>
                <a:lnTo>
                  <a:pt x="78157" y="0"/>
                </a:lnTo>
                <a:lnTo>
                  <a:pt x="84490" y="505"/>
                </a:lnTo>
                <a:lnTo>
                  <a:pt x="89664" y="1794"/>
                </a:lnTo>
                <a:lnTo>
                  <a:pt x="94066" y="3606"/>
                </a:lnTo>
                <a:lnTo>
                  <a:pt x="98906" y="5767"/>
                </a:lnTo>
                <a:lnTo>
                  <a:pt x="109363" y="10707"/>
                </a:lnTo>
                <a:lnTo>
                  <a:pt x="115771" y="14310"/>
                </a:lnTo>
                <a:lnTo>
                  <a:pt x="122901" y="18618"/>
                </a:lnTo>
                <a:lnTo>
                  <a:pt x="130512" y="23394"/>
                </a:lnTo>
                <a:lnTo>
                  <a:pt x="136538" y="27531"/>
                </a:lnTo>
                <a:lnTo>
                  <a:pt x="141508" y="31242"/>
                </a:lnTo>
                <a:lnTo>
                  <a:pt x="145773" y="34668"/>
                </a:lnTo>
                <a:lnTo>
                  <a:pt x="149570" y="40762"/>
                </a:lnTo>
                <a:lnTo>
                  <a:pt x="153053" y="48635"/>
                </a:lnTo>
                <a:lnTo>
                  <a:pt x="156328" y="57693"/>
                </a:lnTo>
                <a:lnTo>
                  <a:pt x="159464" y="67542"/>
                </a:lnTo>
                <a:lnTo>
                  <a:pt x="162506" y="77918"/>
                </a:lnTo>
                <a:lnTo>
                  <a:pt x="165488" y="88645"/>
                </a:lnTo>
                <a:lnTo>
                  <a:pt x="166523" y="101512"/>
                </a:lnTo>
                <a:lnTo>
                  <a:pt x="166260" y="115805"/>
                </a:lnTo>
                <a:lnTo>
                  <a:pt x="164381" y="143115"/>
                </a:lnTo>
                <a:lnTo>
                  <a:pt x="163546" y="161603"/>
                </a:lnTo>
                <a:lnTo>
                  <a:pt x="163075" y="178171"/>
                </a:lnTo>
                <a:lnTo>
                  <a:pt x="161104" y="183103"/>
                </a:lnTo>
                <a:lnTo>
                  <a:pt x="157886" y="188296"/>
                </a:lnTo>
                <a:lnTo>
                  <a:pt x="153835" y="193664"/>
                </a:lnTo>
                <a:lnTo>
                  <a:pt x="149229" y="199147"/>
                </a:lnTo>
                <a:lnTo>
                  <a:pt x="144253" y="204707"/>
                </a:lnTo>
                <a:lnTo>
                  <a:pt x="139032" y="210319"/>
                </a:lnTo>
                <a:lnTo>
                  <a:pt x="132693" y="215965"/>
                </a:lnTo>
                <a:lnTo>
                  <a:pt x="125609" y="221634"/>
                </a:lnTo>
                <a:lnTo>
                  <a:pt x="118029" y="227319"/>
                </a:lnTo>
                <a:lnTo>
                  <a:pt x="111071" y="231109"/>
                </a:lnTo>
                <a:lnTo>
                  <a:pt x="104528" y="233635"/>
                </a:lnTo>
                <a:lnTo>
                  <a:pt x="98260" y="235319"/>
                </a:lnTo>
                <a:lnTo>
                  <a:pt x="93129" y="236442"/>
                </a:lnTo>
                <a:lnTo>
                  <a:pt x="88756" y="237191"/>
                </a:lnTo>
                <a:lnTo>
                  <a:pt x="84888" y="237689"/>
                </a:lnTo>
                <a:lnTo>
                  <a:pt x="81357" y="238022"/>
                </a:lnTo>
                <a:lnTo>
                  <a:pt x="78051" y="238244"/>
                </a:lnTo>
                <a:lnTo>
                  <a:pt x="74894" y="238392"/>
                </a:lnTo>
                <a:lnTo>
                  <a:pt x="69932" y="237538"/>
                </a:lnTo>
                <a:lnTo>
                  <a:pt x="63766" y="236016"/>
                </a:lnTo>
                <a:lnTo>
                  <a:pt x="56799" y="234049"/>
                </a:lnTo>
                <a:lnTo>
                  <a:pt x="51201" y="231785"/>
                </a:lnTo>
                <a:lnTo>
                  <a:pt x="46516" y="229324"/>
                </a:lnTo>
                <a:lnTo>
                  <a:pt x="36705" y="223080"/>
                </a:lnTo>
                <a:lnTo>
                  <a:pt x="35901" y="220662"/>
                </a:lnTo>
                <a:lnTo>
                  <a:pt x="35364" y="217146"/>
                </a:lnTo>
                <a:lnTo>
                  <a:pt x="35005" y="212896"/>
                </a:lnTo>
                <a:lnTo>
                  <a:pt x="33814" y="208158"/>
                </a:lnTo>
                <a:lnTo>
                  <a:pt x="32068" y="203095"/>
                </a:lnTo>
                <a:lnTo>
                  <a:pt x="29951" y="197814"/>
                </a:lnTo>
                <a:lnTo>
                  <a:pt x="28540" y="192388"/>
                </a:lnTo>
                <a:lnTo>
                  <a:pt x="27599" y="186867"/>
                </a:lnTo>
                <a:lnTo>
                  <a:pt x="26972" y="181280"/>
                </a:lnTo>
                <a:lnTo>
                  <a:pt x="27507" y="176604"/>
                </a:lnTo>
                <a:lnTo>
                  <a:pt x="28815" y="172533"/>
                </a:lnTo>
                <a:lnTo>
                  <a:pt x="32809" y="165471"/>
                </a:lnTo>
                <a:lnTo>
                  <a:pt x="37760" y="159157"/>
                </a:lnTo>
                <a:lnTo>
                  <a:pt x="43134" y="153176"/>
                </a:lnTo>
                <a:lnTo>
                  <a:pt x="45902" y="150247"/>
                </a:lnTo>
                <a:lnTo>
                  <a:pt x="49651" y="148295"/>
                </a:lnTo>
                <a:lnTo>
                  <a:pt x="54055" y="146993"/>
                </a:lnTo>
                <a:lnTo>
                  <a:pt x="58898" y="146126"/>
                </a:lnTo>
                <a:lnTo>
                  <a:pt x="64030" y="144595"/>
                </a:lnTo>
                <a:lnTo>
                  <a:pt x="69357" y="142621"/>
                </a:lnTo>
                <a:lnTo>
                  <a:pt x="74812" y="140353"/>
                </a:lnTo>
                <a:lnTo>
                  <a:pt x="80355" y="138841"/>
                </a:lnTo>
                <a:lnTo>
                  <a:pt x="85955" y="137834"/>
                </a:lnTo>
                <a:lnTo>
                  <a:pt x="91593" y="137162"/>
                </a:lnTo>
                <a:lnTo>
                  <a:pt x="98209" y="137666"/>
                </a:lnTo>
                <a:lnTo>
                  <a:pt x="105478" y="138955"/>
                </a:lnTo>
                <a:lnTo>
                  <a:pt x="113181" y="140767"/>
                </a:lnTo>
                <a:lnTo>
                  <a:pt x="119269" y="141974"/>
                </a:lnTo>
                <a:lnTo>
                  <a:pt x="124281" y="142780"/>
                </a:lnTo>
                <a:lnTo>
                  <a:pt x="128574" y="143316"/>
                </a:lnTo>
                <a:lnTo>
                  <a:pt x="132389" y="144627"/>
                </a:lnTo>
                <a:lnTo>
                  <a:pt x="135884" y="146453"/>
                </a:lnTo>
                <a:lnTo>
                  <a:pt x="139167" y="148623"/>
                </a:lnTo>
                <a:lnTo>
                  <a:pt x="142308" y="150069"/>
                </a:lnTo>
                <a:lnTo>
                  <a:pt x="148338" y="151677"/>
                </a:lnTo>
                <a:lnTo>
                  <a:pt x="153185" y="154010"/>
                </a:lnTo>
                <a:lnTo>
                  <a:pt x="159273" y="157471"/>
                </a:lnTo>
                <a:lnTo>
                  <a:pt x="166190" y="161683"/>
                </a:lnTo>
                <a:lnTo>
                  <a:pt x="171753" y="164491"/>
                </a:lnTo>
                <a:lnTo>
                  <a:pt x="176415" y="166363"/>
                </a:lnTo>
                <a:lnTo>
                  <a:pt x="180475" y="167612"/>
                </a:lnTo>
                <a:lnTo>
                  <a:pt x="184134" y="169396"/>
                </a:lnTo>
                <a:lnTo>
                  <a:pt x="187526" y="171538"/>
                </a:lnTo>
                <a:lnTo>
                  <a:pt x="197168" y="1786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0"/>
          <p:cNvSpPr/>
          <p:nvPr/>
        </p:nvSpPr>
        <p:spPr>
          <a:xfrm>
            <a:off x="7658996" y="2306409"/>
            <a:ext cx="204641" cy="217939"/>
          </a:xfrm>
          <a:custGeom>
            <a:avLst/>
            <a:gdLst/>
            <a:ahLst/>
            <a:cxnLst/>
            <a:rect l="0" t="0" r="0" b="0"/>
            <a:pathLst>
              <a:path w="204641" h="217939">
                <a:moveTo>
                  <a:pt x="7676" y="59601"/>
                </a:moveTo>
                <a:lnTo>
                  <a:pt x="12227" y="50499"/>
                </a:lnTo>
                <a:lnTo>
                  <a:pt x="14520" y="46865"/>
                </a:lnTo>
                <a:lnTo>
                  <a:pt x="19608" y="40288"/>
                </a:lnTo>
                <a:lnTo>
                  <a:pt x="22298" y="36248"/>
                </a:lnTo>
                <a:lnTo>
                  <a:pt x="25044" y="31650"/>
                </a:lnTo>
                <a:lnTo>
                  <a:pt x="27827" y="26679"/>
                </a:lnTo>
                <a:lnTo>
                  <a:pt x="30635" y="22413"/>
                </a:lnTo>
                <a:lnTo>
                  <a:pt x="33460" y="18616"/>
                </a:lnTo>
                <a:lnTo>
                  <a:pt x="36295" y="15133"/>
                </a:lnTo>
                <a:lnTo>
                  <a:pt x="40090" y="12810"/>
                </a:lnTo>
                <a:lnTo>
                  <a:pt x="44526" y="11262"/>
                </a:lnTo>
                <a:lnTo>
                  <a:pt x="49387" y="10230"/>
                </a:lnTo>
                <a:lnTo>
                  <a:pt x="53581" y="8589"/>
                </a:lnTo>
                <a:lnTo>
                  <a:pt x="57329" y="6543"/>
                </a:lnTo>
                <a:lnTo>
                  <a:pt x="60781" y="4226"/>
                </a:lnTo>
                <a:lnTo>
                  <a:pt x="65940" y="2682"/>
                </a:lnTo>
                <a:lnTo>
                  <a:pt x="72236" y="1653"/>
                </a:lnTo>
                <a:lnTo>
                  <a:pt x="79291" y="966"/>
                </a:lnTo>
                <a:lnTo>
                  <a:pt x="84947" y="508"/>
                </a:lnTo>
                <a:lnTo>
                  <a:pt x="89670" y="203"/>
                </a:lnTo>
                <a:lnTo>
                  <a:pt x="93771" y="0"/>
                </a:lnTo>
                <a:lnTo>
                  <a:pt x="100315" y="817"/>
                </a:lnTo>
                <a:lnTo>
                  <a:pt x="108488" y="2314"/>
                </a:lnTo>
                <a:lnTo>
                  <a:pt x="117747" y="4264"/>
                </a:lnTo>
                <a:lnTo>
                  <a:pt x="125824" y="6517"/>
                </a:lnTo>
                <a:lnTo>
                  <a:pt x="133114" y="8972"/>
                </a:lnTo>
                <a:lnTo>
                  <a:pt x="139879" y="11560"/>
                </a:lnTo>
                <a:lnTo>
                  <a:pt x="147246" y="15191"/>
                </a:lnTo>
                <a:lnTo>
                  <a:pt x="155016" y="19517"/>
                </a:lnTo>
                <a:lnTo>
                  <a:pt x="163052" y="24306"/>
                </a:lnTo>
                <a:lnTo>
                  <a:pt x="170315" y="29403"/>
                </a:lnTo>
                <a:lnTo>
                  <a:pt x="177062" y="34706"/>
                </a:lnTo>
                <a:lnTo>
                  <a:pt x="183465" y="40147"/>
                </a:lnTo>
                <a:lnTo>
                  <a:pt x="188687" y="46632"/>
                </a:lnTo>
                <a:lnTo>
                  <a:pt x="193120" y="53812"/>
                </a:lnTo>
                <a:lnTo>
                  <a:pt x="197028" y="61457"/>
                </a:lnTo>
                <a:lnTo>
                  <a:pt x="199633" y="68458"/>
                </a:lnTo>
                <a:lnTo>
                  <a:pt x="201370" y="75030"/>
                </a:lnTo>
                <a:lnTo>
                  <a:pt x="202528" y="81317"/>
                </a:lnTo>
                <a:lnTo>
                  <a:pt x="203300" y="86461"/>
                </a:lnTo>
                <a:lnTo>
                  <a:pt x="203814" y="90842"/>
                </a:lnTo>
                <a:lnTo>
                  <a:pt x="204158" y="94716"/>
                </a:lnTo>
                <a:lnTo>
                  <a:pt x="204386" y="99203"/>
                </a:lnTo>
                <a:lnTo>
                  <a:pt x="204640" y="109269"/>
                </a:lnTo>
                <a:lnTo>
                  <a:pt x="203756" y="114621"/>
                </a:lnTo>
                <a:lnTo>
                  <a:pt x="202214" y="120093"/>
                </a:lnTo>
                <a:lnTo>
                  <a:pt x="200232" y="125647"/>
                </a:lnTo>
                <a:lnTo>
                  <a:pt x="197960" y="131254"/>
                </a:lnTo>
                <a:lnTo>
                  <a:pt x="195492" y="136897"/>
                </a:lnTo>
                <a:lnTo>
                  <a:pt x="192894" y="142564"/>
                </a:lnTo>
                <a:lnTo>
                  <a:pt x="190210" y="147294"/>
                </a:lnTo>
                <a:lnTo>
                  <a:pt x="187468" y="151401"/>
                </a:lnTo>
                <a:lnTo>
                  <a:pt x="184688" y="155091"/>
                </a:lnTo>
                <a:lnTo>
                  <a:pt x="179976" y="160408"/>
                </a:lnTo>
                <a:lnTo>
                  <a:pt x="167121" y="173936"/>
                </a:lnTo>
                <a:lnTo>
                  <a:pt x="160646" y="179639"/>
                </a:lnTo>
                <a:lnTo>
                  <a:pt x="154423" y="184394"/>
                </a:lnTo>
                <a:lnTo>
                  <a:pt x="148370" y="188516"/>
                </a:lnTo>
                <a:lnTo>
                  <a:pt x="142430" y="192217"/>
                </a:lnTo>
                <a:lnTo>
                  <a:pt x="136564" y="195636"/>
                </a:lnTo>
                <a:lnTo>
                  <a:pt x="130749" y="198869"/>
                </a:lnTo>
                <a:lnTo>
                  <a:pt x="124967" y="201023"/>
                </a:lnTo>
                <a:lnTo>
                  <a:pt x="119208" y="202460"/>
                </a:lnTo>
                <a:lnTo>
                  <a:pt x="113463" y="203418"/>
                </a:lnTo>
                <a:lnTo>
                  <a:pt x="107729" y="205009"/>
                </a:lnTo>
                <a:lnTo>
                  <a:pt x="102000" y="207022"/>
                </a:lnTo>
                <a:lnTo>
                  <a:pt x="96277" y="209316"/>
                </a:lnTo>
                <a:lnTo>
                  <a:pt x="88651" y="211799"/>
                </a:lnTo>
                <a:lnTo>
                  <a:pt x="79757" y="214406"/>
                </a:lnTo>
                <a:lnTo>
                  <a:pt x="70017" y="217097"/>
                </a:lnTo>
                <a:lnTo>
                  <a:pt x="62572" y="217938"/>
                </a:lnTo>
                <a:lnTo>
                  <a:pt x="56656" y="217546"/>
                </a:lnTo>
                <a:lnTo>
                  <a:pt x="51759" y="216333"/>
                </a:lnTo>
                <a:lnTo>
                  <a:pt x="46590" y="215524"/>
                </a:lnTo>
                <a:lnTo>
                  <a:pt x="41239" y="214984"/>
                </a:lnTo>
                <a:lnTo>
                  <a:pt x="35766" y="214625"/>
                </a:lnTo>
                <a:lnTo>
                  <a:pt x="31165" y="213433"/>
                </a:lnTo>
                <a:lnTo>
                  <a:pt x="27146" y="211685"/>
                </a:lnTo>
                <a:lnTo>
                  <a:pt x="23514" y="209568"/>
                </a:lnTo>
                <a:lnTo>
                  <a:pt x="19187" y="206251"/>
                </a:lnTo>
                <a:lnTo>
                  <a:pt x="14397" y="202135"/>
                </a:lnTo>
                <a:lnTo>
                  <a:pt x="9300" y="197486"/>
                </a:lnTo>
                <a:lnTo>
                  <a:pt x="5901" y="192482"/>
                </a:lnTo>
                <a:lnTo>
                  <a:pt x="3635" y="187240"/>
                </a:lnTo>
                <a:lnTo>
                  <a:pt x="2124" y="181841"/>
                </a:lnTo>
                <a:lnTo>
                  <a:pt x="1118" y="177289"/>
                </a:lnTo>
                <a:lnTo>
                  <a:pt x="447" y="173302"/>
                </a:lnTo>
                <a:lnTo>
                  <a:pt x="0" y="169691"/>
                </a:lnTo>
                <a:lnTo>
                  <a:pt x="653" y="166332"/>
                </a:lnTo>
                <a:lnTo>
                  <a:pt x="3919" y="160059"/>
                </a:lnTo>
                <a:lnTo>
                  <a:pt x="6125" y="158006"/>
                </a:lnTo>
                <a:lnTo>
                  <a:pt x="8546" y="156636"/>
                </a:lnTo>
                <a:lnTo>
                  <a:pt x="11114" y="155724"/>
                </a:lnTo>
                <a:lnTo>
                  <a:pt x="16506" y="152170"/>
                </a:lnTo>
                <a:lnTo>
                  <a:pt x="22078" y="147415"/>
                </a:lnTo>
                <a:lnTo>
                  <a:pt x="27730" y="142127"/>
                </a:lnTo>
                <a:lnTo>
                  <a:pt x="31522" y="140336"/>
                </a:lnTo>
                <a:lnTo>
                  <a:pt x="35956" y="139141"/>
                </a:lnTo>
                <a:lnTo>
                  <a:pt x="40817" y="138345"/>
                </a:lnTo>
                <a:lnTo>
                  <a:pt x="47867" y="137814"/>
                </a:lnTo>
                <a:lnTo>
                  <a:pt x="56378" y="137461"/>
                </a:lnTo>
                <a:lnTo>
                  <a:pt x="83760" y="136893"/>
                </a:lnTo>
                <a:lnTo>
                  <a:pt x="117849" y="136794"/>
                </a:lnTo>
                <a:lnTo>
                  <a:pt x="127797" y="137733"/>
                </a:lnTo>
                <a:lnTo>
                  <a:pt x="135382" y="139311"/>
                </a:lnTo>
                <a:lnTo>
                  <a:pt x="141391" y="141316"/>
                </a:lnTo>
                <a:lnTo>
                  <a:pt x="146350" y="142653"/>
                </a:lnTo>
                <a:lnTo>
                  <a:pt x="150607" y="143544"/>
                </a:lnTo>
                <a:lnTo>
                  <a:pt x="154399" y="144138"/>
                </a:lnTo>
                <a:lnTo>
                  <a:pt x="157879" y="144534"/>
                </a:lnTo>
                <a:lnTo>
                  <a:pt x="161151" y="144798"/>
                </a:lnTo>
                <a:lnTo>
                  <a:pt x="179126" y="1453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1"/>
          <p:cNvSpPr/>
          <p:nvPr/>
        </p:nvSpPr>
        <p:spPr>
          <a:xfrm>
            <a:off x="7683817" y="2777489"/>
            <a:ext cx="137161" cy="17147"/>
          </a:xfrm>
          <a:custGeom>
            <a:avLst/>
            <a:gdLst/>
            <a:ahLst/>
            <a:cxnLst/>
            <a:rect l="0" t="0" r="0" b="0"/>
            <a:pathLst>
              <a:path w="137161" h="17147">
                <a:moveTo>
                  <a:pt x="0" y="17146"/>
                </a:moveTo>
                <a:lnTo>
                  <a:pt x="22860" y="1460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72"/>
          <p:cNvSpPr/>
          <p:nvPr/>
        </p:nvSpPr>
        <p:spPr>
          <a:xfrm>
            <a:off x="7873604" y="2700337"/>
            <a:ext cx="153114" cy="231459"/>
          </a:xfrm>
          <a:custGeom>
            <a:avLst/>
            <a:gdLst/>
            <a:ahLst/>
            <a:cxnLst/>
            <a:rect l="0" t="0" r="0" b="0"/>
            <a:pathLst>
              <a:path w="153114" h="231459">
                <a:moveTo>
                  <a:pt x="7380" y="0"/>
                </a:moveTo>
                <a:lnTo>
                  <a:pt x="2829" y="13652"/>
                </a:lnTo>
                <a:lnTo>
                  <a:pt x="1489" y="18627"/>
                </a:lnTo>
                <a:lnTo>
                  <a:pt x="595" y="22895"/>
                </a:lnTo>
                <a:lnTo>
                  <a:pt x="0" y="26694"/>
                </a:lnTo>
                <a:lnTo>
                  <a:pt x="556" y="30178"/>
                </a:lnTo>
                <a:lnTo>
                  <a:pt x="4935" y="39633"/>
                </a:lnTo>
                <a:lnTo>
                  <a:pt x="6294" y="45555"/>
                </a:lnTo>
                <a:lnTo>
                  <a:pt x="6656" y="49420"/>
                </a:lnTo>
                <a:lnTo>
                  <a:pt x="6897" y="53902"/>
                </a:lnTo>
                <a:lnTo>
                  <a:pt x="7166" y="63961"/>
                </a:lnTo>
                <a:lnTo>
                  <a:pt x="7379" y="113811"/>
                </a:lnTo>
                <a:lnTo>
                  <a:pt x="6426" y="116831"/>
                </a:lnTo>
                <a:lnTo>
                  <a:pt x="2829" y="122728"/>
                </a:lnTo>
                <a:lnTo>
                  <a:pt x="2441" y="124681"/>
                </a:lnTo>
                <a:lnTo>
                  <a:pt x="3135" y="125983"/>
                </a:lnTo>
                <a:lnTo>
                  <a:pt x="4550" y="126851"/>
                </a:lnTo>
                <a:lnTo>
                  <a:pt x="8662" y="127816"/>
                </a:lnTo>
                <a:lnTo>
                  <a:pt x="11093" y="128073"/>
                </a:lnTo>
                <a:lnTo>
                  <a:pt x="13665" y="128244"/>
                </a:lnTo>
                <a:lnTo>
                  <a:pt x="16333" y="128359"/>
                </a:lnTo>
                <a:lnTo>
                  <a:pt x="19064" y="128435"/>
                </a:lnTo>
                <a:lnTo>
                  <a:pt x="24694" y="127533"/>
                </a:lnTo>
                <a:lnTo>
                  <a:pt x="32258" y="125980"/>
                </a:lnTo>
                <a:lnTo>
                  <a:pt x="41111" y="123991"/>
                </a:lnTo>
                <a:lnTo>
                  <a:pt x="47965" y="122666"/>
                </a:lnTo>
                <a:lnTo>
                  <a:pt x="53487" y="121782"/>
                </a:lnTo>
                <a:lnTo>
                  <a:pt x="58121" y="121193"/>
                </a:lnTo>
                <a:lnTo>
                  <a:pt x="64068" y="119848"/>
                </a:lnTo>
                <a:lnTo>
                  <a:pt x="70890" y="117999"/>
                </a:lnTo>
                <a:lnTo>
                  <a:pt x="78295" y="115813"/>
                </a:lnTo>
                <a:lnTo>
                  <a:pt x="85137" y="114356"/>
                </a:lnTo>
                <a:lnTo>
                  <a:pt x="91603" y="113385"/>
                </a:lnTo>
                <a:lnTo>
                  <a:pt x="97819" y="112738"/>
                </a:lnTo>
                <a:lnTo>
                  <a:pt x="103868" y="112306"/>
                </a:lnTo>
                <a:lnTo>
                  <a:pt x="109806" y="112018"/>
                </a:lnTo>
                <a:lnTo>
                  <a:pt x="124724" y="111613"/>
                </a:lnTo>
                <a:lnTo>
                  <a:pt x="128472" y="111556"/>
                </a:lnTo>
                <a:lnTo>
                  <a:pt x="131923" y="110566"/>
                </a:lnTo>
                <a:lnTo>
                  <a:pt x="135177" y="108953"/>
                </a:lnTo>
                <a:lnTo>
                  <a:pt x="138297" y="106926"/>
                </a:lnTo>
                <a:lnTo>
                  <a:pt x="140378" y="104621"/>
                </a:lnTo>
                <a:lnTo>
                  <a:pt x="141767" y="102133"/>
                </a:lnTo>
                <a:lnTo>
                  <a:pt x="142691" y="99521"/>
                </a:lnTo>
                <a:lnTo>
                  <a:pt x="146259" y="94079"/>
                </a:lnTo>
                <a:lnTo>
                  <a:pt x="148543" y="91294"/>
                </a:lnTo>
                <a:lnTo>
                  <a:pt x="150067" y="88485"/>
                </a:lnTo>
                <a:lnTo>
                  <a:pt x="151759" y="82825"/>
                </a:lnTo>
                <a:lnTo>
                  <a:pt x="152211" y="79029"/>
                </a:lnTo>
                <a:lnTo>
                  <a:pt x="152511" y="74594"/>
                </a:lnTo>
                <a:lnTo>
                  <a:pt x="152713" y="69731"/>
                </a:lnTo>
                <a:lnTo>
                  <a:pt x="152935" y="59249"/>
                </a:lnTo>
                <a:lnTo>
                  <a:pt x="152994" y="53787"/>
                </a:lnTo>
                <a:lnTo>
                  <a:pt x="152082" y="46336"/>
                </a:lnTo>
                <a:lnTo>
                  <a:pt x="150520" y="37558"/>
                </a:lnTo>
                <a:lnTo>
                  <a:pt x="148528" y="27896"/>
                </a:lnTo>
                <a:lnTo>
                  <a:pt x="147198" y="19550"/>
                </a:lnTo>
                <a:lnTo>
                  <a:pt x="146312" y="12081"/>
                </a:lnTo>
                <a:lnTo>
                  <a:pt x="145722" y="5196"/>
                </a:lnTo>
                <a:lnTo>
                  <a:pt x="145066" y="87"/>
                </a:lnTo>
                <a:lnTo>
                  <a:pt x="144891" y="58"/>
                </a:lnTo>
                <a:lnTo>
                  <a:pt x="147236" y="15266"/>
                </a:lnTo>
                <a:lnTo>
                  <a:pt x="149195" y="27322"/>
                </a:lnTo>
                <a:lnTo>
                  <a:pt x="150501" y="37265"/>
                </a:lnTo>
                <a:lnTo>
                  <a:pt x="151372" y="45798"/>
                </a:lnTo>
                <a:lnTo>
                  <a:pt x="151952" y="53392"/>
                </a:lnTo>
                <a:lnTo>
                  <a:pt x="151386" y="64170"/>
                </a:lnTo>
                <a:lnTo>
                  <a:pt x="150058" y="77070"/>
                </a:lnTo>
                <a:lnTo>
                  <a:pt x="148219" y="91385"/>
                </a:lnTo>
                <a:lnTo>
                  <a:pt x="146992" y="103786"/>
                </a:lnTo>
                <a:lnTo>
                  <a:pt x="146175" y="114911"/>
                </a:lnTo>
                <a:lnTo>
                  <a:pt x="145630" y="125185"/>
                </a:lnTo>
                <a:lnTo>
                  <a:pt x="146219" y="140607"/>
                </a:lnTo>
                <a:lnTo>
                  <a:pt x="147565" y="159460"/>
                </a:lnTo>
                <a:lnTo>
                  <a:pt x="151469" y="204092"/>
                </a:lnTo>
                <a:lnTo>
                  <a:pt x="153113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73"/>
          <p:cNvSpPr/>
          <p:nvPr/>
        </p:nvSpPr>
        <p:spPr>
          <a:xfrm>
            <a:off x="7769942" y="3120573"/>
            <a:ext cx="156844" cy="118433"/>
          </a:xfrm>
          <a:custGeom>
            <a:avLst/>
            <a:gdLst/>
            <a:ahLst/>
            <a:cxnLst/>
            <a:rect l="0" t="0" r="0" b="0"/>
            <a:pathLst>
              <a:path w="156844" h="118433">
                <a:moveTo>
                  <a:pt x="119615" y="8389"/>
                </a:moveTo>
                <a:lnTo>
                  <a:pt x="105963" y="3838"/>
                </a:lnTo>
                <a:lnTo>
                  <a:pt x="98131" y="2497"/>
                </a:lnTo>
                <a:lnTo>
                  <a:pt x="89100" y="1604"/>
                </a:lnTo>
                <a:lnTo>
                  <a:pt x="79269" y="1008"/>
                </a:lnTo>
                <a:lnTo>
                  <a:pt x="71763" y="1563"/>
                </a:lnTo>
                <a:lnTo>
                  <a:pt x="65806" y="2886"/>
                </a:lnTo>
                <a:lnTo>
                  <a:pt x="60883" y="4720"/>
                </a:lnTo>
                <a:lnTo>
                  <a:pt x="56648" y="5943"/>
                </a:lnTo>
                <a:lnTo>
                  <a:pt x="52872" y="6759"/>
                </a:lnTo>
                <a:lnTo>
                  <a:pt x="49403" y="7302"/>
                </a:lnTo>
                <a:lnTo>
                  <a:pt x="45184" y="8617"/>
                </a:lnTo>
                <a:lnTo>
                  <a:pt x="40467" y="10446"/>
                </a:lnTo>
                <a:lnTo>
                  <a:pt x="35418" y="12618"/>
                </a:lnTo>
                <a:lnTo>
                  <a:pt x="31098" y="15018"/>
                </a:lnTo>
                <a:lnTo>
                  <a:pt x="27267" y="17571"/>
                </a:lnTo>
                <a:lnTo>
                  <a:pt x="23759" y="20225"/>
                </a:lnTo>
                <a:lnTo>
                  <a:pt x="20469" y="23900"/>
                </a:lnTo>
                <a:lnTo>
                  <a:pt x="17322" y="28255"/>
                </a:lnTo>
                <a:lnTo>
                  <a:pt x="14273" y="33063"/>
                </a:lnTo>
                <a:lnTo>
                  <a:pt x="12240" y="37221"/>
                </a:lnTo>
                <a:lnTo>
                  <a:pt x="10884" y="40945"/>
                </a:lnTo>
                <a:lnTo>
                  <a:pt x="4157" y="67419"/>
                </a:lnTo>
                <a:lnTo>
                  <a:pt x="2638" y="75365"/>
                </a:lnTo>
                <a:lnTo>
                  <a:pt x="1626" y="82567"/>
                </a:lnTo>
                <a:lnTo>
                  <a:pt x="951" y="89274"/>
                </a:lnTo>
                <a:lnTo>
                  <a:pt x="500" y="94697"/>
                </a:lnTo>
                <a:lnTo>
                  <a:pt x="201" y="99265"/>
                </a:lnTo>
                <a:lnTo>
                  <a:pt x="0" y="103263"/>
                </a:lnTo>
                <a:lnTo>
                  <a:pt x="819" y="105928"/>
                </a:lnTo>
                <a:lnTo>
                  <a:pt x="2318" y="107705"/>
                </a:lnTo>
                <a:lnTo>
                  <a:pt x="6523" y="110632"/>
                </a:lnTo>
                <a:lnTo>
                  <a:pt x="8978" y="112746"/>
                </a:lnTo>
                <a:lnTo>
                  <a:pt x="11567" y="115108"/>
                </a:lnTo>
                <a:lnTo>
                  <a:pt x="15198" y="116683"/>
                </a:lnTo>
                <a:lnTo>
                  <a:pt x="19524" y="117732"/>
                </a:lnTo>
                <a:lnTo>
                  <a:pt x="24313" y="118432"/>
                </a:lnTo>
                <a:lnTo>
                  <a:pt x="30363" y="117946"/>
                </a:lnTo>
                <a:lnTo>
                  <a:pt x="37253" y="116669"/>
                </a:lnTo>
                <a:lnTo>
                  <a:pt x="44705" y="114866"/>
                </a:lnTo>
                <a:lnTo>
                  <a:pt x="50625" y="112711"/>
                </a:lnTo>
                <a:lnTo>
                  <a:pt x="55524" y="110322"/>
                </a:lnTo>
                <a:lnTo>
                  <a:pt x="59742" y="107777"/>
                </a:lnTo>
                <a:lnTo>
                  <a:pt x="64461" y="106080"/>
                </a:lnTo>
                <a:lnTo>
                  <a:pt x="69510" y="104949"/>
                </a:lnTo>
                <a:lnTo>
                  <a:pt x="74782" y="104195"/>
                </a:lnTo>
                <a:lnTo>
                  <a:pt x="80201" y="102740"/>
                </a:lnTo>
                <a:lnTo>
                  <a:pt x="85720" y="100817"/>
                </a:lnTo>
                <a:lnTo>
                  <a:pt x="91303" y="98583"/>
                </a:lnTo>
                <a:lnTo>
                  <a:pt x="95978" y="95188"/>
                </a:lnTo>
                <a:lnTo>
                  <a:pt x="100048" y="91020"/>
                </a:lnTo>
                <a:lnTo>
                  <a:pt x="103712" y="86336"/>
                </a:lnTo>
                <a:lnTo>
                  <a:pt x="108060" y="82261"/>
                </a:lnTo>
                <a:lnTo>
                  <a:pt x="112865" y="78592"/>
                </a:lnTo>
                <a:lnTo>
                  <a:pt x="117972" y="75194"/>
                </a:lnTo>
                <a:lnTo>
                  <a:pt x="122329" y="71023"/>
                </a:lnTo>
                <a:lnTo>
                  <a:pt x="126188" y="66338"/>
                </a:lnTo>
                <a:lnTo>
                  <a:pt x="129713" y="61309"/>
                </a:lnTo>
                <a:lnTo>
                  <a:pt x="133966" y="56052"/>
                </a:lnTo>
                <a:lnTo>
                  <a:pt x="138707" y="50641"/>
                </a:lnTo>
                <a:lnTo>
                  <a:pt x="148104" y="40503"/>
                </a:lnTo>
                <a:lnTo>
                  <a:pt x="155454" y="32822"/>
                </a:lnTo>
                <a:lnTo>
                  <a:pt x="156843" y="28488"/>
                </a:lnTo>
                <a:lnTo>
                  <a:pt x="156816" y="23693"/>
                </a:lnTo>
                <a:lnTo>
                  <a:pt x="155846" y="18592"/>
                </a:lnTo>
                <a:lnTo>
                  <a:pt x="154246" y="14238"/>
                </a:lnTo>
                <a:lnTo>
                  <a:pt x="152227" y="10384"/>
                </a:lnTo>
                <a:lnTo>
                  <a:pt x="146695" y="1904"/>
                </a:lnTo>
                <a:lnTo>
                  <a:pt x="143383" y="1208"/>
                </a:lnTo>
                <a:lnTo>
                  <a:pt x="138318" y="744"/>
                </a:lnTo>
                <a:lnTo>
                  <a:pt x="132084" y="435"/>
                </a:lnTo>
                <a:lnTo>
                  <a:pt x="120077" y="91"/>
                </a:lnTo>
                <a:lnTo>
                  <a:pt x="114208" y="0"/>
                </a:lnTo>
                <a:lnTo>
                  <a:pt x="110295" y="891"/>
                </a:lnTo>
                <a:lnTo>
                  <a:pt x="107687" y="2438"/>
                </a:lnTo>
                <a:lnTo>
                  <a:pt x="105947" y="4422"/>
                </a:lnTo>
                <a:lnTo>
                  <a:pt x="103836" y="5744"/>
                </a:lnTo>
                <a:lnTo>
                  <a:pt x="101476" y="6626"/>
                </a:lnTo>
                <a:lnTo>
                  <a:pt x="93898" y="83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74"/>
          <p:cNvSpPr/>
          <p:nvPr/>
        </p:nvSpPr>
        <p:spPr>
          <a:xfrm>
            <a:off x="7787085" y="3240405"/>
            <a:ext cx="143519" cy="128188"/>
          </a:xfrm>
          <a:custGeom>
            <a:avLst/>
            <a:gdLst/>
            <a:ahLst/>
            <a:cxnLst/>
            <a:rect l="0" t="0" r="0" b="0"/>
            <a:pathLst>
              <a:path w="143519" h="128188">
                <a:moveTo>
                  <a:pt x="42465" y="25717"/>
                </a:moveTo>
                <a:lnTo>
                  <a:pt x="23153" y="45030"/>
                </a:lnTo>
                <a:lnTo>
                  <a:pt x="20065" y="49070"/>
                </a:lnTo>
                <a:lnTo>
                  <a:pt x="17054" y="53668"/>
                </a:lnTo>
                <a:lnTo>
                  <a:pt x="14094" y="58638"/>
                </a:lnTo>
                <a:lnTo>
                  <a:pt x="12121" y="62904"/>
                </a:lnTo>
                <a:lnTo>
                  <a:pt x="10806" y="66702"/>
                </a:lnTo>
                <a:lnTo>
                  <a:pt x="9929" y="70185"/>
                </a:lnTo>
                <a:lnTo>
                  <a:pt x="8391" y="73460"/>
                </a:lnTo>
                <a:lnTo>
                  <a:pt x="6415" y="76596"/>
                </a:lnTo>
                <a:lnTo>
                  <a:pt x="4144" y="79639"/>
                </a:lnTo>
                <a:lnTo>
                  <a:pt x="2630" y="83572"/>
                </a:lnTo>
                <a:lnTo>
                  <a:pt x="1620" y="88100"/>
                </a:lnTo>
                <a:lnTo>
                  <a:pt x="948" y="93023"/>
                </a:lnTo>
                <a:lnTo>
                  <a:pt x="500" y="97258"/>
                </a:lnTo>
                <a:lnTo>
                  <a:pt x="200" y="101033"/>
                </a:lnTo>
                <a:lnTo>
                  <a:pt x="0" y="104503"/>
                </a:lnTo>
                <a:lnTo>
                  <a:pt x="821" y="107768"/>
                </a:lnTo>
                <a:lnTo>
                  <a:pt x="2319" y="110898"/>
                </a:lnTo>
                <a:lnTo>
                  <a:pt x="4271" y="113937"/>
                </a:lnTo>
                <a:lnTo>
                  <a:pt x="6525" y="115963"/>
                </a:lnTo>
                <a:lnTo>
                  <a:pt x="8980" y="117314"/>
                </a:lnTo>
                <a:lnTo>
                  <a:pt x="11569" y="118214"/>
                </a:lnTo>
                <a:lnTo>
                  <a:pt x="15199" y="119767"/>
                </a:lnTo>
                <a:lnTo>
                  <a:pt x="24314" y="124032"/>
                </a:lnTo>
                <a:lnTo>
                  <a:pt x="28459" y="125550"/>
                </a:lnTo>
                <a:lnTo>
                  <a:pt x="32175" y="126563"/>
                </a:lnTo>
                <a:lnTo>
                  <a:pt x="35605" y="127237"/>
                </a:lnTo>
                <a:lnTo>
                  <a:pt x="38844" y="127687"/>
                </a:lnTo>
                <a:lnTo>
                  <a:pt x="41956" y="127987"/>
                </a:lnTo>
                <a:lnTo>
                  <a:pt x="44983" y="128187"/>
                </a:lnTo>
                <a:lnTo>
                  <a:pt x="48906" y="127368"/>
                </a:lnTo>
                <a:lnTo>
                  <a:pt x="53427" y="125869"/>
                </a:lnTo>
                <a:lnTo>
                  <a:pt x="58346" y="123918"/>
                </a:lnTo>
                <a:lnTo>
                  <a:pt x="62576" y="121664"/>
                </a:lnTo>
                <a:lnTo>
                  <a:pt x="66350" y="119209"/>
                </a:lnTo>
                <a:lnTo>
                  <a:pt x="69819" y="116620"/>
                </a:lnTo>
                <a:lnTo>
                  <a:pt x="81292" y="108663"/>
                </a:lnTo>
                <a:lnTo>
                  <a:pt x="88352" y="103875"/>
                </a:lnTo>
                <a:lnTo>
                  <a:pt x="94012" y="99730"/>
                </a:lnTo>
                <a:lnTo>
                  <a:pt x="98736" y="96014"/>
                </a:lnTo>
                <a:lnTo>
                  <a:pt x="102839" y="92584"/>
                </a:lnTo>
                <a:lnTo>
                  <a:pt x="107479" y="87440"/>
                </a:lnTo>
                <a:lnTo>
                  <a:pt x="112478" y="81153"/>
                </a:lnTo>
                <a:lnTo>
                  <a:pt x="117716" y="74105"/>
                </a:lnTo>
                <a:lnTo>
                  <a:pt x="122159" y="68453"/>
                </a:lnTo>
                <a:lnTo>
                  <a:pt x="126075" y="63733"/>
                </a:lnTo>
                <a:lnTo>
                  <a:pt x="129637" y="59633"/>
                </a:lnTo>
                <a:lnTo>
                  <a:pt x="132964" y="53090"/>
                </a:lnTo>
                <a:lnTo>
                  <a:pt x="136136" y="44919"/>
                </a:lnTo>
                <a:lnTo>
                  <a:pt x="143518" y="22631"/>
                </a:lnTo>
                <a:lnTo>
                  <a:pt x="143171" y="19850"/>
                </a:lnTo>
                <a:lnTo>
                  <a:pt x="141987" y="17043"/>
                </a:lnTo>
                <a:lnTo>
                  <a:pt x="137794" y="10245"/>
                </a:lnTo>
                <a:lnTo>
                  <a:pt x="134681" y="6776"/>
                </a:lnTo>
                <a:lnTo>
                  <a:pt x="132516" y="4517"/>
                </a:lnTo>
                <a:lnTo>
                  <a:pt x="130122" y="3011"/>
                </a:lnTo>
                <a:lnTo>
                  <a:pt x="127573" y="2007"/>
                </a:lnTo>
                <a:lnTo>
                  <a:pt x="853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75"/>
          <p:cNvSpPr/>
          <p:nvPr/>
        </p:nvSpPr>
        <p:spPr>
          <a:xfrm>
            <a:off x="4263392" y="3111817"/>
            <a:ext cx="32037" cy="34432"/>
          </a:xfrm>
          <a:custGeom>
            <a:avLst/>
            <a:gdLst/>
            <a:ahLst/>
            <a:cxnLst/>
            <a:rect l="0" t="0" r="0" b="0"/>
            <a:pathLst>
              <a:path w="32037" h="34432">
                <a:moveTo>
                  <a:pt x="17142" y="8572"/>
                </a:moveTo>
                <a:lnTo>
                  <a:pt x="28" y="8572"/>
                </a:lnTo>
                <a:lnTo>
                  <a:pt x="0" y="29606"/>
                </a:lnTo>
                <a:lnTo>
                  <a:pt x="2857" y="33072"/>
                </a:lnTo>
                <a:lnTo>
                  <a:pt x="7619" y="34431"/>
                </a:lnTo>
                <a:lnTo>
                  <a:pt x="13651" y="34384"/>
                </a:lnTo>
                <a:lnTo>
                  <a:pt x="18625" y="32448"/>
                </a:lnTo>
                <a:lnTo>
                  <a:pt x="22893" y="29252"/>
                </a:lnTo>
                <a:lnTo>
                  <a:pt x="26691" y="25216"/>
                </a:lnTo>
                <a:lnTo>
                  <a:pt x="29223" y="20621"/>
                </a:lnTo>
                <a:lnTo>
                  <a:pt x="30912" y="15652"/>
                </a:lnTo>
                <a:lnTo>
                  <a:pt x="32036" y="10435"/>
                </a:lnTo>
                <a:lnTo>
                  <a:pt x="31834" y="6957"/>
                </a:lnTo>
                <a:lnTo>
                  <a:pt x="30747" y="4638"/>
                </a:lnTo>
                <a:lnTo>
                  <a:pt x="257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76"/>
          <p:cNvSpPr/>
          <p:nvPr/>
        </p:nvSpPr>
        <p:spPr>
          <a:xfrm>
            <a:off x="4241641" y="3113873"/>
            <a:ext cx="106134" cy="108985"/>
          </a:xfrm>
          <a:custGeom>
            <a:avLst/>
            <a:gdLst/>
            <a:ahLst/>
            <a:cxnLst/>
            <a:rect l="0" t="0" r="0" b="0"/>
            <a:pathLst>
              <a:path w="106134" h="108985">
                <a:moveTo>
                  <a:pt x="38893" y="92241"/>
                </a:moveTo>
                <a:lnTo>
                  <a:pt x="57097" y="92241"/>
                </a:lnTo>
                <a:lnTo>
                  <a:pt x="62459" y="91289"/>
                </a:lnTo>
                <a:lnTo>
                  <a:pt x="66034" y="89702"/>
                </a:lnTo>
                <a:lnTo>
                  <a:pt x="68417" y="87691"/>
                </a:lnTo>
                <a:lnTo>
                  <a:pt x="70958" y="85397"/>
                </a:lnTo>
                <a:lnTo>
                  <a:pt x="76322" y="80310"/>
                </a:lnTo>
                <a:lnTo>
                  <a:pt x="93211" y="63622"/>
                </a:lnTo>
                <a:lnTo>
                  <a:pt x="95108" y="59827"/>
                </a:lnTo>
                <a:lnTo>
                  <a:pt x="96372" y="55392"/>
                </a:lnTo>
                <a:lnTo>
                  <a:pt x="97215" y="50530"/>
                </a:lnTo>
                <a:lnTo>
                  <a:pt x="98729" y="46337"/>
                </a:lnTo>
                <a:lnTo>
                  <a:pt x="100692" y="42588"/>
                </a:lnTo>
                <a:lnTo>
                  <a:pt x="102952" y="39137"/>
                </a:lnTo>
                <a:lnTo>
                  <a:pt x="104459" y="35883"/>
                </a:lnTo>
                <a:lnTo>
                  <a:pt x="105464" y="32762"/>
                </a:lnTo>
                <a:lnTo>
                  <a:pt x="106133" y="29729"/>
                </a:lnTo>
                <a:lnTo>
                  <a:pt x="105628" y="25801"/>
                </a:lnTo>
                <a:lnTo>
                  <a:pt x="104338" y="21278"/>
                </a:lnTo>
                <a:lnTo>
                  <a:pt x="102526" y="16358"/>
                </a:lnTo>
                <a:lnTo>
                  <a:pt x="100365" y="12125"/>
                </a:lnTo>
                <a:lnTo>
                  <a:pt x="97972" y="8350"/>
                </a:lnTo>
                <a:lnTo>
                  <a:pt x="95424" y="4882"/>
                </a:lnTo>
                <a:lnTo>
                  <a:pt x="91821" y="2569"/>
                </a:lnTo>
                <a:lnTo>
                  <a:pt x="87513" y="1027"/>
                </a:lnTo>
                <a:lnTo>
                  <a:pt x="82736" y="0"/>
                </a:lnTo>
                <a:lnTo>
                  <a:pt x="76695" y="267"/>
                </a:lnTo>
                <a:lnTo>
                  <a:pt x="69809" y="1398"/>
                </a:lnTo>
                <a:lnTo>
                  <a:pt x="62362" y="3104"/>
                </a:lnTo>
                <a:lnTo>
                  <a:pt x="56444" y="5194"/>
                </a:lnTo>
                <a:lnTo>
                  <a:pt x="51546" y="7540"/>
                </a:lnTo>
                <a:lnTo>
                  <a:pt x="47329" y="10056"/>
                </a:lnTo>
                <a:lnTo>
                  <a:pt x="43564" y="12686"/>
                </a:lnTo>
                <a:lnTo>
                  <a:pt x="40103" y="15392"/>
                </a:lnTo>
                <a:lnTo>
                  <a:pt x="36842" y="18149"/>
                </a:lnTo>
                <a:lnTo>
                  <a:pt x="33716" y="19986"/>
                </a:lnTo>
                <a:lnTo>
                  <a:pt x="30680" y="21211"/>
                </a:lnTo>
                <a:lnTo>
                  <a:pt x="27702" y="22028"/>
                </a:lnTo>
                <a:lnTo>
                  <a:pt x="24766" y="24478"/>
                </a:lnTo>
                <a:lnTo>
                  <a:pt x="21855" y="28016"/>
                </a:lnTo>
                <a:lnTo>
                  <a:pt x="18962" y="32279"/>
                </a:lnTo>
                <a:lnTo>
                  <a:pt x="16080" y="36074"/>
                </a:lnTo>
                <a:lnTo>
                  <a:pt x="13207" y="39557"/>
                </a:lnTo>
                <a:lnTo>
                  <a:pt x="10340" y="42831"/>
                </a:lnTo>
                <a:lnTo>
                  <a:pt x="8428" y="45966"/>
                </a:lnTo>
                <a:lnTo>
                  <a:pt x="7153" y="49009"/>
                </a:lnTo>
                <a:lnTo>
                  <a:pt x="6303" y="51990"/>
                </a:lnTo>
                <a:lnTo>
                  <a:pt x="556" y="69838"/>
                </a:lnTo>
                <a:lnTo>
                  <a:pt x="0" y="75401"/>
                </a:lnTo>
                <a:lnTo>
                  <a:pt x="583" y="80062"/>
                </a:lnTo>
                <a:lnTo>
                  <a:pt x="1923" y="84122"/>
                </a:lnTo>
                <a:lnTo>
                  <a:pt x="3769" y="87781"/>
                </a:lnTo>
                <a:lnTo>
                  <a:pt x="5952" y="91173"/>
                </a:lnTo>
                <a:lnTo>
                  <a:pt x="8360" y="94386"/>
                </a:lnTo>
                <a:lnTo>
                  <a:pt x="10918" y="96529"/>
                </a:lnTo>
                <a:lnTo>
                  <a:pt x="13576" y="97958"/>
                </a:lnTo>
                <a:lnTo>
                  <a:pt x="16300" y="98910"/>
                </a:lnTo>
                <a:lnTo>
                  <a:pt x="18116" y="100497"/>
                </a:lnTo>
                <a:lnTo>
                  <a:pt x="19327" y="102508"/>
                </a:lnTo>
                <a:lnTo>
                  <a:pt x="20134" y="104801"/>
                </a:lnTo>
                <a:lnTo>
                  <a:pt x="21625" y="106329"/>
                </a:lnTo>
                <a:lnTo>
                  <a:pt x="23571" y="107348"/>
                </a:lnTo>
                <a:lnTo>
                  <a:pt x="25821" y="108028"/>
                </a:lnTo>
                <a:lnTo>
                  <a:pt x="28273" y="108481"/>
                </a:lnTo>
                <a:lnTo>
                  <a:pt x="30861" y="108783"/>
                </a:lnTo>
                <a:lnTo>
                  <a:pt x="33538" y="108984"/>
                </a:lnTo>
                <a:lnTo>
                  <a:pt x="36276" y="108166"/>
                </a:lnTo>
                <a:lnTo>
                  <a:pt x="39053" y="106668"/>
                </a:lnTo>
                <a:lnTo>
                  <a:pt x="41858" y="104716"/>
                </a:lnTo>
                <a:lnTo>
                  <a:pt x="46585" y="102463"/>
                </a:lnTo>
                <a:lnTo>
                  <a:pt x="52594" y="100009"/>
                </a:lnTo>
                <a:lnTo>
                  <a:pt x="59457" y="97420"/>
                </a:lnTo>
                <a:lnTo>
                  <a:pt x="64985" y="94741"/>
                </a:lnTo>
                <a:lnTo>
                  <a:pt x="69623" y="92003"/>
                </a:lnTo>
                <a:lnTo>
                  <a:pt x="73668" y="89225"/>
                </a:lnTo>
                <a:lnTo>
                  <a:pt x="77316" y="86420"/>
                </a:lnTo>
                <a:lnTo>
                  <a:pt x="80701" y="83598"/>
                </a:lnTo>
                <a:lnTo>
                  <a:pt x="88427" y="76776"/>
                </a:lnTo>
                <a:lnTo>
                  <a:pt x="92023" y="73303"/>
                </a:lnTo>
                <a:lnTo>
                  <a:pt x="94316" y="71043"/>
                </a:lnTo>
                <a:lnTo>
                  <a:pt x="94891" y="67632"/>
                </a:lnTo>
                <a:lnTo>
                  <a:pt x="94323" y="63453"/>
                </a:lnTo>
                <a:lnTo>
                  <a:pt x="92992" y="58762"/>
                </a:lnTo>
                <a:lnTo>
                  <a:pt x="91151" y="54681"/>
                </a:lnTo>
                <a:lnTo>
                  <a:pt x="88972" y="51009"/>
                </a:lnTo>
                <a:lnTo>
                  <a:pt x="86567" y="47608"/>
                </a:lnTo>
                <a:lnTo>
                  <a:pt x="84010" y="45341"/>
                </a:lnTo>
                <a:lnTo>
                  <a:pt x="81354" y="43829"/>
                </a:lnTo>
                <a:lnTo>
                  <a:pt x="78631" y="42822"/>
                </a:lnTo>
                <a:lnTo>
                  <a:pt x="75862" y="42150"/>
                </a:lnTo>
                <a:lnTo>
                  <a:pt x="73065" y="41702"/>
                </a:lnTo>
                <a:lnTo>
                  <a:pt x="70246" y="41404"/>
                </a:lnTo>
                <a:lnTo>
                  <a:pt x="68368" y="42157"/>
                </a:lnTo>
                <a:lnTo>
                  <a:pt x="67116" y="43612"/>
                </a:lnTo>
                <a:lnTo>
                  <a:pt x="66281" y="45534"/>
                </a:lnTo>
                <a:lnTo>
                  <a:pt x="63819" y="46816"/>
                </a:lnTo>
                <a:lnTo>
                  <a:pt x="60273" y="47670"/>
                </a:lnTo>
                <a:lnTo>
                  <a:pt x="47466" y="493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7"/>
          <p:cNvSpPr/>
          <p:nvPr/>
        </p:nvSpPr>
        <p:spPr>
          <a:xfrm>
            <a:off x="4872051" y="4860828"/>
            <a:ext cx="102272" cy="101258"/>
          </a:xfrm>
          <a:custGeom>
            <a:avLst/>
            <a:gdLst/>
            <a:ahLst/>
            <a:cxnLst/>
            <a:rect l="0" t="0" r="0" b="0"/>
            <a:pathLst>
              <a:path w="102272" h="101258">
                <a:moveTo>
                  <a:pt x="42849" y="42642"/>
                </a:moveTo>
                <a:lnTo>
                  <a:pt x="33747" y="47192"/>
                </a:lnTo>
                <a:lnTo>
                  <a:pt x="30113" y="48533"/>
                </a:lnTo>
                <a:lnTo>
                  <a:pt x="26738" y="49427"/>
                </a:lnTo>
                <a:lnTo>
                  <a:pt x="23536" y="50023"/>
                </a:lnTo>
                <a:lnTo>
                  <a:pt x="21401" y="51372"/>
                </a:lnTo>
                <a:lnTo>
                  <a:pt x="19978" y="53225"/>
                </a:lnTo>
                <a:lnTo>
                  <a:pt x="19029" y="55412"/>
                </a:lnTo>
                <a:lnTo>
                  <a:pt x="19349" y="57823"/>
                </a:lnTo>
                <a:lnTo>
                  <a:pt x="20515" y="60382"/>
                </a:lnTo>
                <a:lnTo>
                  <a:pt x="22244" y="63041"/>
                </a:lnTo>
                <a:lnTo>
                  <a:pt x="23397" y="65767"/>
                </a:lnTo>
                <a:lnTo>
                  <a:pt x="24166" y="68536"/>
                </a:lnTo>
                <a:lnTo>
                  <a:pt x="24678" y="71335"/>
                </a:lnTo>
                <a:lnTo>
                  <a:pt x="25972" y="72248"/>
                </a:lnTo>
                <a:lnTo>
                  <a:pt x="27788" y="71904"/>
                </a:lnTo>
                <a:lnTo>
                  <a:pt x="32994" y="69059"/>
                </a:lnTo>
                <a:lnTo>
                  <a:pt x="34374" y="67873"/>
                </a:lnTo>
                <a:lnTo>
                  <a:pt x="36247" y="66130"/>
                </a:lnTo>
                <a:lnTo>
                  <a:pt x="41545" y="61040"/>
                </a:lnTo>
                <a:lnTo>
                  <a:pt x="41979" y="59669"/>
                </a:lnTo>
                <a:lnTo>
                  <a:pt x="42269" y="57803"/>
                </a:lnTo>
                <a:lnTo>
                  <a:pt x="42462" y="55607"/>
                </a:lnTo>
                <a:lnTo>
                  <a:pt x="41638" y="54142"/>
                </a:lnTo>
                <a:lnTo>
                  <a:pt x="40137" y="53167"/>
                </a:lnTo>
                <a:lnTo>
                  <a:pt x="38183" y="52516"/>
                </a:lnTo>
                <a:lnTo>
                  <a:pt x="36881" y="51129"/>
                </a:lnTo>
                <a:lnTo>
                  <a:pt x="36012" y="49252"/>
                </a:lnTo>
                <a:lnTo>
                  <a:pt x="35434" y="47049"/>
                </a:lnTo>
                <a:lnTo>
                  <a:pt x="33143" y="45580"/>
                </a:lnTo>
                <a:lnTo>
                  <a:pt x="29711" y="44600"/>
                </a:lnTo>
                <a:lnTo>
                  <a:pt x="25518" y="43948"/>
                </a:lnTo>
                <a:lnTo>
                  <a:pt x="21769" y="43512"/>
                </a:lnTo>
                <a:lnTo>
                  <a:pt x="18318" y="43222"/>
                </a:lnTo>
                <a:lnTo>
                  <a:pt x="15065" y="43029"/>
                </a:lnTo>
                <a:lnTo>
                  <a:pt x="11944" y="43852"/>
                </a:lnTo>
                <a:lnTo>
                  <a:pt x="8911" y="45353"/>
                </a:lnTo>
                <a:lnTo>
                  <a:pt x="1749" y="50056"/>
                </a:lnTo>
                <a:lnTo>
                  <a:pt x="1161" y="51395"/>
                </a:lnTo>
                <a:lnTo>
                  <a:pt x="770" y="53239"/>
                </a:lnTo>
                <a:lnTo>
                  <a:pt x="141" y="58493"/>
                </a:lnTo>
                <a:lnTo>
                  <a:pt x="0" y="86367"/>
                </a:lnTo>
                <a:lnTo>
                  <a:pt x="948" y="88936"/>
                </a:lnTo>
                <a:lnTo>
                  <a:pt x="2532" y="90650"/>
                </a:lnTo>
                <a:lnTo>
                  <a:pt x="4541" y="91792"/>
                </a:lnTo>
                <a:lnTo>
                  <a:pt x="6832" y="93506"/>
                </a:lnTo>
                <a:lnTo>
                  <a:pt x="9313" y="95601"/>
                </a:lnTo>
                <a:lnTo>
                  <a:pt x="11919" y="97951"/>
                </a:lnTo>
                <a:lnTo>
                  <a:pt x="14609" y="99516"/>
                </a:lnTo>
                <a:lnTo>
                  <a:pt x="17354" y="100561"/>
                </a:lnTo>
                <a:lnTo>
                  <a:pt x="20137" y="101257"/>
                </a:lnTo>
                <a:lnTo>
                  <a:pt x="22945" y="100769"/>
                </a:lnTo>
                <a:lnTo>
                  <a:pt x="25770" y="99490"/>
                </a:lnTo>
                <a:lnTo>
                  <a:pt x="28605" y="97686"/>
                </a:lnTo>
                <a:lnTo>
                  <a:pt x="31448" y="96483"/>
                </a:lnTo>
                <a:lnTo>
                  <a:pt x="34296" y="95681"/>
                </a:lnTo>
                <a:lnTo>
                  <a:pt x="37147" y="95146"/>
                </a:lnTo>
                <a:lnTo>
                  <a:pt x="39999" y="93837"/>
                </a:lnTo>
                <a:lnTo>
                  <a:pt x="42854" y="92012"/>
                </a:lnTo>
                <a:lnTo>
                  <a:pt x="49729" y="86790"/>
                </a:lnTo>
                <a:lnTo>
                  <a:pt x="51246" y="83504"/>
                </a:lnTo>
                <a:lnTo>
                  <a:pt x="53209" y="78456"/>
                </a:lnTo>
                <a:lnTo>
                  <a:pt x="55471" y="72232"/>
                </a:lnTo>
                <a:lnTo>
                  <a:pt x="56978" y="65227"/>
                </a:lnTo>
                <a:lnTo>
                  <a:pt x="57983" y="57698"/>
                </a:lnTo>
                <a:lnTo>
                  <a:pt x="58653" y="49822"/>
                </a:lnTo>
                <a:lnTo>
                  <a:pt x="58148" y="41713"/>
                </a:lnTo>
                <a:lnTo>
                  <a:pt x="56858" y="33451"/>
                </a:lnTo>
                <a:lnTo>
                  <a:pt x="52495" y="13310"/>
                </a:lnTo>
                <a:lnTo>
                  <a:pt x="50232" y="11657"/>
                </a:lnTo>
                <a:lnTo>
                  <a:pt x="46818" y="10555"/>
                </a:lnTo>
                <a:lnTo>
                  <a:pt x="42638" y="9821"/>
                </a:lnTo>
                <a:lnTo>
                  <a:pt x="38898" y="9331"/>
                </a:lnTo>
                <a:lnTo>
                  <a:pt x="35452" y="9004"/>
                </a:lnTo>
                <a:lnTo>
                  <a:pt x="32202" y="8787"/>
                </a:lnTo>
                <a:lnTo>
                  <a:pt x="30036" y="9594"/>
                </a:lnTo>
                <a:lnTo>
                  <a:pt x="28592" y="11085"/>
                </a:lnTo>
                <a:lnTo>
                  <a:pt x="27629" y="13031"/>
                </a:lnTo>
                <a:lnTo>
                  <a:pt x="26035" y="15282"/>
                </a:lnTo>
                <a:lnTo>
                  <a:pt x="24019" y="17734"/>
                </a:lnTo>
                <a:lnTo>
                  <a:pt x="21723" y="20321"/>
                </a:lnTo>
                <a:lnTo>
                  <a:pt x="16632" y="25737"/>
                </a:lnTo>
                <a:lnTo>
                  <a:pt x="13941" y="28514"/>
                </a:lnTo>
                <a:lnTo>
                  <a:pt x="12147" y="31319"/>
                </a:lnTo>
                <a:lnTo>
                  <a:pt x="10951" y="34140"/>
                </a:lnTo>
                <a:lnTo>
                  <a:pt x="10153" y="36974"/>
                </a:lnTo>
                <a:lnTo>
                  <a:pt x="10575" y="40768"/>
                </a:lnTo>
                <a:lnTo>
                  <a:pt x="11807" y="45203"/>
                </a:lnTo>
                <a:lnTo>
                  <a:pt x="13582" y="50064"/>
                </a:lnTo>
                <a:lnTo>
                  <a:pt x="16670" y="57115"/>
                </a:lnTo>
                <a:lnTo>
                  <a:pt x="31581" y="88457"/>
                </a:lnTo>
                <a:lnTo>
                  <a:pt x="34384" y="90330"/>
                </a:lnTo>
                <a:lnTo>
                  <a:pt x="38158" y="91579"/>
                </a:lnTo>
                <a:lnTo>
                  <a:pt x="42580" y="92411"/>
                </a:lnTo>
                <a:lnTo>
                  <a:pt x="46479" y="92966"/>
                </a:lnTo>
                <a:lnTo>
                  <a:pt x="50031" y="93337"/>
                </a:lnTo>
                <a:lnTo>
                  <a:pt x="53352" y="93583"/>
                </a:lnTo>
                <a:lnTo>
                  <a:pt x="57471" y="92795"/>
                </a:lnTo>
                <a:lnTo>
                  <a:pt x="62122" y="91318"/>
                </a:lnTo>
                <a:lnTo>
                  <a:pt x="67127" y="89379"/>
                </a:lnTo>
                <a:lnTo>
                  <a:pt x="70464" y="87135"/>
                </a:lnTo>
                <a:lnTo>
                  <a:pt x="72689" y="84687"/>
                </a:lnTo>
                <a:lnTo>
                  <a:pt x="74172" y="82102"/>
                </a:lnTo>
                <a:lnTo>
                  <a:pt x="77066" y="78473"/>
                </a:lnTo>
                <a:lnTo>
                  <a:pt x="80900" y="74150"/>
                </a:lnTo>
                <a:lnTo>
                  <a:pt x="89288" y="65218"/>
                </a:lnTo>
                <a:lnTo>
                  <a:pt x="96191" y="58073"/>
                </a:lnTo>
                <a:lnTo>
                  <a:pt x="98412" y="53882"/>
                </a:lnTo>
                <a:lnTo>
                  <a:pt x="99893" y="49182"/>
                </a:lnTo>
                <a:lnTo>
                  <a:pt x="100881" y="44145"/>
                </a:lnTo>
                <a:lnTo>
                  <a:pt x="101539" y="37929"/>
                </a:lnTo>
                <a:lnTo>
                  <a:pt x="101979" y="30927"/>
                </a:lnTo>
                <a:lnTo>
                  <a:pt x="102271" y="23402"/>
                </a:lnTo>
                <a:lnTo>
                  <a:pt x="101514" y="17433"/>
                </a:lnTo>
                <a:lnTo>
                  <a:pt x="100056" y="12501"/>
                </a:lnTo>
                <a:lnTo>
                  <a:pt x="98132" y="8260"/>
                </a:lnTo>
                <a:lnTo>
                  <a:pt x="95896" y="5433"/>
                </a:lnTo>
                <a:lnTo>
                  <a:pt x="93454" y="3548"/>
                </a:lnTo>
                <a:lnTo>
                  <a:pt x="90873" y="2292"/>
                </a:lnTo>
                <a:lnTo>
                  <a:pt x="88200" y="1455"/>
                </a:lnTo>
                <a:lnTo>
                  <a:pt x="85465" y="896"/>
                </a:lnTo>
                <a:lnTo>
                  <a:pt x="78784" y="0"/>
                </a:lnTo>
                <a:lnTo>
                  <a:pt x="76330" y="1831"/>
                </a:lnTo>
                <a:lnTo>
                  <a:pt x="72789" y="4957"/>
                </a:lnTo>
                <a:lnTo>
                  <a:pt x="68524" y="8946"/>
                </a:lnTo>
                <a:lnTo>
                  <a:pt x="65680" y="12558"/>
                </a:lnTo>
                <a:lnTo>
                  <a:pt x="63785" y="15918"/>
                </a:lnTo>
                <a:lnTo>
                  <a:pt x="59994" y="683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8"/>
          <p:cNvSpPr/>
          <p:nvPr/>
        </p:nvSpPr>
        <p:spPr>
          <a:xfrm>
            <a:off x="3560445" y="1420224"/>
            <a:ext cx="41524" cy="97109"/>
          </a:xfrm>
          <a:custGeom>
            <a:avLst/>
            <a:gdLst/>
            <a:ahLst/>
            <a:cxnLst/>
            <a:rect l="0" t="0" r="0" b="0"/>
            <a:pathLst>
              <a:path w="41524" h="97109">
                <a:moveTo>
                  <a:pt x="34289" y="97108"/>
                </a:moveTo>
                <a:lnTo>
                  <a:pt x="34289" y="81508"/>
                </a:lnTo>
                <a:lnTo>
                  <a:pt x="33337" y="78135"/>
                </a:lnTo>
                <a:lnTo>
                  <a:pt x="29739" y="66768"/>
                </a:lnTo>
                <a:lnTo>
                  <a:pt x="28398" y="61642"/>
                </a:lnTo>
                <a:lnTo>
                  <a:pt x="27504" y="57271"/>
                </a:lnTo>
                <a:lnTo>
                  <a:pt x="26908" y="53405"/>
                </a:lnTo>
                <a:lnTo>
                  <a:pt x="26511" y="49875"/>
                </a:lnTo>
                <a:lnTo>
                  <a:pt x="26246" y="46570"/>
                </a:lnTo>
                <a:lnTo>
                  <a:pt x="26070" y="43413"/>
                </a:lnTo>
                <a:lnTo>
                  <a:pt x="25000" y="39404"/>
                </a:lnTo>
                <a:lnTo>
                  <a:pt x="23334" y="34826"/>
                </a:lnTo>
                <a:lnTo>
                  <a:pt x="18367" y="22893"/>
                </a:lnTo>
                <a:lnTo>
                  <a:pt x="17007" y="22866"/>
                </a:lnTo>
                <a:lnTo>
                  <a:pt x="15148" y="23801"/>
                </a:lnTo>
                <a:lnTo>
                  <a:pt x="12956" y="25377"/>
                </a:lnTo>
                <a:lnTo>
                  <a:pt x="10542" y="27380"/>
                </a:lnTo>
                <a:lnTo>
                  <a:pt x="7980" y="29668"/>
                </a:lnTo>
                <a:lnTo>
                  <a:pt x="5320" y="32145"/>
                </a:lnTo>
                <a:lnTo>
                  <a:pt x="3546" y="35702"/>
                </a:lnTo>
                <a:lnTo>
                  <a:pt x="2365" y="39978"/>
                </a:lnTo>
                <a:lnTo>
                  <a:pt x="467" y="51427"/>
                </a:lnTo>
                <a:lnTo>
                  <a:pt x="1263" y="53319"/>
                </a:lnTo>
                <a:lnTo>
                  <a:pt x="2747" y="55533"/>
                </a:lnTo>
                <a:lnTo>
                  <a:pt x="4688" y="57961"/>
                </a:lnTo>
                <a:lnTo>
                  <a:pt x="6936" y="59580"/>
                </a:lnTo>
                <a:lnTo>
                  <a:pt x="9386" y="60659"/>
                </a:lnTo>
                <a:lnTo>
                  <a:pt x="11972" y="61379"/>
                </a:lnTo>
                <a:lnTo>
                  <a:pt x="14649" y="60906"/>
                </a:lnTo>
                <a:lnTo>
                  <a:pt x="17386" y="59639"/>
                </a:lnTo>
                <a:lnTo>
                  <a:pt x="20163" y="57841"/>
                </a:lnTo>
                <a:lnTo>
                  <a:pt x="22967" y="56642"/>
                </a:lnTo>
                <a:lnTo>
                  <a:pt x="25789" y="55843"/>
                </a:lnTo>
                <a:lnTo>
                  <a:pt x="28622" y="55311"/>
                </a:lnTo>
                <a:lnTo>
                  <a:pt x="30511" y="54003"/>
                </a:lnTo>
                <a:lnTo>
                  <a:pt x="31771" y="52179"/>
                </a:lnTo>
                <a:lnTo>
                  <a:pt x="32610" y="50010"/>
                </a:lnTo>
                <a:lnTo>
                  <a:pt x="34123" y="47612"/>
                </a:lnTo>
                <a:lnTo>
                  <a:pt x="36083" y="45061"/>
                </a:lnTo>
                <a:lnTo>
                  <a:pt x="38343" y="42407"/>
                </a:lnTo>
                <a:lnTo>
                  <a:pt x="39849" y="38733"/>
                </a:lnTo>
                <a:lnTo>
                  <a:pt x="40853" y="34379"/>
                </a:lnTo>
                <a:lnTo>
                  <a:pt x="41523" y="29571"/>
                </a:lnTo>
                <a:lnTo>
                  <a:pt x="41017" y="24461"/>
                </a:lnTo>
                <a:lnTo>
                  <a:pt x="39727" y="19149"/>
                </a:lnTo>
                <a:lnTo>
                  <a:pt x="37914" y="13703"/>
                </a:lnTo>
                <a:lnTo>
                  <a:pt x="35754" y="9120"/>
                </a:lnTo>
                <a:lnTo>
                  <a:pt x="33361" y="5112"/>
                </a:lnTo>
                <a:lnTo>
                  <a:pt x="30813" y="1487"/>
                </a:lnTo>
                <a:lnTo>
                  <a:pt x="28161" y="23"/>
                </a:lnTo>
                <a:lnTo>
                  <a:pt x="25442" y="0"/>
                </a:lnTo>
                <a:lnTo>
                  <a:pt x="22676" y="937"/>
                </a:lnTo>
                <a:lnTo>
                  <a:pt x="19880" y="1561"/>
                </a:lnTo>
                <a:lnTo>
                  <a:pt x="17063" y="1978"/>
                </a:lnTo>
                <a:lnTo>
                  <a:pt x="14233" y="2255"/>
                </a:lnTo>
                <a:lnTo>
                  <a:pt x="11393" y="5298"/>
                </a:lnTo>
                <a:lnTo>
                  <a:pt x="8548" y="10184"/>
                </a:lnTo>
                <a:lnTo>
                  <a:pt x="5698" y="16299"/>
                </a:lnTo>
                <a:lnTo>
                  <a:pt x="3799" y="25138"/>
                </a:lnTo>
                <a:lnTo>
                  <a:pt x="2532" y="35793"/>
                </a:lnTo>
                <a:lnTo>
                  <a:pt x="1125" y="56522"/>
                </a:lnTo>
                <a:lnTo>
                  <a:pt x="0" y="799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9"/>
          <p:cNvSpPr/>
          <p:nvPr/>
        </p:nvSpPr>
        <p:spPr>
          <a:xfrm>
            <a:off x="3569017" y="1491615"/>
            <a:ext cx="1328738" cy="3411856"/>
          </a:xfrm>
          <a:custGeom>
            <a:avLst/>
            <a:gdLst/>
            <a:ahLst/>
            <a:cxnLst/>
            <a:rect l="0" t="0" r="0" b="0"/>
            <a:pathLst>
              <a:path w="1328738" h="3411856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8626" y="25410"/>
                </a:lnTo>
                <a:lnTo>
                  <a:pt x="56571" y="79696"/>
                </a:lnTo>
                <a:lnTo>
                  <a:pt x="82891" y="121014"/>
                </a:lnTo>
                <a:lnTo>
                  <a:pt x="92721" y="129349"/>
                </a:lnTo>
                <a:lnTo>
                  <a:pt x="96104" y="133857"/>
                </a:lnTo>
                <a:lnTo>
                  <a:pt x="98359" y="138768"/>
                </a:lnTo>
                <a:lnTo>
                  <a:pt x="106530" y="160337"/>
                </a:lnTo>
                <a:lnTo>
                  <a:pt x="147066" y="247214"/>
                </a:lnTo>
                <a:lnTo>
                  <a:pt x="154780" y="276727"/>
                </a:lnTo>
                <a:lnTo>
                  <a:pt x="168521" y="309323"/>
                </a:lnTo>
                <a:lnTo>
                  <a:pt x="197381" y="409422"/>
                </a:lnTo>
                <a:lnTo>
                  <a:pt x="229556" y="508487"/>
                </a:lnTo>
                <a:lnTo>
                  <a:pt x="266626" y="610733"/>
                </a:lnTo>
                <a:lnTo>
                  <a:pt x="302621" y="710902"/>
                </a:lnTo>
                <a:lnTo>
                  <a:pt x="335905" y="816056"/>
                </a:lnTo>
                <a:lnTo>
                  <a:pt x="366707" y="908591"/>
                </a:lnTo>
                <a:lnTo>
                  <a:pt x="399637" y="1022472"/>
                </a:lnTo>
                <a:lnTo>
                  <a:pt x="427837" y="1124253"/>
                </a:lnTo>
                <a:lnTo>
                  <a:pt x="457495" y="1208248"/>
                </a:lnTo>
                <a:lnTo>
                  <a:pt x="501526" y="1325421"/>
                </a:lnTo>
                <a:lnTo>
                  <a:pt x="540533" y="1431305"/>
                </a:lnTo>
                <a:lnTo>
                  <a:pt x="585143" y="1542375"/>
                </a:lnTo>
                <a:lnTo>
                  <a:pt x="618680" y="1611002"/>
                </a:lnTo>
                <a:lnTo>
                  <a:pt x="656455" y="1691622"/>
                </a:lnTo>
                <a:lnTo>
                  <a:pt x="694278" y="1768038"/>
                </a:lnTo>
                <a:lnTo>
                  <a:pt x="734024" y="1850443"/>
                </a:lnTo>
                <a:lnTo>
                  <a:pt x="763589" y="1908449"/>
                </a:lnTo>
                <a:lnTo>
                  <a:pt x="806576" y="1998027"/>
                </a:lnTo>
                <a:lnTo>
                  <a:pt x="846238" y="2094231"/>
                </a:lnTo>
                <a:lnTo>
                  <a:pt x="880157" y="2174424"/>
                </a:lnTo>
                <a:lnTo>
                  <a:pt x="916135" y="2258324"/>
                </a:lnTo>
                <a:lnTo>
                  <a:pt x="948997" y="2339764"/>
                </a:lnTo>
                <a:lnTo>
                  <a:pt x="990273" y="2446092"/>
                </a:lnTo>
                <a:lnTo>
                  <a:pt x="1026366" y="2538779"/>
                </a:lnTo>
                <a:lnTo>
                  <a:pt x="1053380" y="2602816"/>
                </a:lnTo>
                <a:lnTo>
                  <a:pt x="1101312" y="2723829"/>
                </a:lnTo>
                <a:lnTo>
                  <a:pt x="1139528" y="2824252"/>
                </a:lnTo>
                <a:lnTo>
                  <a:pt x="1167492" y="2904000"/>
                </a:lnTo>
                <a:lnTo>
                  <a:pt x="1328737" y="34118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80"/>
          <p:cNvSpPr/>
          <p:nvPr/>
        </p:nvSpPr>
        <p:spPr>
          <a:xfrm>
            <a:off x="4777740" y="4483417"/>
            <a:ext cx="248603" cy="891541"/>
          </a:xfrm>
          <a:custGeom>
            <a:avLst/>
            <a:gdLst/>
            <a:ahLst/>
            <a:cxnLst/>
            <a:rect l="0" t="0" r="0" b="0"/>
            <a:pathLst>
              <a:path w="248603" h="891541">
                <a:moveTo>
                  <a:pt x="0" y="0"/>
                </a:moveTo>
                <a:lnTo>
                  <a:pt x="11931" y="23864"/>
                </a:lnTo>
                <a:lnTo>
                  <a:pt x="17367" y="39816"/>
                </a:lnTo>
                <a:lnTo>
                  <a:pt x="23243" y="65138"/>
                </a:lnTo>
                <a:lnTo>
                  <a:pt x="27475" y="90863"/>
                </a:lnTo>
                <a:lnTo>
                  <a:pt x="38881" y="149921"/>
                </a:lnTo>
                <a:lnTo>
                  <a:pt x="43066" y="174242"/>
                </a:lnTo>
                <a:lnTo>
                  <a:pt x="45855" y="193314"/>
                </a:lnTo>
                <a:lnTo>
                  <a:pt x="47715" y="208886"/>
                </a:lnTo>
                <a:lnTo>
                  <a:pt x="52765" y="233555"/>
                </a:lnTo>
                <a:lnTo>
                  <a:pt x="68536" y="299065"/>
                </a:lnTo>
                <a:lnTo>
                  <a:pt x="80625" y="345325"/>
                </a:lnTo>
                <a:lnTo>
                  <a:pt x="89173" y="375411"/>
                </a:lnTo>
                <a:lnTo>
                  <a:pt x="96148" y="398307"/>
                </a:lnTo>
                <a:lnTo>
                  <a:pt x="99882" y="420548"/>
                </a:lnTo>
                <a:lnTo>
                  <a:pt x="103446" y="445991"/>
                </a:lnTo>
                <a:lnTo>
                  <a:pt x="107064" y="462109"/>
                </a:lnTo>
                <a:lnTo>
                  <a:pt x="116163" y="497799"/>
                </a:lnTo>
                <a:lnTo>
                  <a:pt x="126558" y="535887"/>
                </a:lnTo>
                <a:lnTo>
                  <a:pt x="131997" y="552520"/>
                </a:lnTo>
                <a:lnTo>
                  <a:pt x="137528" y="567420"/>
                </a:lnTo>
                <a:lnTo>
                  <a:pt x="143120" y="581162"/>
                </a:lnTo>
                <a:lnTo>
                  <a:pt x="148753" y="597944"/>
                </a:lnTo>
                <a:lnTo>
                  <a:pt x="154414" y="616752"/>
                </a:lnTo>
                <a:lnTo>
                  <a:pt x="164831" y="653207"/>
                </a:lnTo>
                <a:lnTo>
                  <a:pt x="198686" y="766156"/>
                </a:lnTo>
                <a:lnTo>
                  <a:pt x="205799" y="784138"/>
                </a:lnTo>
                <a:lnTo>
                  <a:pt x="215305" y="806603"/>
                </a:lnTo>
                <a:lnTo>
                  <a:pt x="248602" y="8915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6035" y="960120"/>
            <a:ext cx="4011930" cy="493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23"/>
          <p:cNvSpPr/>
          <p:nvPr/>
        </p:nvSpPr>
        <p:spPr>
          <a:xfrm>
            <a:off x="7589519" y="1011555"/>
            <a:ext cx="240032" cy="2211706"/>
          </a:xfrm>
          <a:custGeom>
            <a:avLst/>
            <a:gdLst/>
            <a:ahLst/>
            <a:cxnLst/>
            <a:rect l="0" t="0" r="0" b="0"/>
            <a:pathLst>
              <a:path w="240032" h="2211706">
                <a:moveTo>
                  <a:pt x="240031" y="0"/>
                </a:moveTo>
                <a:lnTo>
                  <a:pt x="240031" y="11931"/>
                </a:lnTo>
                <a:lnTo>
                  <a:pt x="232650" y="40550"/>
                </a:lnTo>
                <a:lnTo>
                  <a:pt x="227261" y="66413"/>
                </a:lnTo>
                <a:lnTo>
                  <a:pt x="219631" y="102757"/>
                </a:lnTo>
                <a:lnTo>
                  <a:pt x="215013" y="166731"/>
                </a:lnTo>
                <a:lnTo>
                  <a:pt x="212500" y="212562"/>
                </a:lnTo>
                <a:lnTo>
                  <a:pt x="205252" y="246554"/>
                </a:lnTo>
                <a:lnTo>
                  <a:pt x="199563" y="285778"/>
                </a:lnTo>
                <a:lnTo>
                  <a:pt x="188776" y="365556"/>
                </a:lnTo>
                <a:lnTo>
                  <a:pt x="178833" y="428534"/>
                </a:lnTo>
                <a:lnTo>
                  <a:pt x="173515" y="459997"/>
                </a:lnTo>
                <a:lnTo>
                  <a:pt x="162526" y="535595"/>
                </a:lnTo>
                <a:lnTo>
                  <a:pt x="156928" y="577091"/>
                </a:lnTo>
                <a:lnTo>
                  <a:pt x="150709" y="633357"/>
                </a:lnTo>
                <a:lnTo>
                  <a:pt x="145087" y="683447"/>
                </a:lnTo>
                <a:lnTo>
                  <a:pt x="110229" y="911844"/>
                </a:lnTo>
                <a:lnTo>
                  <a:pt x="103966" y="963178"/>
                </a:lnTo>
                <a:lnTo>
                  <a:pt x="90601" y="1096810"/>
                </a:lnTo>
                <a:lnTo>
                  <a:pt x="81560" y="1165615"/>
                </a:lnTo>
                <a:lnTo>
                  <a:pt x="75484" y="1233157"/>
                </a:lnTo>
                <a:lnTo>
                  <a:pt x="69944" y="1300544"/>
                </a:lnTo>
                <a:lnTo>
                  <a:pt x="59883" y="1429603"/>
                </a:lnTo>
                <a:lnTo>
                  <a:pt x="30035" y="1726275"/>
                </a:lnTo>
                <a:lnTo>
                  <a:pt x="26571" y="1785512"/>
                </a:lnTo>
                <a:lnTo>
                  <a:pt x="24841" y="1854331"/>
                </a:lnTo>
                <a:lnTo>
                  <a:pt x="17946" y="1915735"/>
                </a:lnTo>
                <a:lnTo>
                  <a:pt x="17177" y="2069554"/>
                </a:lnTo>
                <a:lnTo>
                  <a:pt x="14619" y="2084391"/>
                </a:lnTo>
                <a:lnTo>
                  <a:pt x="11260" y="2095114"/>
                </a:lnTo>
                <a:lnTo>
                  <a:pt x="9104" y="2127679"/>
                </a:lnTo>
                <a:lnTo>
                  <a:pt x="8583" y="2195660"/>
                </a:lnTo>
                <a:lnTo>
                  <a:pt x="7627" y="2198151"/>
                </a:lnTo>
                <a:lnTo>
                  <a:pt x="6038" y="2199811"/>
                </a:lnTo>
                <a:lnTo>
                  <a:pt x="0" y="22117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24"/>
          <p:cNvSpPr/>
          <p:nvPr/>
        </p:nvSpPr>
        <p:spPr>
          <a:xfrm>
            <a:off x="6920865" y="1414462"/>
            <a:ext cx="1800226" cy="60008"/>
          </a:xfrm>
          <a:custGeom>
            <a:avLst/>
            <a:gdLst/>
            <a:ahLst/>
            <a:cxnLst/>
            <a:rect l="0" t="0" r="0" b="0"/>
            <a:pathLst>
              <a:path w="1800226" h="60008">
                <a:moveTo>
                  <a:pt x="0" y="0"/>
                </a:moveTo>
                <a:lnTo>
                  <a:pt x="9101" y="4551"/>
                </a:lnTo>
                <a:lnTo>
                  <a:pt x="12735" y="5891"/>
                </a:lnTo>
                <a:lnTo>
                  <a:pt x="19312" y="7381"/>
                </a:lnTo>
                <a:lnTo>
                  <a:pt x="22399" y="8731"/>
                </a:lnTo>
                <a:lnTo>
                  <a:pt x="25411" y="10583"/>
                </a:lnTo>
                <a:lnTo>
                  <a:pt x="28370" y="12770"/>
                </a:lnTo>
                <a:lnTo>
                  <a:pt x="33201" y="14229"/>
                </a:lnTo>
                <a:lnTo>
                  <a:pt x="46188" y="15849"/>
                </a:lnTo>
                <a:lnTo>
                  <a:pt x="92320" y="21312"/>
                </a:lnTo>
                <a:lnTo>
                  <a:pt x="112028" y="22780"/>
                </a:lnTo>
                <a:lnTo>
                  <a:pt x="154248" y="24412"/>
                </a:lnTo>
                <a:lnTo>
                  <a:pt x="269527" y="25546"/>
                </a:lnTo>
                <a:lnTo>
                  <a:pt x="850680" y="25717"/>
                </a:lnTo>
                <a:lnTo>
                  <a:pt x="866206" y="26670"/>
                </a:lnTo>
                <a:lnTo>
                  <a:pt x="881318" y="28257"/>
                </a:lnTo>
                <a:lnTo>
                  <a:pt x="896155" y="30268"/>
                </a:lnTo>
                <a:lnTo>
                  <a:pt x="915572" y="31609"/>
                </a:lnTo>
                <a:lnTo>
                  <a:pt x="962546" y="33098"/>
                </a:lnTo>
                <a:lnTo>
                  <a:pt x="987455" y="34448"/>
                </a:lnTo>
                <a:lnTo>
                  <a:pt x="1059659" y="39946"/>
                </a:lnTo>
                <a:lnTo>
                  <a:pt x="1096434" y="41566"/>
                </a:lnTo>
                <a:lnTo>
                  <a:pt x="1112908" y="42951"/>
                </a:lnTo>
                <a:lnTo>
                  <a:pt x="1128654" y="44826"/>
                </a:lnTo>
                <a:lnTo>
                  <a:pt x="1143914" y="47029"/>
                </a:lnTo>
                <a:lnTo>
                  <a:pt x="1158849" y="48498"/>
                </a:lnTo>
                <a:lnTo>
                  <a:pt x="1188143" y="50130"/>
                </a:lnTo>
                <a:lnTo>
                  <a:pt x="1227198" y="50855"/>
                </a:lnTo>
                <a:lnTo>
                  <a:pt x="1268369" y="52130"/>
                </a:lnTo>
                <a:lnTo>
                  <a:pt x="1284682" y="53803"/>
                </a:lnTo>
                <a:lnTo>
                  <a:pt x="1299366" y="55871"/>
                </a:lnTo>
                <a:lnTo>
                  <a:pt x="1321540" y="57250"/>
                </a:lnTo>
                <a:lnTo>
                  <a:pt x="1379195" y="58782"/>
                </a:lnTo>
                <a:lnTo>
                  <a:pt x="1652179" y="59960"/>
                </a:lnTo>
                <a:lnTo>
                  <a:pt x="1800225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25"/>
          <p:cNvSpPr/>
          <p:nvPr/>
        </p:nvSpPr>
        <p:spPr>
          <a:xfrm>
            <a:off x="7306627" y="1200150"/>
            <a:ext cx="222886" cy="222886"/>
          </a:xfrm>
          <a:custGeom>
            <a:avLst/>
            <a:gdLst/>
            <a:ahLst/>
            <a:cxnLst/>
            <a:rect l="0" t="0" r="0" b="0"/>
            <a:pathLst>
              <a:path w="222886" h="222886">
                <a:moveTo>
                  <a:pt x="0" y="0"/>
                </a:moveTo>
                <a:lnTo>
                  <a:pt x="9101" y="4550"/>
                </a:lnTo>
                <a:lnTo>
                  <a:pt x="11782" y="6843"/>
                </a:lnTo>
                <a:lnTo>
                  <a:pt x="13571" y="9325"/>
                </a:lnTo>
                <a:lnTo>
                  <a:pt x="14762" y="11931"/>
                </a:lnTo>
                <a:lnTo>
                  <a:pt x="19366" y="17479"/>
                </a:lnTo>
                <a:lnTo>
                  <a:pt x="26246" y="24988"/>
                </a:lnTo>
                <a:lnTo>
                  <a:pt x="34642" y="33803"/>
                </a:lnTo>
                <a:lnTo>
                  <a:pt x="41192" y="41585"/>
                </a:lnTo>
                <a:lnTo>
                  <a:pt x="46511" y="48678"/>
                </a:lnTo>
                <a:lnTo>
                  <a:pt x="51010" y="55312"/>
                </a:lnTo>
                <a:lnTo>
                  <a:pt x="61630" y="67355"/>
                </a:lnTo>
                <a:lnTo>
                  <a:pt x="93748" y="101055"/>
                </a:lnTo>
                <a:lnTo>
                  <a:pt x="107266" y="114042"/>
                </a:lnTo>
                <a:lnTo>
                  <a:pt x="118183" y="123653"/>
                </a:lnTo>
                <a:lnTo>
                  <a:pt x="127366" y="131013"/>
                </a:lnTo>
                <a:lnTo>
                  <a:pt x="135393" y="138777"/>
                </a:lnTo>
                <a:lnTo>
                  <a:pt x="142650" y="146810"/>
                </a:lnTo>
                <a:lnTo>
                  <a:pt x="149393" y="155023"/>
                </a:lnTo>
                <a:lnTo>
                  <a:pt x="155792" y="163356"/>
                </a:lnTo>
                <a:lnTo>
                  <a:pt x="161965" y="171769"/>
                </a:lnTo>
                <a:lnTo>
                  <a:pt x="167984" y="180235"/>
                </a:lnTo>
                <a:lnTo>
                  <a:pt x="173902" y="186832"/>
                </a:lnTo>
                <a:lnTo>
                  <a:pt x="179752" y="192182"/>
                </a:lnTo>
                <a:lnTo>
                  <a:pt x="185557" y="196701"/>
                </a:lnTo>
                <a:lnTo>
                  <a:pt x="190380" y="200666"/>
                </a:lnTo>
                <a:lnTo>
                  <a:pt x="194547" y="204262"/>
                </a:lnTo>
                <a:lnTo>
                  <a:pt x="198278" y="207612"/>
                </a:lnTo>
                <a:lnTo>
                  <a:pt x="202670" y="210798"/>
                </a:lnTo>
                <a:lnTo>
                  <a:pt x="207504" y="213874"/>
                </a:lnTo>
                <a:lnTo>
                  <a:pt x="222885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6"/>
          <p:cNvSpPr/>
          <p:nvPr/>
        </p:nvSpPr>
        <p:spPr>
          <a:xfrm>
            <a:off x="7229475" y="1225867"/>
            <a:ext cx="308610" cy="265749"/>
          </a:xfrm>
          <a:custGeom>
            <a:avLst/>
            <a:gdLst/>
            <a:ahLst/>
            <a:cxnLst/>
            <a:rect l="0" t="0" r="0" b="0"/>
            <a:pathLst>
              <a:path w="308610" h="265749">
                <a:moveTo>
                  <a:pt x="308609" y="0"/>
                </a:moveTo>
                <a:lnTo>
                  <a:pt x="299508" y="4551"/>
                </a:lnTo>
                <a:lnTo>
                  <a:pt x="292499" y="6785"/>
                </a:lnTo>
                <a:lnTo>
                  <a:pt x="289297" y="7381"/>
                </a:lnTo>
                <a:lnTo>
                  <a:pt x="283353" y="12541"/>
                </a:lnTo>
                <a:lnTo>
                  <a:pt x="275579" y="20743"/>
                </a:lnTo>
                <a:lnTo>
                  <a:pt x="266587" y="30974"/>
                </a:lnTo>
                <a:lnTo>
                  <a:pt x="251515" y="47421"/>
                </a:lnTo>
                <a:lnTo>
                  <a:pt x="244829" y="54474"/>
                </a:lnTo>
                <a:lnTo>
                  <a:pt x="224700" y="77551"/>
                </a:lnTo>
                <a:lnTo>
                  <a:pt x="212665" y="91705"/>
                </a:lnTo>
                <a:lnTo>
                  <a:pt x="201784" y="103047"/>
                </a:lnTo>
                <a:lnTo>
                  <a:pt x="191672" y="112513"/>
                </a:lnTo>
                <a:lnTo>
                  <a:pt x="182074" y="120729"/>
                </a:lnTo>
                <a:lnTo>
                  <a:pt x="151090" y="145097"/>
                </a:lnTo>
                <a:lnTo>
                  <a:pt x="45343" y="226395"/>
                </a:lnTo>
                <a:lnTo>
                  <a:pt x="27137" y="241273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7"/>
          <p:cNvSpPr/>
          <p:nvPr/>
        </p:nvSpPr>
        <p:spPr>
          <a:xfrm>
            <a:off x="7966709" y="1217294"/>
            <a:ext cx="274322" cy="180024"/>
          </a:xfrm>
          <a:custGeom>
            <a:avLst/>
            <a:gdLst/>
            <a:ahLst/>
            <a:cxnLst/>
            <a:rect l="0" t="0" r="0" b="0"/>
            <a:pathLst>
              <a:path w="274322" h="180024">
                <a:moveTo>
                  <a:pt x="0" y="0"/>
                </a:moveTo>
                <a:lnTo>
                  <a:pt x="9103" y="4551"/>
                </a:lnTo>
                <a:lnTo>
                  <a:pt x="14641" y="8749"/>
                </a:lnTo>
                <a:lnTo>
                  <a:pt x="21191" y="14406"/>
                </a:lnTo>
                <a:lnTo>
                  <a:pt x="35136" y="27358"/>
                </a:lnTo>
                <a:lnTo>
                  <a:pt x="47684" y="39464"/>
                </a:lnTo>
                <a:lnTo>
                  <a:pt x="54649" y="45360"/>
                </a:lnTo>
                <a:lnTo>
                  <a:pt x="62151" y="51195"/>
                </a:lnTo>
                <a:lnTo>
                  <a:pt x="70009" y="56990"/>
                </a:lnTo>
                <a:lnTo>
                  <a:pt x="77153" y="62759"/>
                </a:lnTo>
                <a:lnTo>
                  <a:pt x="83820" y="68509"/>
                </a:lnTo>
                <a:lnTo>
                  <a:pt x="90171" y="74248"/>
                </a:lnTo>
                <a:lnTo>
                  <a:pt x="96309" y="79026"/>
                </a:lnTo>
                <a:lnTo>
                  <a:pt x="102307" y="83164"/>
                </a:lnTo>
                <a:lnTo>
                  <a:pt x="115002" y="91255"/>
                </a:lnTo>
                <a:lnTo>
                  <a:pt x="130170" y="101201"/>
                </a:lnTo>
                <a:lnTo>
                  <a:pt x="137263" y="106520"/>
                </a:lnTo>
                <a:lnTo>
                  <a:pt x="143896" y="111971"/>
                </a:lnTo>
                <a:lnTo>
                  <a:pt x="150223" y="117510"/>
                </a:lnTo>
                <a:lnTo>
                  <a:pt x="156346" y="122155"/>
                </a:lnTo>
                <a:lnTo>
                  <a:pt x="162334" y="126205"/>
                </a:lnTo>
                <a:lnTo>
                  <a:pt x="168230" y="129856"/>
                </a:lnTo>
                <a:lnTo>
                  <a:pt x="174066" y="133244"/>
                </a:lnTo>
                <a:lnTo>
                  <a:pt x="185631" y="139547"/>
                </a:lnTo>
                <a:lnTo>
                  <a:pt x="190429" y="141609"/>
                </a:lnTo>
                <a:lnTo>
                  <a:pt x="198301" y="143900"/>
                </a:lnTo>
                <a:lnTo>
                  <a:pt x="205543" y="147369"/>
                </a:lnTo>
                <a:lnTo>
                  <a:pt x="215134" y="152538"/>
                </a:lnTo>
                <a:lnTo>
                  <a:pt x="235632" y="163998"/>
                </a:lnTo>
                <a:lnTo>
                  <a:pt x="251094" y="172266"/>
                </a:lnTo>
                <a:lnTo>
                  <a:pt x="256930" y="174851"/>
                </a:lnTo>
                <a:lnTo>
                  <a:pt x="261774" y="176575"/>
                </a:lnTo>
                <a:lnTo>
                  <a:pt x="274321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8"/>
          <p:cNvSpPr/>
          <p:nvPr/>
        </p:nvSpPr>
        <p:spPr>
          <a:xfrm>
            <a:off x="8138159" y="1260157"/>
            <a:ext cx="180024" cy="197169"/>
          </a:xfrm>
          <a:custGeom>
            <a:avLst/>
            <a:gdLst/>
            <a:ahLst/>
            <a:cxnLst/>
            <a:rect l="0" t="0" r="0" b="0"/>
            <a:pathLst>
              <a:path w="180024" h="197169">
                <a:moveTo>
                  <a:pt x="180023" y="0"/>
                </a:moveTo>
                <a:lnTo>
                  <a:pt x="166371" y="18203"/>
                </a:lnTo>
                <a:lnTo>
                  <a:pt x="153776" y="32138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9"/>
          <p:cNvSpPr/>
          <p:nvPr/>
        </p:nvSpPr>
        <p:spPr>
          <a:xfrm>
            <a:off x="8043866" y="1289822"/>
            <a:ext cx="291462" cy="300163"/>
          </a:xfrm>
          <a:custGeom>
            <a:avLst/>
            <a:gdLst/>
            <a:ahLst/>
            <a:cxnLst/>
            <a:rect l="0" t="0" r="0" b="0"/>
            <a:pathLst>
              <a:path w="291462" h="300163">
                <a:moveTo>
                  <a:pt x="274316" y="13197"/>
                </a:moveTo>
                <a:lnTo>
                  <a:pt x="269765" y="8647"/>
                </a:lnTo>
                <a:lnTo>
                  <a:pt x="267472" y="8259"/>
                </a:lnTo>
                <a:lnTo>
                  <a:pt x="264991" y="8952"/>
                </a:lnTo>
                <a:lnTo>
                  <a:pt x="262385" y="10368"/>
                </a:lnTo>
                <a:lnTo>
                  <a:pt x="260646" y="12263"/>
                </a:lnTo>
                <a:lnTo>
                  <a:pt x="259488" y="14480"/>
                </a:lnTo>
                <a:lnTo>
                  <a:pt x="257249" y="20435"/>
                </a:lnTo>
                <a:lnTo>
                  <a:pt x="253077" y="29432"/>
                </a:lnTo>
                <a:lnTo>
                  <a:pt x="248049" y="37240"/>
                </a:lnTo>
                <a:lnTo>
                  <a:pt x="245376" y="40656"/>
                </a:lnTo>
                <a:lnTo>
                  <a:pt x="242404" y="46991"/>
                </a:lnTo>
                <a:lnTo>
                  <a:pt x="241611" y="50014"/>
                </a:lnTo>
                <a:lnTo>
                  <a:pt x="238191" y="55913"/>
                </a:lnTo>
                <a:lnTo>
                  <a:pt x="230909" y="64589"/>
                </a:lnTo>
                <a:lnTo>
                  <a:pt x="225497" y="71281"/>
                </a:lnTo>
                <a:lnTo>
                  <a:pt x="219917" y="80605"/>
                </a:lnTo>
                <a:lnTo>
                  <a:pt x="215190" y="85758"/>
                </a:lnTo>
                <a:lnTo>
                  <a:pt x="209181" y="91099"/>
                </a:lnTo>
                <a:lnTo>
                  <a:pt x="202317" y="96564"/>
                </a:lnTo>
                <a:lnTo>
                  <a:pt x="160802" y="131561"/>
                </a:lnTo>
                <a:lnTo>
                  <a:pt x="148157" y="143542"/>
                </a:lnTo>
                <a:lnTo>
                  <a:pt x="137822" y="154386"/>
                </a:lnTo>
                <a:lnTo>
                  <a:pt x="129028" y="164473"/>
                </a:lnTo>
                <a:lnTo>
                  <a:pt x="122213" y="171198"/>
                </a:lnTo>
                <a:lnTo>
                  <a:pt x="116716" y="175681"/>
                </a:lnTo>
                <a:lnTo>
                  <a:pt x="112100" y="178670"/>
                </a:lnTo>
                <a:lnTo>
                  <a:pt x="107117" y="183520"/>
                </a:lnTo>
                <a:lnTo>
                  <a:pt x="101890" y="189611"/>
                </a:lnTo>
                <a:lnTo>
                  <a:pt x="96500" y="196529"/>
                </a:lnTo>
                <a:lnTo>
                  <a:pt x="91955" y="202094"/>
                </a:lnTo>
                <a:lnTo>
                  <a:pt x="84364" y="210816"/>
                </a:lnTo>
                <a:lnTo>
                  <a:pt x="70196" y="225488"/>
                </a:lnTo>
                <a:lnTo>
                  <a:pt x="61084" y="234735"/>
                </a:lnTo>
                <a:lnTo>
                  <a:pt x="53104" y="241851"/>
                </a:lnTo>
                <a:lnTo>
                  <a:pt x="45878" y="247548"/>
                </a:lnTo>
                <a:lnTo>
                  <a:pt x="39157" y="252299"/>
                </a:lnTo>
                <a:lnTo>
                  <a:pt x="34676" y="256419"/>
                </a:lnTo>
                <a:lnTo>
                  <a:pt x="31689" y="260117"/>
                </a:lnTo>
                <a:lnTo>
                  <a:pt x="27416" y="266767"/>
                </a:lnTo>
                <a:lnTo>
                  <a:pt x="22343" y="272898"/>
                </a:lnTo>
                <a:lnTo>
                  <a:pt x="19657" y="274913"/>
                </a:lnTo>
                <a:lnTo>
                  <a:pt x="14132" y="277153"/>
                </a:lnTo>
                <a:lnTo>
                  <a:pt x="5665" y="278414"/>
                </a:lnTo>
                <a:lnTo>
                  <a:pt x="3776" y="279544"/>
                </a:lnTo>
                <a:lnTo>
                  <a:pt x="2516" y="281249"/>
                </a:lnTo>
                <a:lnTo>
                  <a:pt x="494" y="286279"/>
                </a:lnTo>
                <a:lnTo>
                  <a:pt x="94" y="294117"/>
                </a:lnTo>
                <a:lnTo>
                  <a:pt x="25" y="300162"/>
                </a:lnTo>
                <a:lnTo>
                  <a:pt x="0" y="296814"/>
                </a:lnTo>
                <a:lnTo>
                  <a:pt x="4548" y="291754"/>
                </a:lnTo>
                <a:lnTo>
                  <a:pt x="6841" y="290342"/>
                </a:lnTo>
                <a:lnTo>
                  <a:pt x="11929" y="288773"/>
                </a:lnTo>
                <a:lnTo>
                  <a:pt x="14618" y="286449"/>
                </a:lnTo>
                <a:lnTo>
                  <a:pt x="20147" y="278788"/>
                </a:lnTo>
                <a:lnTo>
                  <a:pt x="25780" y="271573"/>
                </a:lnTo>
                <a:lnTo>
                  <a:pt x="32411" y="264238"/>
                </a:lnTo>
                <a:lnTo>
                  <a:pt x="46854" y="249399"/>
                </a:lnTo>
                <a:lnTo>
                  <a:pt x="130732" y="165355"/>
                </a:lnTo>
                <a:lnTo>
                  <a:pt x="137636" y="159403"/>
                </a:lnTo>
                <a:lnTo>
                  <a:pt x="158007" y="142630"/>
                </a:lnTo>
                <a:lnTo>
                  <a:pt x="167249" y="134729"/>
                </a:lnTo>
                <a:lnTo>
                  <a:pt x="175316" y="127556"/>
                </a:lnTo>
                <a:lnTo>
                  <a:pt x="182598" y="120869"/>
                </a:lnTo>
                <a:lnTo>
                  <a:pt x="189358" y="113553"/>
                </a:lnTo>
                <a:lnTo>
                  <a:pt x="195771" y="105819"/>
                </a:lnTo>
                <a:lnTo>
                  <a:pt x="201950" y="97805"/>
                </a:lnTo>
                <a:lnTo>
                  <a:pt x="207022" y="91510"/>
                </a:lnTo>
                <a:lnTo>
                  <a:pt x="211355" y="86361"/>
                </a:lnTo>
                <a:lnTo>
                  <a:pt x="215198" y="81976"/>
                </a:lnTo>
                <a:lnTo>
                  <a:pt x="218711" y="79052"/>
                </a:lnTo>
                <a:lnTo>
                  <a:pt x="228208" y="73985"/>
                </a:lnTo>
                <a:lnTo>
                  <a:pt x="234139" y="69424"/>
                </a:lnTo>
                <a:lnTo>
                  <a:pt x="236101" y="66874"/>
                </a:lnTo>
                <a:lnTo>
                  <a:pt x="237410" y="64222"/>
                </a:lnTo>
                <a:lnTo>
                  <a:pt x="238281" y="61501"/>
                </a:lnTo>
                <a:lnTo>
                  <a:pt x="241791" y="55938"/>
                </a:lnTo>
                <a:lnTo>
                  <a:pt x="249122" y="47452"/>
                </a:lnTo>
                <a:lnTo>
                  <a:pt x="257326" y="38904"/>
                </a:lnTo>
                <a:lnTo>
                  <a:pt x="260133" y="36050"/>
                </a:lnTo>
                <a:lnTo>
                  <a:pt x="262002" y="33195"/>
                </a:lnTo>
                <a:lnTo>
                  <a:pt x="264081" y="27483"/>
                </a:lnTo>
                <a:lnTo>
                  <a:pt x="265588" y="25579"/>
                </a:lnTo>
                <a:lnTo>
                  <a:pt x="267545" y="24309"/>
                </a:lnTo>
                <a:lnTo>
                  <a:pt x="269802" y="23463"/>
                </a:lnTo>
                <a:lnTo>
                  <a:pt x="274850" y="19982"/>
                </a:lnTo>
                <a:lnTo>
                  <a:pt x="277529" y="17721"/>
                </a:lnTo>
                <a:lnTo>
                  <a:pt x="279316" y="15260"/>
                </a:lnTo>
                <a:lnTo>
                  <a:pt x="281300" y="9987"/>
                </a:lnTo>
                <a:lnTo>
                  <a:pt x="282783" y="8200"/>
                </a:lnTo>
                <a:lnTo>
                  <a:pt x="284723" y="7008"/>
                </a:lnTo>
                <a:lnTo>
                  <a:pt x="286968" y="6214"/>
                </a:lnTo>
                <a:lnTo>
                  <a:pt x="288466" y="4732"/>
                </a:lnTo>
                <a:lnTo>
                  <a:pt x="289464" y="2791"/>
                </a:lnTo>
                <a:lnTo>
                  <a:pt x="290130" y="545"/>
                </a:lnTo>
                <a:lnTo>
                  <a:pt x="290574" y="0"/>
                </a:lnTo>
                <a:lnTo>
                  <a:pt x="290870" y="589"/>
                </a:lnTo>
                <a:lnTo>
                  <a:pt x="291461" y="4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0"/>
          <p:cNvSpPr/>
          <p:nvPr/>
        </p:nvSpPr>
        <p:spPr>
          <a:xfrm>
            <a:off x="7144611" y="1535702"/>
            <a:ext cx="290560" cy="383784"/>
          </a:xfrm>
          <a:custGeom>
            <a:avLst/>
            <a:gdLst/>
            <a:ahLst/>
            <a:cxnLst/>
            <a:rect l="0" t="0" r="0" b="0"/>
            <a:pathLst>
              <a:path w="290560" h="383784">
                <a:moveTo>
                  <a:pt x="256314" y="33065"/>
                </a:moveTo>
                <a:lnTo>
                  <a:pt x="251763" y="33065"/>
                </a:lnTo>
                <a:lnTo>
                  <a:pt x="250422" y="32112"/>
                </a:lnTo>
                <a:lnTo>
                  <a:pt x="249529" y="30525"/>
                </a:lnTo>
                <a:lnTo>
                  <a:pt x="248933" y="28514"/>
                </a:lnTo>
                <a:lnTo>
                  <a:pt x="247583" y="27174"/>
                </a:lnTo>
                <a:lnTo>
                  <a:pt x="245730" y="26280"/>
                </a:lnTo>
                <a:lnTo>
                  <a:pt x="241133" y="25287"/>
                </a:lnTo>
                <a:lnTo>
                  <a:pt x="235914" y="24846"/>
                </a:lnTo>
                <a:lnTo>
                  <a:pt x="227880" y="22109"/>
                </a:lnTo>
                <a:lnTo>
                  <a:pt x="216301" y="17143"/>
                </a:lnTo>
                <a:lnTo>
                  <a:pt x="209744" y="11732"/>
                </a:lnTo>
                <a:lnTo>
                  <a:pt x="207170" y="10270"/>
                </a:lnTo>
                <a:lnTo>
                  <a:pt x="201770" y="8646"/>
                </a:lnTo>
                <a:lnTo>
                  <a:pt x="193375" y="7732"/>
                </a:lnTo>
                <a:lnTo>
                  <a:pt x="190542" y="6652"/>
                </a:lnTo>
                <a:lnTo>
                  <a:pt x="182004" y="1532"/>
                </a:lnTo>
                <a:lnTo>
                  <a:pt x="176297" y="0"/>
                </a:lnTo>
                <a:lnTo>
                  <a:pt x="171537" y="544"/>
                </a:lnTo>
                <a:lnTo>
                  <a:pt x="165506" y="1860"/>
                </a:lnTo>
                <a:lnTo>
                  <a:pt x="158628" y="3689"/>
                </a:lnTo>
                <a:lnTo>
                  <a:pt x="153090" y="4909"/>
                </a:lnTo>
                <a:lnTo>
                  <a:pt x="144396" y="6264"/>
                </a:lnTo>
                <a:lnTo>
                  <a:pt x="139792" y="7577"/>
                </a:lnTo>
                <a:lnTo>
                  <a:pt x="134817" y="9406"/>
                </a:lnTo>
                <a:lnTo>
                  <a:pt x="129596" y="11577"/>
                </a:lnTo>
                <a:lnTo>
                  <a:pt x="125163" y="14930"/>
                </a:lnTo>
                <a:lnTo>
                  <a:pt x="117697" y="23735"/>
                </a:lnTo>
                <a:lnTo>
                  <a:pt x="111204" y="33998"/>
                </a:lnTo>
                <a:lnTo>
                  <a:pt x="103238" y="47767"/>
                </a:lnTo>
                <a:lnTo>
                  <a:pt x="90172" y="69762"/>
                </a:lnTo>
                <a:lnTo>
                  <a:pt x="83640" y="79437"/>
                </a:lnTo>
                <a:lnTo>
                  <a:pt x="77380" y="87792"/>
                </a:lnTo>
                <a:lnTo>
                  <a:pt x="71302" y="95267"/>
                </a:lnTo>
                <a:lnTo>
                  <a:pt x="65345" y="105966"/>
                </a:lnTo>
                <a:lnTo>
                  <a:pt x="59469" y="118813"/>
                </a:lnTo>
                <a:lnTo>
                  <a:pt x="53646" y="133093"/>
                </a:lnTo>
                <a:lnTo>
                  <a:pt x="27248" y="194148"/>
                </a:lnTo>
                <a:lnTo>
                  <a:pt x="19783" y="216654"/>
                </a:lnTo>
                <a:lnTo>
                  <a:pt x="13854" y="239278"/>
                </a:lnTo>
                <a:lnTo>
                  <a:pt x="5679" y="278067"/>
                </a:lnTo>
                <a:lnTo>
                  <a:pt x="3499" y="289745"/>
                </a:lnTo>
                <a:lnTo>
                  <a:pt x="2045" y="298482"/>
                </a:lnTo>
                <a:lnTo>
                  <a:pt x="1076" y="306213"/>
                </a:lnTo>
                <a:lnTo>
                  <a:pt x="431" y="313271"/>
                </a:lnTo>
                <a:lnTo>
                  <a:pt x="0" y="319882"/>
                </a:lnTo>
                <a:lnTo>
                  <a:pt x="666" y="326194"/>
                </a:lnTo>
                <a:lnTo>
                  <a:pt x="2062" y="332307"/>
                </a:lnTo>
                <a:lnTo>
                  <a:pt x="6152" y="343226"/>
                </a:lnTo>
                <a:lnTo>
                  <a:pt x="13810" y="354729"/>
                </a:lnTo>
                <a:lnTo>
                  <a:pt x="19312" y="361129"/>
                </a:lnTo>
                <a:lnTo>
                  <a:pt x="23065" y="363217"/>
                </a:lnTo>
                <a:lnTo>
                  <a:pt x="27472" y="364609"/>
                </a:lnTo>
                <a:lnTo>
                  <a:pt x="32316" y="365537"/>
                </a:lnTo>
                <a:lnTo>
                  <a:pt x="39354" y="368060"/>
                </a:lnTo>
                <a:lnTo>
                  <a:pt x="47856" y="371648"/>
                </a:lnTo>
                <a:lnTo>
                  <a:pt x="57335" y="375944"/>
                </a:lnTo>
                <a:lnTo>
                  <a:pt x="64606" y="378809"/>
                </a:lnTo>
                <a:lnTo>
                  <a:pt x="70406" y="380718"/>
                </a:lnTo>
                <a:lnTo>
                  <a:pt x="75225" y="381991"/>
                </a:lnTo>
                <a:lnTo>
                  <a:pt x="80343" y="382840"/>
                </a:lnTo>
                <a:lnTo>
                  <a:pt x="85660" y="383406"/>
                </a:lnTo>
                <a:lnTo>
                  <a:pt x="91109" y="383783"/>
                </a:lnTo>
                <a:lnTo>
                  <a:pt x="96647" y="383082"/>
                </a:lnTo>
                <a:lnTo>
                  <a:pt x="102245" y="381662"/>
                </a:lnTo>
                <a:lnTo>
                  <a:pt x="107881" y="379763"/>
                </a:lnTo>
                <a:lnTo>
                  <a:pt x="113543" y="377545"/>
                </a:lnTo>
                <a:lnTo>
                  <a:pt x="119223" y="375113"/>
                </a:lnTo>
                <a:lnTo>
                  <a:pt x="124915" y="372540"/>
                </a:lnTo>
                <a:lnTo>
                  <a:pt x="133779" y="367140"/>
                </a:lnTo>
                <a:lnTo>
                  <a:pt x="137477" y="364367"/>
                </a:lnTo>
                <a:lnTo>
                  <a:pt x="142799" y="361565"/>
                </a:lnTo>
                <a:lnTo>
                  <a:pt x="149205" y="358745"/>
                </a:lnTo>
                <a:lnTo>
                  <a:pt x="156333" y="355913"/>
                </a:lnTo>
                <a:lnTo>
                  <a:pt x="162037" y="352119"/>
                </a:lnTo>
                <a:lnTo>
                  <a:pt x="170916" y="342825"/>
                </a:lnTo>
                <a:lnTo>
                  <a:pt x="176521" y="336726"/>
                </a:lnTo>
                <a:lnTo>
                  <a:pt x="197111" y="315444"/>
                </a:lnTo>
                <a:lnTo>
                  <a:pt x="232019" y="280283"/>
                </a:lnTo>
                <a:lnTo>
                  <a:pt x="238212" y="273124"/>
                </a:lnTo>
                <a:lnTo>
                  <a:pt x="243293" y="266447"/>
                </a:lnTo>
                <a:lnTo>
                  <a:pt x="247633" y="260091"/>
                </a:lnTo>
                <a:lnTo>
                  <a:pt x="251480" y="253948"/>
                </a:lnTo>
                <a:lnTo>
                  <a:pt x="258292" y="242043"/>
                </a:lnTo>
                <a:lnTo>
                  <a:pt x="264496" y="230402"/>
                </a:lnTo>
                <a:lnTo>
                  <a:pt x="284866" y="190237"/>
                </a:lnTo>
                <a:lnTo>
                  <a:pt x="288053" y="181342"/>
                </a:lnTo>
                <a:lnTo>
                  <a:pt x="289470" y="173261"/>
                </a:lnTo>
                <a:lnTo>
                  <a:pt x="290100" y="163319"/>
                </a:lnTo>
                <a:lnTo>
                  <a:pt x="290454" y="151563"/>
                </a:lnTo>
                <a:lnTo>
                  <a:pt x="290559" y="137497"/>
                </a:lnTo>
                <a:lnTo>
                  <a:pt x="289622" y="133166"/>
                </a:lnTo>
                <a:lnTo>
                  <a:pt x="286040" y="125814"/>
                </a:lnTo>
                <a:lnTo>
                  <a:pt x="278668" y="116320"/>
                </a:lnTo>
                <a:lnTo>
                  <a:pt x="273234" y="105310"/>
                </a:lnTo>
                <a:lnTo>
                  <a:pt x="270451" y="98373"/>
                </a:lnTo>
                <a:lnTo>
                  <a:pt x="267360" y="88126"/>
                </a:lnTo>
                <a:lnTo>
                  <a:pt x="266535" y="84060"/>
                </a:lnTo>
                <a:lnTo>
                  <a:pt x="263079" y="77002"/>
                </a:lnTo>
                <a:lnTo>
                  <a:pt x="255779" y="67673"/>
                </a:lnTo>
                <a:lnTo>
                  <a:pt x="253099" y="64710"/>
                </a:lnTo>
                <a:lnTo>
                  <a:pt x="245042" y="58877"/>
                </a:lnTo>
                <a:lnTo>
                  <a:pt x="236064" y="54062"/>
                </a:lnTo>
                <a:lnTo>
                  <a:pt x="228899" y="51922"/>
                </a:lnTo>
                <a:lnTo>
                  <a:pt x="219999" y="50971"/>
                </a:lnTo>
                <a:lnTo>
                  <a:pt x="210647" y="50548"/>
                </a:lnTo>
                <a:lnTo>
                  <a:pt x="196306" y="50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1"/>
          <p:cNvSpPr/>
          <p:nvPr/>
        </p:nvSpPr>
        <p:spPr>
          <a:xfrm>
            <a:off x="7872412" y="1611769"/>
            <a:ext cx="522923" cy="317009"/>
          </a:xfrm>
          <a:custGeom>
            <a:avLst/>
            <a:gdLst/>
            <a:ahLst/>
            <a:cxnLst/>
            <a:rect l="0" t="0" r="0" b="0"/>
            <a:pathLst>
              <a:path w="522923" h="317009">
                <a:moveTo>
                  <a:pt x="0" y="111303"/>
                </a:moveTo>
                <a:lnTo>
                  <a:pt x="0" y="99371"/>
                </a:lnTo>
                <a:lnTo>
                  <a:pt x="953" y="96681"/>
                </a:lnTo>
                <a:lnTo>
                  <a:pt x="7382" y="87235"/>
                </a:lnTo>
                <a:lnTo>
                  <a:pt x="18203" y="78699"/>
                </a:lnTo>
                <a:lnTo>
                  <a:pt x="26423" y="72422"/>
                </a:lnTo>
                <a:lnTo>
                  <a:pt x="34761" y="66332"/>
                </a:lnTo>
                <a:lnTo>
                  <a:pt x="51644" y="54486"/>
                </a:lnTo>
                <a:lnTo>
                  <a:pt x="66133" y="45411"/>
                </a:lnTo>
                <a:lnTo>
                  <a:pt x="79876" y="38203"/>
                </a:lnTo>
                <a:lnTo>
                  <a:pt x="102725" y="28790"/>
                </a:lnTo>
                <a:lnTo>
                  <a:pt x="115823" y="22878"/>
                </a:lnTo>
                <a:lnTo>
                  <a:pt x="130534" y="19615"/>
                </a:lnTo>
                <a:lnTo>
                  <a:pt x="138457" y="18746"/>
                </a:lnTo>
                <a:lnTo>
                  <a:pt x="162502" y="15239"/>
                </a:lnTo>
                <a:lnTo>
                  <a:pt x="191285" y="10505"/>
                </a:lnTo>
                <a:lnTo>
                  <a:pt x="219953" y="5227"/>
                </a:lnTo>
                <a:lnTo>
                  <a:pt x="231408" y="3438"/>
                </a:lnTo>
                <a:lnTo>
                  <a:pt x="240950" y="2246"/>
                </a:lnTo>
                <a:lnTo>
                  <a:pt x="256632" y="921"/>
                </a:lnTo>
                <a:lnTo>
                  <a:pt x="269951" y="332"/>
                </a:lnTo>
                <a:lnTo>
                  <a:pt x="288161" y="0"/>
                </a:lnTo>
                <a:lnTo>
                  <a:pt x="299839" y="2463"/>
                </a:lnTo>
                <a:lnTo>
                  <a:pt x="310427" y="6732"/>
                </a:lnTo>
                <a:lnTo>
                  <a:pt x="321743" y="14491"/>
                </a:lnTo>
                <a:lnTo>
                  <a:pt x="328099" y="20015"/>
                </a:lnTo>
                <a:lnTo>
                  <a:pt x="331128" y="21870"/>
                </a:lnTo>
                <a:lnTo>
                  <a:pt x="337034" y="23930"/>
                </a:lnTo>
                <a:lnTo>
                  <a:pt x="338989" y="25432"/>
                </a:lnTo>
                <a:lnTo>
                  <a:pt x="340292" y="27385"/>
                </a:lnTo>
                <a:lnTo>
                  <a:pt x="341162" y="29640"/>
                </a:lnTo>
                <a:lnTo>
                  <a:pt x="340789" y="33049"/>
                </a:lnTo>
                <a:lnTo>
                  <a:pt x="336665" y="45995"/>
                </a:lnTo>
                <a:lnTo>
                  <a:pt x="335366" y="53067"/>
                </a:lnTo>
                <a:lnTo>
                  <a:pt x="329709" y="61925"/>
                </a:lnTo>
                <a:lnTo>
                  <a:pt x="321797" y="71260"/>
                </a:lnTo>
                <a:lnTo>
                  <a:pt x="315106" y="78584"/>
                </a:lnTo>
                <a:lnTo>
                  <a:pt x="308957" y="87554"/>
                </a:lnTo>
                <a:lnTo>
                  <a:pt x="305984" y="92613"/>
                </a:lnTo>
                <a:lnTo>
                  <a:pt x="297600" y="100774"/>
                </a:lnTo>
                <a:lnTo>
                  <a:pt x="292698" y="104284"/>
                </a:lnTo>
                <a:lnTo>
                  <a:pt x="284711" y="113263"/>
                </a:lnTo>
                <a:lnTo>
                  <a:pt x="281246" y="118325"/>
                </a:lnTo>
                <a:lnTo>
                  <a:pt x="272319" y="126489"/>
                </a:lnTo>
                <a:lnTo>
                  <a:pt x="267270" y="129999"/>
                </a:lnTo>
                <a:lnTo>
                  <a:pt x="259143" y="137102"/>
                </a:lnTo>
                <a:lnTo>
                  <a:pt x="248962" y="146600"/>
                </a:lnTo>
                <a:lnTo>
                  <a:pt x="237412" y="157694"/>
                </a:lnTo>
                <a:lnTo>
                  <a:pt x="223045" y="169853"/>
                </a:lnTo>
                <a:lnTo>
                  <a:pt x="206799" y="182721"/>
                </a:lnTo>
                <a:lnTo>
                  <a:pt x="136699" y="236102"/>
                </a:lnTo>
                <a:lnTo>
                  <a:pt x="129233" y="242127"/>
                </a:lnTo>
                <a:lnTo>
                  <a:pt x="118397" y="251362"/>
                </a:lnTo>
                <a:lnTo>
                  <a:pt x="110406" y="258642"/>
                </a:lnTo>
                <a:lnTo>
                  <a:pt x="100552" y="268095"/>
                </a:lnTo>
                <a:lnTo>
                  <a:pt x="98468" y="271076"/>
                </a:lnTo>
                <a:lnTo>
                  <a:pt x="94581" y="279822"/>
                </a:lnTo>
                <a:lnTo>
                  <a:pt x="88772" y="288446"/>
                </a:lnTo>
                <a:lnTo>
                  <a:pt x="87079" y="294173"/>
                </a:lnTo>
                <a:lnTo>
                  <a:pt x="87581" y="297034"/>
                </a:lnTo>
                <a:lnTo>
                  <a:pt x="93225" y="306776"/>
                </a:lnTo>
                <a:lnTo>
                  <a:pt x="98530" y="312519"/>
                </a:lnTo>
                <a:lnTo>
                  <a:pt x="100930" y="314027"/>
                </a:lnTo>
                <a:lnTo>
                  <a:pt x="106135" y="315703"/>
                </a:lnTo>
                <a:lnTo>
                  <a:pt x="118972" y="316646"/>
                </a:lnTo>
                <a:lnTo>
                  <a:pt x="130289" y="316925"/>
                </a:lnTo>
                <a:lnTo>
                  <a:pt x="148777" y="317008"/>
                </a:lnTo>
                <a:lnTo>
                  <a:pt x="164230" y="314488"/>
                </a:lnTo>
                <a:lnTo>
                  <a:pt x="179672" y="311145"/>
                </a:lnTo>
                <a:lnTo>
                  <a:pt x="233787" y="304272"/>
                </a:lnTo>
                <a:lnTo>
                  <a:pt x="246345" y="302814"/>
                </a:lnTo>
                <a:lnTo>
                  <a:pt x="256622" y="301842"/>
                </a:lnTo>
                <a:lnTo>
                  <a:pt x="265379" y="301194"/>
                </a:lnTo>
                <a:lnTo>
                  <a:pt x="292889" y="297934"/>
                </a:lnTo>
                <a:lnTo>
                  <a:pt x="309559" y="295731"/>
                </a:lnTo>
                <a:lnTo>
                  <a:pt x="322578" y="294263"/>
                </a:lnTo>
                <a:lnTo>
                  <a:pt x="333162" y="293284"/>
                </a:lnTo>
                <a:lnTo>
                  <a:pt x="342123" y="292631"/>
                </a:lnTo>
                <a:lnTo>
                  <a:pt x="372400" y="289366"/>
                </a:lnTo>
                <a:lnTo>
                  <a:pt x="391141" y="287161"/>
                </a:lnTo>
                <a:lnTo>
                  <a:pt x="409350" y="285692"/>
                </a:lnTo>
                <a:lnTo>
                  <a:pt x="427206" y="284712"/>
                </a:lnTo>
                <a:lnTo>
                  <a:pt x="469479" y="283334"/>
                </a:lnTo>
                <a:lnTo>
                  <a:pt x="496279" y="282868"/>
                </a:lnTo>
                <a:lnTo>
                  <a:pt x="500398" y="281877"/>
                </a:lnTo>
                <a:lnTo>
                  <a:pt x="513852" y="275983"/>
                </a:lnTo>
                <a:lnTo>
                  <a:pt x="522922" y="274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2"/>
          <p:cNvSpPr/>
          <p:nvPr/>
        </p:nvSpPr>
        <p:spPr>
          <a:xfrm>
            <a:off x="7075169" y="2058745"/>
            <a:ext cx="360047" cy="350094"/>
          </a:xfrm>
          <a:custGeom>
            <a:avLst/>
            <a:gdLst/>
            <a:ahLst/>
            <a:cxnLst/>
            <a:rect l="0" t="0" r="0" b="0"/>
            <a:pathLst>
              <a:path w="360047" h="350094">
                <a:moveTo>
                  <a:pt x="0" y="84380"/>
                </a:moveTo>
                <a:lnTo>
                  <a:pt x="0" y="79829"/>
                </a:lnTo>
                <a:lnTo>
                  <a:pt x="954" y="77536"/>
                </a:lnTo>
                <a:lnTo>
                  <a:pt x="4552" y="72448"/>
                </a:lnTo>
                <a:lnTo>
                  <a:pt x="6845" y="70710"/>
                </a:lnTo>
                <a:lnTo>
                  <a:pt x="9326" y="69552"/>
                </a:lnTo>
                <a:lnTo>
                  <a:pt x="11932" y="68779"/>
                </a:lnTo>
                <a:lnTo>
                  <a:pt x="13670" y="67312"/>
                </a:lnTo>
                <a:lnTo>
                  <a:pt x="14829" y="65381"/>
                </a:lnTo>
                <a:lnTo>
                  <a:pt x="15601" y="63141"/>
                </a:lnTo>
                <a:lnTo>
                  <a:pt x="24079" y="53033"/>
                </a:lnTo>
                <a:lnTo>
                  <a:pt x="30340" y="46337"/>
                </a:lnTo>
                <a:lnTo>
                  <a:pt x="38324" y="40920"/>
                </a:lnTo>
                <a:lnTo>
                  <a:pt x="47458" y="36357"/>
                </a:lnTo>
                <a:lnTo>
                  <a:pt x="57356" y="32362"/>
                </a:lnTo>
                <a:lnTo>
                  <a:pt x="65860" y="28746"/>
                </a:lnTo>
                <a:lnTo>
                  <a:pt x="80388" y="22189"/>
                </a:lnTo>
                <a:lnTo>
                  <a:pt x="99278" y="13142"/>
                </a:lnTo>
                <a:lnTo>
                  <a:pt x="105238" y="11170"/>
                </a:lnTo>
                <a:lnTo>
                  <a:pt x="111117" y="9856"/>
                </a:lnTo>
                <a:lnTo>
                  <a:pt x="116940" y="8979"/>
                </a:lnTo>
                <a:lnTo>
                  <a:pt x="136111" y="5466"/>
                </a:lnTo>
                <a:lnTo>
                  <a:pt x="147891" y="3196"/>
                </a:lnTo>
                <a:lnTo>
                  <a:pt x="158601" y="1682"/>
                </a:lnTo>
                <a:lnTo>
                  <a:pt x="168600" y="673"/>
                </a:lnTo>
                <a:lnTo>
                  <a:pt x="178123" y="0"/>
                </a:lnTo>
                <a:lnTo>
                  <a:pt x="186376" y="504"/>
                </a:lnTo>
                <a:lnTo>
                  <a:pt x="193783" y="1792"/>
                </a:lnTo>
                <a:lnTo>
                  <a:pt x="200627" y="3604"/>
                </a:lnTo>
                <a:lnTo>
                  <a:pt x="210770" y="5617"/>
                </a:lnTo>
                <a:lnTo>
                  <a:pt x="219406" y="7464"/>
                </a:lnTo>
                <a:lnTo>
                  <a:pt x="229594" y="11460"/>
                </a:lnTo>
                <a:lnTo>
                  <a:pt x="233073" y="14811"/>
                </a:lnTo>
                <a:lnTo>
                  <a:pt x="235392" y="18951"/>
                </a:lnTo>
                <a:lnTo>
                  <a:pt x="237969" y="27678"/>
                </a:lnTo>
                <a:lnTo>
                  <a:pt x="239114" y="34731"/>
                </a:lnTo>
                <a:lnTo>
                  <a:pt x="239624" y="43581"/>
                </a:lnTo>
                <a:lnTo>
                  <a:pt x="239759" y="48608"/>
                </a:lnTo>
                <a:lnTo>
                  <a:pt x="237370" y="59274"/>
                </a:lnTo>
                <a:lnTo>
                  <a:pt x="235400" y="64785"/>
                </a:lnTo>
                <a:lnTo>
                  <a:pt x="232181" y="72269"/>
                </a:lnTo>
                <a:lnTo>
                  <a:pt x="223525" y="90745"/>
                </a:lnTo>
                <a:lnTo>
                  <a:pt x="216644" y="102910"/>
                </a:lnTo>
                <a:lnTo>
                  <a:pt x="208246" y="116736"/>
                </a:lnTo>
                <a:lnTo>
                  <a:pt x="198839" y="131668"/>
                </a:lnTo>
                <a:lnTo>
                  <a:pt x="190662" y="142575"/>
                </a:lnTo>
                <a:lnTo>
                  <a:pt x="183306" y="150799"/>
                </a:lnTo>
                <a:lnTo>
                  <a:pt x="166391" y="166924"/>
                </a:lnTo>
                <a:lnTo>
                  <a:pt x="158724" y="175359"/>
                </a:lnTo>
                <a:lnTo>
                  <a:pt x="149053" y="189865"/>
                </a:lnTo>
                <a:lnTo>
                  <a:pt x="143081" y="197302"/>
                </a:lnTo>
                <a:lnTo>
                  <a:pt x="134712" y="206322"/>
                </a:lnTo>
                <a:lnTo>
                  <a:pt x="111981" y="229529"/>
                </a:lnTo>
                <a:lnTo>
                  <a:pt x="73776" y="267779"/>
                </a:lnTo>
                <a:lnTo>
                  <a:pt x="66127" y="277968"/>
                </a:lnTo>
                <a:lnTo>
                  <a:pt x="61775" y="285671"/>
                </a:lnTo>
                <a:lnTo>
                  <a:pt x="56666" y="292270"/>
                </a:lnTo>
                <a:lnTo>
                  <a:pt x="55874" y="296316"/>
                </a:lnTo>
                <a:lnTo>
                  <a:pt x="56300" y="300918"/>
                </a:lnTo>
                <a:lnTo>
                  <a:pt x="57536" y="305891"/>
                </a:lnTo>
                <a:lnTo>
                  <a:pt x="61449" y="313957"/>
                </a:lnTo>
                <a:lnTo>
                  <a:pt x="63827" y="317441"/>
                </a:lnTo>
                <a:lnTo>
                  <a:pt x="66467" y="323852"/>
                </a:lnTo>
                <a:lnTo>
                  <a:pt x="67173" y="326896"/>
                </a:lnTo>
                <a:lnTo>
                  <a:pt x="68594" y="328924"/>
                </a:lnTo>
                <a:lnTo>
                  <a:pt x="70495" y="330277"/>
                </a:lnTo>
                <a:lnTo>
                  <a:pt x="75147" y="331780"/>
                </a:lnTo>
                <a:lnTo>
                  <a:pt x="80388" y="332447"/>
                </a:lnTo>
                <a:lnTo>
                  <a:pt x="83121" y="333578"/>
                </a:lnTo>
                <a:lnTo>
                  <a:pt x="88696" y="337375"/>
                </a:lnTo>
                <a:lnTo>
                  <a:pt x="94373" y="338768"/>
                </a:lnTo>
                <a:lnTo>
                  <a:pt x="101968" y="339697"/>
                </a:lnTo>
                <a:lnTo>
                  <a:pt x="110841" y="340316"/>
                </a:lnTo>
                <a:lnTo>
                  <a:pt x="118662" y="341681"/>
                </a:lnTo>
                <a:lnTo>
                  <a:pt x="125781" y="343544"/>
                </a:lnTo>
                <a:lnTo>
                  <a:pt x="132432" y="345739"/>
                </a:lnTo>
                <a:lnTo>
                  <a:pt x="142581" y="347201"/>
                </a:lnTo>
                <a:lnTo>
                  <a:pt x="155061" y="348177"/>
                </a:lnTo>
                <a:lnTo>
                  <a:pt x="169097" y="348827"/>
                </a:lnTo>
                <a:lnTo>
                  <a:pt x="197392" y="349549"/>
                </a:lnTo>
                <a:lnTo>
                  <a:pt x="256847" y="350093"/>
                </a:lnTo>
                <a:lnTo>
                  <a:pt x="266872" y="347572"/>
                </a:lnTo>
                <a:lnTo>
                  <a:pt x="276725" y="344229"/>
                </a:lnTo>
                <a:lnTo>
                  <a:pt x="287628" y="342347"/>
                </a:lnTo>
                <a:lnTo>
                  <a:pt x="293887" y="341907"/>
                </a:lnTo>
                <a:lnTo>
                  <a:pt x="330185" y="341624"/>
                </a:lnTo>
                <a:lnTo>
                  <a:pt x="360046" y="3415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3"/>
          <p:cNvSpPr/>
          <p:nvPr/>
        </p:nvSpPr>
        <p:spPr>
          <a:xfrm>
            <a:off x="7100922" y="2666047"/>
            <a:ext cx="239996" cy="231310"/>
          </a:xfrm>
          <a:custGeom>
            <a:avLst/>
            <a:gdLst/>
            <a:ahLst/>
            <a:cxnLst/>
            <a:rect l="0" t="0" r="0" b="0"/>
            <a:pathLst>
              <a:path w="239996" h="231310">
                <a:moveTo>
                  <a:pt x="51400" y="0"/>
                </a:moveTo>
                <a:lnTo>
                  <a:pt x="46849" y="9102"/>
                </a:lnTo>
                <a:lnTo>
                  <a:pt x="45509" y="13688"/>
                </a:lnTo>
                <a:lnTo>
                  <a:pt x="44615" y="18650"/>
                </a:lnTo>
                <a:lnTo>
                  <a:pt x="44020" y="23864"/>
                </a:lnTo>
                <a:lnTo>
                  <a:pt x="43622" y="28292"/>
                </a:lnTo>
                <a:lnTo>
                  <a:pt x="43358" y="32196"/>
                </a:lnTo>
                <a:lnTo>
                  <a:pt x="43181" y="35751"/>
                </a:lnTo>
                <a:lnTo>
                  <a:pt x="42110" y="40027"/>
                </a:lnTo>
                <a:lnTo>
                  <a:pt x="40445" y="44782"/>
                </a:lnTo>
                <a:lnTo>
                  <a:pt x="38381" y="49857"/>
                </a:lnTo>
                <a:lnTo>
                  <a:pt x="37006" y="54193"/>
                </a:lnTo>
                <a:lnTo>
                  <a:pt x="36089" y="58036"/>
                </a:lnTo>
                <a:lnTo>
                  <a:pt x="35478" y="61551"/>
                </a:lnTo>
                <a:lnTo>
                  <a:pt x="34118" y="65799"/>
                </a:lnTo>
                <a:lnTo>
                  <a:pt x="32258" y="70536"/>
                </a:lnTo>
                <a:lnTo>
                  <a:pt x="30066" y="75599"/>
                </a:lnTo>
                <a:lnTo>
                  <a:pt x="27653" y="82784"/>
                </a:lnTo>
                <a:lnTo>
                  <a:pt x="25091" y="91385"/>
                </a:lnTo>
                <a:lnTo>
                  <a:pt x="22430" y="100928"/>
                </a:lnTo>
                <a:lnTo>
                  <a:pt x="19705" y="108243"/>
                </a:lnTo>
                <a:lnTo>
                  <a:pt x="16935" y="114072"/>
                </a:lnTo>
                <a:lnTo>
                  <a:pt x="14136" y="118911"/>
                </a:lnTo>
                <a:lnTo>
                  <a:pt x="12270" y="124041"/>
                </a:lnTo>
                <a:lnTo>
                  <a:pt x="11026" y="129367"/>
                </a:lnTo>
                <a:lnTo>
                  <a:pt x="10196" y="134822"/>
                </a:lnTo>
                <a:lnTo>
                  <a:pt x="8691" y="139411"/>
                </a:lnTo>
                <a:lnTo>
                  <a:pt x="6735" y="143423"/>
                </a:lnTo>
                <a:lnTo>
                  <a:pt x="4479" y="147051"/>
                </a:lnTo>
                <a:lnTo>
                  <a:pt x="2974" y="151374"/>
                </a:lnTo>
                <a:lnTo>
                  <a:pt x="1971" y="156161"/>
                </a:lnTo>
                <a:lnTo>
                  <a:pt x="1303" y="161257"/>
                </a:lnTo>
                <a:lnTo>
                  <a:pt x="856" y="165608"/>
                </a:lnTo>
                <a:lnTo>
                  <a:pt x="560" y="169460"/>
                </a:lnTo>
                <a:lnTo>
                  <a:pt x="229" y="176280"/>
                </a:lnTo>
                <a:lnTo>
                  <a:pt x="82" y="182487"/>
                </a:lnTo>
                <a:lnTo>
                  <a:pt x="0" y="191336"/>
                </a:lnTo>
                <a:lnTo>
                  <a:pt x="941" y="194233"/>
                </a:lnTo>
                <a:lnTo>
                  <a:pt x="4526" y="199991"/>
                </a:lnTo>
                <a:lnTo>
                  <a:pt x="9295" y="205725"/>
                </a:lnTo>
                <a:lnTo>
                  <a:pt x="11900" y="208588"/>
                </a:lnTo>
                <a:lnTo>
                  <a:pt x="15542" y="211448"/>
                </a:lnTo>
                <a:lnTo>
                  <a:pt x="19875" y="214308"/>
                </a:lnTo>
                <a:lnTo>
                  <a:pt x="24668" y="217167"/>
                </a:lnTo>
                <a:lnTo>
                  <a:pt x="28816" y="220026"/>
                </a:lnTo>
                <a:lnTo>
                  <a:pt x="35965" y="225742"/>
                </a:lnTo>
                <a:lnTo>
                  <a:pt x="41111" y="227647"/>
                </a:lnTo>
                <a:lnTo>
                  <a:pt x="47398" y="228917"/>
                </a:lnTo>
                <a:lnTo>
                  <a:pt x="54447" y="229764"/>
                </a:lnTo>
                <a:lnTo>
                  <a:pt x="68671" y="230328"/>
                </a:lnTo>
                <a:lnTo>
                  <a:pt x="145667" y="231309"/>
                </a:lnTo>
                <a:lnTo>
                  <a:pt x="156155" y="230406"/>
                </a:lnTo>
                <a:lnTo>
                  <a:pt x="167909" y="228852"/>
                </a:lnTo>
                <a:lnTo>
                  <a:pt x="180507" y="226863"/>
                </a:lnTo>
                <a:lnTo>
                  <a:pt x="190812" y="224584"/>
                </a:lnTo>
                <a:lnTo>
                  <a:pt x="199586" y="222113"/>
                </a:lnTo>
                <a:lnTo>
                  <a:pt x="207341" y="219513"/>
                </a:lnTo>
                <a:lnTo>
                  <a:pt x="213464" y="217779"/>
                </a:lnTo>
                <a:lnTo>
                  <a:pt x="218497" y="216624"/>
                </a:lnTo>
                <a:lnTo>
                  <a:pt x="222806" y="215854"/>
                </a:lnTo>
                <a:lnTo>
                  <a:pt x="230133" y="214997"/>
                </a:lnTo>
                <a:lnTo>
                  <a:pt x="233421" y="214769"/>
                </a:lnTo>
                <a:lnTo>
                  <a:pt x="235611" y="213665"/>
                </a:lnTo>
                <a:lnTo>
                  <a:pt x="237073" y="211976"/>
                </a:lnTo>
                <a:lnTo>
                  <a:pt x="239995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4"/>
          <p:cNvSpPr/>
          <p:nvPr/>
        </p:nvSpPr>
        <p:spPr>
          <a:xfrm>
            <a:off x="7280909" y="2726055"/>
            <a:ext cx="128589" cy="462916"/>
          </a:xfrm>
          <a:custGeom>
            <a:avLst/>
            <a:gdLst/>
            <a:ahLst/>
            <a:cxnLst/>
            <a:rect l="0" t="0" r="0" b="0"/>
            <a:pathLst>
              <a:path w="128589" h="462916">
                <a:moveTo>
                  <a:pt x="128588" y="0"/>
                </a:moveTo>
                <a:lnTo>
                  <a:pt x="124037" y="13652"/>
                </a:lnTo>
                <a:lnTo>
                  <a:pt x="121208" y="26693"/>
                </a:lnTo>
                <a:lnTo>
                  <a:pt x="117953" y="35893"/>
                </a:lnTo>
                <a:lnTo>
                  <a:pt x="106717" y="63895"/>
                </a:lnTo>
                <a:lnTo>
                  <a:pt x="100672" y="81649"/>
                </a:lnTo>
                <a:lnTo>
                  <a:pt x="94737" y="101105"/>
                </a:lnTo>
                <a:lnTo>
                  <a:pt x="88876" y="121696"/>
                </a:lnTo>
                <a:lnTo>
                  <a:pt x="84969" y="137328"/>
                </a:lnTo>
                <a:lnTo>
                  <a:pt x="82364" y="149654"/>
                </a:lnTo>
                <a:lnTo>
                  <a:pt x="80626" y="159777"/>
                </a:lnTo>
                <a:lnTo>
                  <a:pt x="78516" y="168430"/>
                </a:lnTo>
                <a:lnTo>
                  <a:pt x="76157" y="176104"/>
                </a:lnTo>
                <a:lnTo>
                  <a:pt x="73632" y="183125"/>
                </a:lnTo>
                <a:lnTo>
                  <a:pt x="71948" y="190663"/>
                </a:lnTo>
                <a:lnTo>
                  <a:pt x="70825" y="198546"/>
                </a:lnTo>
                <a:lnTo>
                  <a:pt x="70077" y="206659"/>
                </a:lnTo>
                <a:lnTo>
                  <a:pt x="66706" y="220753"/>
                </a:lnTo>
                <a:lnTo>
                  <a:pt x="64472" y="227179"/>
                </a:lnTo>
                <a:lnTo>
                  <a:pt x="62032" y="233367"/>
                </a:lnTo>
                <a:lnTo>
                  <a:pt x="59453" y="239398"/>
                </a:lnTo>
                <a:lnTo>
                  <a:pt x="56781" y="245324"/>
                </a:lnTo>
                <a:lnTo>
                  <a:pt x="54047" y="254989"/>
                </a:lnTo>
                <a:lnTo>
                  <a:pt x="51271" y="267147"/>
                </a:lnTo>
                <a:lnTo>
                  <a:pt x="48469" y="280968"/>
                </a:lnTo>
                <a:lnTo>
                  <a:pt x="46600" y="292087"/>
                </a:lnTo>
                <a:lnTo>
                  <a:pt x="45355" y="301404"/>
                </a:lnTo>
                <a:lnTo>
                  <a:pt x="44524" y="309521"/>
                </a:lnTo>
                <a:lnTo>
                  <a:pt x="43018" y="317790"/>
                </a:lnTo>
                <a:lnTo>
                  <a:pt x="41061" y="326160"/>
                </a:lnTo>
                <a:lnTo>
                  <a:pt x="38804" y="334597"/>
                </a:lnTo>
                <a:lnTo>
                  <a:pt x="36297" y="346512"/>
                </a:lnTo>
                <a:lnTo>
                  <a:pt x="33277" y="359745"/>
                </a:lnTo>
                <a:lnTo>
                  <a:pt x="25585" y="384677"/>
                </a:lnTo>
                <a:lnTo>
                  <a:pt x="22773" y="394564"/>
                </a:lnTo>
                <a:lnTo>
                  <a:pt x="19646" y="408089"/>
                </a:lnTo>
                <a:lnTo>
                  <a:pt x="17886" y="421058"/>
                </a:lnTo>
                <a:lnTo>
                  <a:pt x="17365" y="430934"/>
                </a:lnTo>
                <a:lnTo>
                  <a:pt x="16339" y="433021"/>
                </a:lnTo>
                <a:lnTo>
                  <a:pt x="14703" y="434413"/>
                </a:lnTo>
                <a:lnTo>
                  <a:pt x="12659" y="435341"/>
                </a:lnTo>
                <a:lnTo>
                  <a:pt x="10345" y="437865"/>
                </a:lnTo>
                <a:lnTo>
                  <a:pt x="7849" y="441452"/>
                </a:lnTo>
                <a:lnTo>
                  <a:pt x="5233" y="445749"/>
                </a:lnTo>
                <a:lnTo>
                  <a:pt x="2327" y="453063"/>
                </a:lnTo>
                <a:lnTo>
                  <a:pt x="1551" y="456347"/>
                </a:lnTo>
                <a:lnTo>
                  <a:pt x="1987" y="458536"/>
                </a:lnTo>
                <a:lnTo>
                  <a:pt x="3230" y="459996"/>
                </a:lnTo>
                <a:lnTo>
                  <a:pt x="5010" y="460969"/>
                </a:lnTo>
                <a:lnTo>
                  <a:pt x="5245" y="461617"/>
                </a:lnTo>
                <a:lnTo>
                  <a:pt x="4450" y="462050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5"/>
          <p:cNvSpPr/>
          <p:nvPr/>
        </p:nvSpPr>
        <p:spPr>
          <a:xfrm>
            <a:off x="7864600" y="2091689"/>
            <a:ext cx="255830" cy="351474"/>
          </a:xfrm>
          <a:custGeom>
            <a:avLst/>
            <a:gdLst/>
            <a:ahLst/>
            <a:cxnLst/>
            <a:rect l="0" t="0" r="0" b="0"/>
            <a:pathLst>
              <a:path w="255830" h="351474">
                <a:moveTo>
                  <a:pt x="93537" y="0"/>
                </a:moveTo>
                <a:lnTo>
                  <a:pt x="93537" y="9102"/>
                </a:lnTo>
                <a:lnTo>
                  <a:pt x="91632" y="14641"/>
                </a:lnTo>
                <a:lnTo>
                  <a:pt x="88457" y="21191"/>
                </a:lnTo>
                <a:lnTo>
                  <a:pt x="80802" y="35136"/>
                </a:lnTo>
                <a:lnTo>
                  <a:pt x="74225" y="47684"/>
                </a:lnTo>
                <a:lnTo>
                  <a:pt x="70184" y="53697"/>
                </a:lnTo>
                <a:lnTo>
                  <a:pt x="65587" y="59611"/>
                </a:lnTo>
                <a:lnTo>
                  <a:pt x="60616" y="65458"/>
                </a:lnTo>
                <a:lnTo>
                  <a:pt x="56349" y="70309"/>
                </a:lnTo>
                <a:lnTo>
                  <a:pt x="49069" y="78239"/>
                </a:lnTo>
                <a:lnTo>
                  <a:pt x="44842" y="83592"/>
                </a:lnTo>
                <a:lnTo>
                  <a:pt x="40119" y="90018"/>
                </a:lnTo>
                <a:lnTo>
                  <a:pt x="35065" y="97160"/>
                </a:lnTo>
                <a:lnTo>
                  <a:pt x="30743" y="102873"/>
                </a:lnTo>
                <a:lnTo>
                  <a:pt x="23401" y="111762"/>
                </a:lnTo>
                <a:lnTo>
                  <a:pt x="19503" y="118887"/>
                </a:lnTo>
                <a:lnTo>
                  <a:pt x="18464" y="122121"/>
                </a:lnTo>
                <a:lnTo>
                  <a:pt x="15866" y="127134"/>
                </a:lnTo>
                <a:lnTo>
                  <a:pt x="12229" y="133334"/>
                </a:lnTo>
                <a:lnTo>
                  <a:pt x="7899" y="140324"/>
                </a:lnTo>
                <a:lnTo>
                  <a:pt x="3088" y="150632"/>
                </a:lnTo>
                <a:lnTo>
                  <a:pt x="0" y="160459"/>
                </a:lnTo>
                <a:lnTo>
                  <a:pt x="1652" y="161265"/>
                </a:lnTo>
                <a:lnTo>
                  <a:pt x="8566" y="162161"/>
                </a:lnTo>
                <a:lnTo>
                  <a:pt x="14030" y="161448"/>
                </a:lnTo>
                <a:lnTo>
                  <a:pt x="20531" y="160020"/>
                </a:lnTo>
                <a:lnTo>
                  <a:pt x="27721" y="158115"/>
                </a:lnTo>
                <a:lnTo>
                  <a:pt x="38230" y="155893"/>
                </a:lnTo>
                <a:lnTo>
                  <a:pt x="65146" y="150883"/>
                </a:lnTo>
                <a:lnTo>
                  <a:pt x="77467" y="149167"/>
                </a:lnTo>
                <a:lnTo>
                  <a:pt x="88539" y="148022"/>
                </a:lnTo>
                <a:lnTo>
                  <a:pt x="98778" y="147259"/>
                </a:lnTo>
                <a:lnTo>
                  <a:pt x="107508" y="145798"/>
                </a:lnTo>
                <a:lnTo>
                  <a:pt x="115234" y="143871"/>
                </a:lnTo>
                <a:lnTo>
                  <a:pt x="122290" y="141634"/>
                </a:lnTo>
                <a:lnTo>
                  <a:pt x="128898" y="140143"/>
                </a:lnTo>
                <a:lnTo>
                  <a:pt x="135209" y="139149"/>
                </a:lnTo>
                <a:lnTo>
                  <a:pt x="141320" y="138486"/>
                </a:lnTo>
                <a:lnTo>
                  <a:pt x="150157" y="138044"/>
                </a:lnTo>
                <a:lnTo>
                  <a:pt x="172676" y="137553"/>
                </a:lnTo>
                <a:lnTo>
                  <a:pt x="198478" y="137277"/>
                </a:lnTo>
                <a:lnTo>
                  <a:pt x="206360" y="138191"/>
                </a:lnTo>
                <a:lnTo>
                  <a:pt x="214473" y="139752"/>
                </a:lnTo>
                <a:lnTo>
                  <a:pt x="222738" y="141746"/>
                </a:lnTo>
                <a:lnTo>
                  <a:pt x="229201" y="143075"/>
                </a:lnTo>
                <a:lnTo>
                  <a:pt x="234463" y="143961"/>
                </a:lnTo>
                <a:lnTo>
                  <a:pt x="238922" y="144552"/>
                </a:lnTo>
                <a:lnTo>
                  <a:pt x="242848" y="145898"/>
                </a:lnTo>
                <a:lnTo>
                  <a:pt x="249750" y="149934"/>
                </a:lnTo>
                <a:lnTo>
                  <a:pt x="251972" y="152344"/>
                </a:lnTo>
                <a:lnTo>
                  <a:pt x="253453" y="154903"/>
                </a:lnTo>
                <a:lnTo>
                  <a:pt x="254440" y="157561"/>
                </a:lnTo>
                <a:lnTo>
                  <a:pt x="255538" y="165595"/>
                </a:lnTo>
                <a:lnTo>
                  <a:pt x="255829" y="170404"/>
                </a:lnTo>
                <a:lnTo>
                  <a:pt x="255072" y="174563"/>
                </a:lnTo>
                <a:lnTo>
                  <a:pt x="251691" y="181724"/>
                </a:lnTo>
                <a:lnTo>
                  <a:pt x="247012" y="190621"/>
                </a:lnTo>
                <a:lnTo>
                  <a:pt x="244432" y="195661"/>
                </a:lnTo>
                <a:lnTo>
                  <a:pt x="240806" y="201878"/>
                </a:lnTo>
                <a:lnTo>
                  <a:pt x="231698" y="216406"/>
                </a:lnTo>
                <a:lnTo>
                  <a:pt x="223840" y="227309"/>
                </a:lnTo>
                <a:lnTo>
                  <a:pt x="216219" y="236281"/>
                </a:lnTo>
                <a:lnTo>
                  <a:pt x="206482" y="246619"/>
                </a:lnTo>
                <a:lnTo>
                  <a:pt x="201219" y="251090"/>
                </a:lnTo>
                <a:lnTo>
                  <a:pt x="195805" y="255024"/>
                </a:lnTo>
                <a:lnTo>
                  <a:pt x="190291" y="258598"/>
                </a:lnTo>
                <a:lnTo>
                  <a:pt x="182804" y="264792"/>
                </a:lnTo>
                <a:lnTo>
                  <a:pt x="174003" y="272731"/>
                </a:lnTo>
                <a:lnTo>
                  <a:pt x="164326" y="281833"/>
                </a:lnTo>
                <a:lnTo>
                  <a:pt x="155970" y="288854"/>
                </a:lnTo>
                <a:lnTo>
                  <a:pt x="148494" y="294487"/>
                </a:lnTo>
                <a:lnTo>
                  <a:pt x="141605" y="299195"/>
                </a:lnTo>
                <a:lnTo>
                  <a:pt x="135107" y="303286"/>
                </a:lnTo>
                <a:lnTo>
                  <a:pt x="128871" y="306966"/>
                </a:lnTo>
                <a:lnTo>
                  <a:pt x="122808" y="310371"/>
                </a:lnTo>
                <a:lnTo>
                  <a:pt x="110992" y="316696"/>
                </a:lnTo>
                <a:lnTo>
                  <a:pt x="42102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6"/>
          <p:cNvSpPr/>
          <p:nvPr/>
        </p:nvSpPr>
        <p:spPr>
          <a:xfrm>
            <a:off x="7915275" y="2023110"/>
            <a:ext cx="454343" cy="111443"/>
          </a:xfrm>
          <a:custGeom>
            <a:avLst/>
            <a:gdLst/>
            <a:ahLst/>
            <a:cxnLst/>
            <a:rect l="0" t="0" r="0" b="0"/>
            <a:pathLst>
              <a:path w="454343" h="111443">
                <a:moveTo>
                  <a:pt x="0" y="111442"/>
                </a:moveTo>
                <a:lnTo>
                  <a:pt x="4550" y="106891"/>
                </a:lnTo>
                <a:lnTo>
                  <a:pt x="6843" y="105551"/>
                </a:lnTo>
                <a:lnTo>
                  <a:pt x="14622" y="102711"/>
                </a:lnTo>
                <a:lnTo>
                  <a:pt x="17367" y="100859"/>
                </a:lnTo>
                <a:lnTo>
                  <a:pt x="20151" y="98672"/>
                </a:lnTo>
                <a:lnTo>
                  <a:pt x="23911" y="97214"/>
                </a:lnTo>
                <a:lnTo>
                  <a:pt x="33170" y="95593"/>
                </a:lnTo>
                <a:lnTo>
                  <a:pt x="42116" y="93256"/>
                </a:lnTo>
                <a:lnTo>
                  <a:pt x="53794" y="89793"/>
                </a:lnTo>
                <a:lnTo>
                  <a:pt x="99949" y="75098"/>
                </a:lnTo>
                <a:lnTo>
                  <a:pt x="108542" y="72925"/>
                </a:lnTo>
                <a:lnTo>
                  <a:pt x="116176" y="71477"/>
                </a:lnTo>
                <a:lnTo>
                  <a:pt x="123170" y="70511"/>
                </a:lnTo>
                <a:lnTo>
                  <a:pt x="134501" y="67962"/>
                </a:lnTo>
                <a:lnTo>
                  <a:pt x="164871" y="60050"/>
                </a:lnTo>
                <a:lnTo>
                  <a:pt x="181351" y="56226"/>
                </a:lnTo>
                <a:lnTo>
                  <a:pt x="228994" y="46293"/>
                </a:lnTo>
                <a:lnTo>
                  <a:pt x="241244" y="43244"/>
                </a:lnTo>
                <a:lnTo>
                  <a:pt x="252270" y="40259"/>
                </a:lnTo>
                <a:lnTo>
                  <a:pt x="289920" y="31863"/>
                </a:lnTo>
                <a:lnTo>
                  <a:pt x="368947" y="15501"/>
                </a:lnTo>
                <a:lnTo>
                  <a:pt x="383125" y="12239"/>
                </a:lnTo>
                <a:lnTo>
                  <a:pt x="395434" y="9112"/>
                </a:lnTo>
                <a:lnTo>
                  <a:pt x="406497" y="6074"/>
                </a:lnTo>
                <a:lnTo>
                  <a:pt x="416731" y="4049"/>
                </a:lnTo>
                <a:lnTo>
                  <a:pt x="426410" y="2699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7"/>
          <p:cNvSpPr/>
          <p:nvPr/>
        </p:nvSpPr>
        <p:spPr>
          <a:xfrm>
            <a:off x="7726839" y="2726159"/>
            <a:ext cx="359171" cy="497084"/>
          </a:xfrm>
          <a:custGeom>
            <a:avLst/>
            <a:gdLst/>
            <a:ahLst/>
            <a:cxnLst/>
            <a:rect l="0" t="0" r="0" b="0"/>
            <a:pathLst>
              <a:path w="359171" h="497084">
                <a:moveTo>
                  <a:pt x="274161" y="8468"/>
                </a:moveTo>
                <a:lnTo>
                  <a:pt x="269610" y="8468"/>
                </a:lnTo>
                <a:lnTo>
                  <a:pt x="267317" y="7516"/>
                </a:lnTo>
                <a:lnTo>
                  <a:pt x="258560" y="1087"/>
                </a:lnTo>
                <a:lnTo>
                  <a:pt x="248372" y="249"/>
                </a:lnTo>
                <a:lnTo>
                  <a:pt x="210533" y="0"/>
                </a:lnTo>
                <a:lnTo>
                  <a:pt x="194595" y="918"/>
                </a:lnTo>
                <a:lnTo>
                  <a:pt x="178255" y="2482"/>
                </a:lnTo>
                <a:lnTo>
                  <a:pt x="149621" y="5808"/>
                </a:lnTo>
                <a:lnTo>
                  <a:pt x="133719" y="7285"/>
                </a:lnTo>
                <a:lnTo>
                  <a:pt x="127194" y="8632"/>
                </a:lnTo>
                <a:lnTo>
                  <a:pt x="120937" y="10482"/>
                </a:lnTo>
                <a:lnTo>
                  <a:pt x="105096" y="16031"/>
                </a:lnTo>
                <a:lnTo>
                  <a:pt x="79006" y="24847"/>
                </a:lnTo>
                <a:lnTo>
                  <a:pt x="66905" y="29865"/>
                </a:lnTo>
                <a:lnTo>
                  <a:pt x="55980" y="35115"/>
                </a:lnTo>
                <a:lnTo>
                  <a:pt x="45840" y="40520"/>
                </a:lnTo>
                <a:lnTo>
                  <a:pt x="38126" y="44124"/>
                </a:lnTo>
                <a:lnTo>
                  <a:pt x="27017" y="48128"/>
                </a:lnTo>
                <a:lnTo>
                  <a:pt x="18904" y="52447"/>
                </a:lnTo>
                <a:lnTo>
                  <a:pt x="8981" y="60234"/>
                </a:lnTo>
                <a:lnTo>
                  <a:pt x="1646" y="66848"/>
                </a:lnTo>
                <a:lnTo>
                  <a:pt x="1045" y="68343"/>
                </a:lnTo>
                <a:lnTo>
                  <a:pt x="197" y="74998"/>
                </a:lnTo>
                <a:lnTo>
                  <a:pt x="0" y="80264"/>
                </a:lnTo>
                <a:lnTo>
                  <a:pt x="899" y="83002"/>
                </a:lnTo>
                <a:lnTo>
                  <a:pt x="4439" y="88584"/>
                </a:lnTo>
                <a:lnTo>
                  <a:pt x="11787" y="97082"/>
                </a:lnTo>
                <a:lnTo>
                  <a:pt x="14472" y="98977"/>
                </a:lnTo>
                <a:lnTo>
                  <a:pt x="24708" y="103548"/>
                </a:lnTo>
                <a:lnTo>
                  <a:pt x="30706" y="107097"/>
                </a:lnTo>
                <a:lnTo>
                  <a:pt x="37563" y="111368"/>
                </a:lnTo>
                <a:lnTo>
                  <a:pt x="44039" y="115168"/>
                </a:lnTo>
                <a:lnTo>
                  <a:pt x="50261" y="118654"/>
                </a:lnTo>
                <a:lnTo>
                  <a:pt x="56314" y="121930"/>
                </a:lnTo>
                <a:lnTo>
                  <a:pt x="85900" y="135731"/>
                </a:lnTo>
                <a:lnTo>
                  <a:pt x="105791" y="144745"/>
                </a:lnTo>
                <a:lnTo>
                  <a:pt x="122861" y="153612"/>
                </a:lnTo>
                <a:lnTo>
                  <a:pt x="138053" y="162381"/>
                </a:lnTo>
                <a:lnTo>
                  <a:pt x="151989" y="171084"/>
                </a:lnTo>
                <a:lnTo>
                  <a:pt x="164138" y="177838"/>
                </a:lnTo>
                <a:lnTo>
                  <a:pt x="175094" y="183294"/>
                </a:lnTo>
                <a:lnTo>
                  <a:pt x="185257" y="187884"/>
                </a:lnTo>
                <a:lnTo>
                  <a:pt x="206707" y="198063"/>
                </a:lnTo>
                <a:lnTo>
                  <a:pt x="217762" y="203445"/>
                </a:lnTo>
                <a:lnTo>
                  <a:pt x="228942" y="209890"/>
                </a:lnTo>
                <a:lnTo>
                  <a:pt x="240204" y="217044"/>
                </a:lnTo>
                <a:lnTo>
                  <a:pt x="251522" y="224671"/>
                </a:lnTo>
                <a:lnTo>
                  <a:pt x="260974" y="230709"/>
                </a:lnTo>
                <a:lnTo>
                  <a:pt x="269179" y="235686"/>
                </a:lnTo>
                <a:lnTo>
                  <a:pt x="276555" y="239957"/>
                </a:lnTo>
                <a:lnTo>
                  <a:pt x="283376" y="244709"/>
                </a:lnTo>
                <a:lnTo>
                  <a:pt x="289830" y="249782"/>
                </a:lnTo>
                <a:lnTo>
                  <a:pt x="296037" y="255069"/>
                </a:lnTo>
                <a:lnTo>
                  <a:pt x="305473" y="263483"/>
                </a:lnTo>
                <a:lnTo>
                  <a:pt x="312843" y="271351"/>
                </a:lnTo>
                <a:lnTo>
                  <a:pt x="319293" y="281197"/>
                </a:lnTo>
                <a:lnTo>
                  <a:pt x="337381" y="311103"/>
                </a:lnTo>
                <a:lnTo>
                  <a:pt x="347661" y="326488"/>
                </a:lnTo>
                <a:lnTo>
                  <a:pt x="351736" y="331924"/>
                </a:lnTo>
                <a:lnTo>
                  <a:pt x="354452" y="338405"/>
                </a:lnTo>
                <a:lnTo>
                  <a:pt x="357472" y="353227"/>
                </a:lnTo>
                <a:lnTo>
                  <a:pt x="358276" y="361180"/>
                </a:lnTo>
                <a:lnTo>
                  <a:pt x="358813" y="369339"/>
                </a:lnTo>
                <a:lnTo>
                  <a:pt x="359170" y="377636"/>
                </a:lnTo>
                <a:lnTo>
                  <a:pt x="358456" y="384120"/>
                </a:lnTo>
                <a:lnTo>
                  <a:pt x="355122" y="393865"/>
                </a:lnTo>
                <a:lnTo>
                  <a:pt x="347891" y="404705"/>
                </a:lnTo>
                <a:lnTo>
                  <a:pt x="337410" y="416031"/>
                </a:lnTo>
                <a:lnTo>
                  <a:pt x="311949" y="442034"/>
                </a:lnTo>
                <a:lnTo>
                  <a:pt x="305067" y="448007"/>
                </a:lnTo>
                <a:lnTo>
                  <a:pt x="297623" y="453894"/>
                </a:lnTo>
                <a:lnTo>
                  <a:pt x="289801" y="459724"/>
                </a:lnTo>
                <a:lnTo>
                  <a:pt x="279826" y="465515"/>
                </a:lnTo>
                <a:lnTo>
                  <a:pt x="268412" y="471281"/>
                </a:lnTo>
                <a:lnTo>
                  <a:pt x="237215" y="485958"/>
                </a:lnTo>
                <a:lnTo>
                  <a:pt x="229528" y="489672"/>
                </a:lnTo>
                <a:lnTo>
                  <a:pt x="218447" y="493799"/>
                </a:lnTo>
                <a:lnTo>
                  <a:pt x="209394" y="495633"/>
                </a:lnTo>
                <a:lnTo>
                  <a:pt x="199020" y="496449"/>
                </a:lnTo>
                <a:lnTo>
                  <a:pt x="185520" y="496811"/>
                </a:lnTo>
                <a:lnTo>
                  <a:pt x="128258" y="497083"/>
                </a:lnTo>
                <a:lnTo>
                  <a:pt x="120694" y="496137"/>
                </a:lnTo>
                <a:lnTo>
                  <a:pt x="113747" y="494553"/>
                </a:lnTo>
                <a:lnTo>
                  <a:pt x="107211" y="492545"/>
                </a:lnTo>
                <a:lnTo>
                  <a:pt x="97408" y="490313"/>
                </a:lnTo>
                <a:lnTo>
                  <a:pt x="88924" y="488369"/>
                </a:lnTo>
                <a:lnTo>
                  <a:pt x="78803" y="484330"/>
                </a:lnTo>
                <a:lnTo>
                  <a:pt x="74390" y="480967"/>
                </a:lnTo>
                <a:lnTo>
                  <a:pt x="66946" y="472150"/>
                </a:lnTo>
                <a:lnTo>
                  <a:pt x="60463" y="456802"/>
                </a:lnTo>
                <a:lnTo>
                  <a:pt x="57400" y="447374"/>
                </a:lnTo>
                <a:lnTo>
                  <a:pt x="55359" y="439185"/>
                </a:lnTo>
                <a:lnTo>
                  <a:pt x="53090" y="425005"/>
                </a:lnTo>
                <a:lnTo>
                  <a:pt x="54623" y="409813"/>
                </a:lnTo>
                <a:lnTo>
                  <a:pt x="57526" y="395441"/>
                </a:lnTo>
                <a:lnTo>
                  <a:pt x="60112" y="381043"/>
                </a:lnTo>
                <a:lnTo>
                  <a:pt x="64093" y="370589"/>
                </a:lnTo>
                <a:lnTo>
                  <a:pt x="71578" y="359593"/>
                </a:lnTo>
                <a:lnTo>
                  <a:pt x="80301" y="348356"/>
                </a:lnTo>
                <a:lnTo>
                  <a:pt x="87353" y="337012"/>
                </a:lnTo>
                <a:lnTo>
                  <a:pt x="96679" y="324466"/>
                </a:lnTo>
                <a:lnTo>
                  <a:pt x="105110" y="315282"/>
                </a:lnTo>
                <a:lnTo>
                  <a:pt x="114255" y="304850"/>
                </a:lnTo>
                <a:lnTo>
                  <a:pt x="121494" y="293863"/>
                </a:lnTo>
                <a:lnTo>
                  <a:pt x="130426" y="285170"/>
                </a:lnTo>
                <a:lnTo>
                  <a:pt x="135475" y="281519"/>
                </a:lnTo>
                <a:lnTo>
                  <a:pt x="143626" y="272381"/>
                </a:lnTo>
                <a:lnTo>
                  <a:pt x="153280" y="260065"/>
                </a:lnTo>
                <a:lnTo>
                  <a:pt x="161188" y="251447"/>
                </a:lnTo>
                <a:lnTo>
                  <a:pt x="170271" y="241892"/>
                </a:lnTo>
                <a:lnTo>
                  <a:pt x="178231" y="234569"/>
                </a:lnTo>
                <a:lnTo>
                  <a:pt x="185443" y="228734"/>
                </a:lnTo>
                <a:lnTo>
                  <a:pt x="192155" y="223892"/>
                </a:lnTo>
                <a:lnTo>
                  <a:pt x="199488" y="217807"/>
                </a:lnTo>
                <a:lnTo>
                  <a:pt x="207234" y="210892"/>
                </a:lnTo>
                <a:lnTo>
                  <a:pt x="215255" y="203425"/>
                </a:lnTo>
                <a:lnTo>
                  <a:pt x="224412" y="195589"/>
                </a:lnTo>
                <a:lnTo>
                  <a:pt x="234327" y="187508"/>
                </a:lnTo>
                <a:lnTo>
                  <a:pt x="244748" y="179263"/>
                </a:lnTo>
                <a:lnTo>
                  <a:pt x="252646" y="172814"/>
                </a:lnTo>
                <a:lnTo>
                  <a:pt x="258865" y="167562"/>
                </a:lnTo>
                <a:lnTo>
                  <a:pt x="263964" y="163108"/>
                </a:lnTo>
                <a:lnTo>
                  <a:pt x="270220" y="158234"/>
                </a:lnTo>
                <a:lnTo>
                  <a:pt x="277249" y="153079"/>
                </a:lnTo>
                <a:lnTo>
                  <a:pt x="284792" y="147738"/>
                </a:lnTo>
                <a:lnTo>
                  <a:pt x="295713" y="136723"/>
                </a:lnTo>
                <a:lnTo>
                  <a:pt x="303742" y="126431"/>
                </a:lnTo>
                <a:lnTo>
                  <a:pt x="312664" y="115281"/>
                </a:lnTo>
                <a:lnTo>
                  <a:pt x="315086" y="108963"/>
                </a:lnTo>
                <a:lnTo>
                  <a:pt x="316640" y="97146"/>
                </a:lnTo>
                <a:lnTo>
                  <a:pt x="316973" y="82775"/>
                </a:lnTo>
                <a:lnTo>
                  <a:pt x="316037" y="79914"/>
                </a:lnTo>
                <a:lnTo>
                  <a:pt x="312457" y="74194"/>
                </a:lnTo>
                <a:lnTo>
                  <a:pt x="310169" y="72288"/>
                </a:lnTo>
                <a:lnTo>
                  <a:pt x="307692" y="71017"/>
                </a:lnTo>
                <a:lnTo>
                  <a:pt x="305087" y="70170"/>
                </a:lnTo>
                <a:lnTo>
                  <a:pt x="299653" y="66689"/>
                </a:lnTo>
                <a:lnTo>
                  <a:pt x="296871" y="64427"/>
                </a:lnTo>
                <a:lnTo>
                  <a:pt x="294063" y="62919"/>
                </a:lnTo>
                <a:lnTo>
                  <a:pt x="283656" y="59844"/>
                </a:lnTo>
                <a:lnTo>
                  <a:pt x="270761" y="55749"/>
                </a:lnTo>
                <a:lnTo>
                  <a:pt x="260585" y="50755"/>
                </a:lnTo>
                <a:lnTo>
                  <a:pt x="256538" y="48089"/>
                </a:lnTo>
                <a:lnTo>
                  <a:pt x="250982" y="46312"/>
                </a:lnTo>
                <a:lnTo>
                  <a:pt x="244420" y="45128"/>
                </a:lnTo>
                <a:lnTo>
                  <a:pt x="237190" y="44338"/>
                </a:lnTo>
                <a:lnTo>
                  <a:pt x="228559" y="42858"/>
                </a:lnTo>
                <a:lnTo>
                  <a:pt x="218994" y="40920"/>
                </a:lnTo>
                <a:lnTo>
                  <a:pt x="197491" y="36181"/>
                </a:lnTo>
                <a:lnTo>
                  <a:pt x="179863" y="34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8"/>
          <p:cNvSpPr/>
          <p:nvPr/>
        </p:nvSpPr>
        <p:spPr>
          <a:xfrm>
            <a:off x="4461108" y="3463397"/>
            <a:ext cx="84216" cy="42390"/>
          </a:xfrm>
          <a:custGeom>
            <a:avLst/>
            <a:gdLst/>
            <a:ahLst/>
            <a:cxnLst/>
            <a:rect l="0" t="0" r="0" b="0"/>
            <a:pathLst>
              <a:path w="84216" h="42390">
                <a:moveTo>
                  <a:pt x="8021" y="8465"/>
                </a:moveTo>
                <a:lnTo>
                  <a:pt x="8021" y="20397"/>
                </a:lnTo>
                <a:lnTo>
                  <a:pt x="8974" y="23087"/>
                </a:lnTo>
                <a:lnTo>
                  <a:pt x="10562" y="25833"/>
                </a:lnTo>
                <a:lnTo>
                  <a:pt x="12572" y="28616"/>
                </a:lnTo>
                <a:lnTo>
                  <a:pt x="14865" y="30471"/>
                </a:lnTo>
                <a:lnTo>
                  <a:pt x="17346" y="31709"/>
                </a:lnTo>
                <a:lnTo>
                  <a:pt x="19953" y="32533"/>
                </a:lnTo>
                <a:lnTo>
                  <a:pt x="22643" y="33083"/>
                </a:lnTo>
                <a:lnTo>
                  <a:pt x="25389" y="33450"/>
                </a:lnTo>
                <a:lnTo>
                  <a:pt x="28173" y="33694"/>
                </a:lnTo>
                <a:lnTo>
                  <a:pt x="30980" y="34810"/>
                </a:lnTo>
                <a:lnTo>
                  <a:pt x="33805" y="36506"/>
                </a:lnTo>
                <a:lnTo>
                  <a:pt x="36641" y="38589"/>
                </a:lnTo>
                <a:lnTo>
                  <a:pt x="39483" y="39977"/>
                </a:lnTo>
                <a:lnTo>
                  <a:pt x="42331" y="40903"/>
                </a:lnTo>
                <a:lnTo>
                  <a:pt x="45182" y="41520"/>
                </a:lnTo>
                <a:lnTo>
                  <a:pt x="48988" y="41932"/>
                </a:lnTo>
                <a:lnTo>
                  <a:pt x="53430" y="42206"/>
                </a:lnTo>
                <a:lnTo>
                  <a:pt x="58297" y="42389"/>
                </a:lnTo>
                <a:lnTo>
                  <a:pt x="63446" y="41559"/>
                </a:lnTo>
                <a:lnTo>
                  <a:pt x="68784" y="40053"/>
                </a:lnTo>
                <a:lnTo>
                  <a:pt x="74247" y="38096"/>
                </a:lnTo>
                <a:lnTo>
                  <a:pt x="77889" y="35839"/>
                </a:lnTo>
                <a:lnTo>
                  <a:pt x="80317" y="33382"/>
                </a:lnTo>
                <a:lnTo>
                  <a:pt x="81936" y="30791"/>
                </a:lnTo>
                <a:lnTo>
                  <a:pt x="83016" y="28112"/>
                </a:lnTo>
                <a:lnTo>
                  <a:pt x="83735" y="25373"/>
                </a:lnTo>
                <a:lnTo>
                  <a:pt x="84215" y="22594"/>
                </a:lnTo>
                <a:lnTo>
                  <a:pt x="83582" y="19790"/>
                </a:lnTo>
                <a:lnTo>
                  <a:pt x="82208" y="16968"/>
                </a:lnTo>
                <a:lnTo>
                  <a:pt x="80339" y="14133"/>
                </a:lnTo>
                <a:lnTo>
                  <a:pt x="78141" y="12244"/>
                </a:lnTo>
                <a:lnTo>
                  <a:pt x="75722" y="10984"/>
                </a:lnTo>
                <a:lnTo>
                  <a:pt x="73158" y="10145"/>
                </a:lnTo>
                <a:lnTo>
                  <a:pt x="70496" y="9585"/>
                </a:lnTo>
                <a:lnTo>
                  <a:pt x="67769" y="9211"/>
                </a:lnTo>
                <a:lnTo>
                  <a:pt x="64998" y="8963"/>
                </a:lnTo>
                <a:lnTo>
                  <a:pt x="60293" y="8797"/>
                </a:lnTo>
                <a:lnTo>
                  <a:pt x="34751" y="8531"/>
                </a:lnTo>
                <a:lnTo>
                  <a:pt x="28699" y="8509"/>
                </a:lnTo>
                <a:lnTo>
                  <a:pt x="23712" y="9447"/>
                </a:lnTo>
                <a:lnTo>
                  <a:pt x="19434" y="11025"/>
                </a:lnTo>
                <a:lnTo>
                  <a:pt x="15629" y="13029"/>
                </a:lnTo>
                <a:lnTo>
                  <a:pt x="12141" y="14365"/>
                </a:lnTo>
                <a:lnTo>
                  <a:pt x="8863" y="15256"/>
                </a:lnTo>
                <a:lnTo>
                  <a:pt x="5725" y="15850"/>
                </a:lnTo>
                <a:lnTo>
                  <a:pt x="3633" y="17198"/>
                </a:lnTo>
                <a:lnTo>
                  <a:pt x="2238" y="19050"/>
                </a:lnTo>
                <a:lnTo>
                  <a:pt x="0" y="24314"/>
                </a:lnTo>
                <a:lnTo>
                  <a:pt x="2674" y="23794"/>
                </a:lnTo>
                <a:lnTo>
                  <a:pt x="7314" y="22494"/>
                </a:lnTo>
                <a:lnTo>
                  <a:pt x="21640" y="18116"/>
                </a:lnTo>
                <a:lnTo>
                  <a:pt x="23768" y="16804"/>
                </a:lnTo>
                <a:lnTo>
                  <a:pt x="26139" y="14977"/>
                </a:lnTo>
                <a:lnTo>
                  <a:pt x="28672" y="12806"/>
                </a:lnTo>
                <a:lnTo>
                  <a:pt x="31314" y="11359"/>
                </a:lnTo>
                <a:lnTo>
                  <a:pt x="34027" y="10394"/>
                </a:lnTo>
                <a:lnTo>
                  <a:pt x="40675" y="8846"/>
                </a:lnTo>
                <a:lnTo>
                  <a:pt x="42173" y="7767"/>
                </a:lnTo>
                <a:lnTo>
                  <a:pt x="44124" y="6095"/>
                </a:lnTo>
                <a:lnTo>
                  <a:pt x="49549" y="1118"/>
                </a:lnTo>
                <a:lnTo>
                  <a:pt x="49041" y="709"/>
                </a:lnTo>
                <a:lnTo>
                  <a:pt x="47751" y="437"/>
                </a:lnTo>
                <a:lnTo>
                  <a:pt x="45937" y="255"/>
                </a:lnTo>
                <a:lnTo>
                  <a:pt x="43777" y="135"/>
                </a:lnTo>
                <a:lnTo>
                  <a:pt x="38835" y="0"/>
                </a:lnTo>
                <a:lnTo>
                  <a:pt x="37136" y="917"/>
                </a:lnTo>
                <a:lnTo>
                  <a:pt x="36004" y="2480"/>
                </a:lnTo>
                <a:lnTo>
                  <a:pt x="35249" y="4475"/>
                </a:lnTo>
                <a:lnTo>
                  <a:pt x="34746" y="6758"/>
                </a:lnTo>
                <a:lnTo>
                  <a:pt x="34410" y="9232"/>
                </a:lnTo>
                <a:lnTo>
                  <a:pt x="42312" y="17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39"/>
          <p:cNvSpPr/>
          <p:nvPr/>
        </p:nvSpPr>
        <p:spPr>
          <a:xfrm>
            <a:off x="5077777" y="2666047"/>
            <a:ext cx="8574" cy="25718"/>
          </a:xfrm>
          <a:custGeom>
            <a:avLst/>
            <a:gdLst/>
            <a:ahLst/>
            <a:cxnLst/>
            <a:rect l="0" t="0" r="0" b="0"/>
            <a:pathLst>
              <a:path w="8574" h="25718">
                <a:moveTo>
                  <a:pt x="0" y="0"/>
                </a:moveTo>
                <a:lnTo>
                  <a:pt x="2540" y="5080"/>
                </a:lnTo>
                <a:lnTo>
                  <a:pt x="8573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0"/>
          <p:cNvSpPr/>
          <p:nvPr/>
        </p:nvSpPr>
        <p:spPr>
          <a:xfrm>
            <a:off x="5052201" y="2623778"/>
            <a:ext cx="68440" cy="64328"/>
          </a:xfrm>
          <a:custGeom>
            <a:avLst/>
            <a:gdLst/>
            <a:ahLst/>
            <a:cxnLst/>
            <a:rect l="0" t="0" r="0" b="0"/>
            <a:pathLst>
              <a:path w="68440" h="64328">
                <a:moveTo>
                  <a:pt x="68439" y="42269"/>
                </a:moveTo>
                <a:lnTo>
                  <a:pt x="63888" y="33168"/>
                </a:lnTo>
                <a:lnTo>
                  <a:pt x="61595" y="30486"/>
                </a:lnTo>
                <a:lnTo>
                  <a:pt x="59114" y="28699"/>
                </a:lnTo>
                <a:lnTo>
                  <a:pt x="56507" y="27507"/>
                </a:lnTo>
                <a:lnTo>
                  <a:pt x="53816" y="25760"/>
                </a:lnTo>
                <a:lnTo>
                  <a:pt x="51071" y="23643"/>
                </a:lnTo>
                <a:lnTo>
                  <a:pt x="48288" y="21279"/>
                </a:lnTo>
                <a:lnTo>
                  <a:pt x="45480" y="19703"/>
                </a:lnTo>
                <a:lnTo>
                  <a:pt x="42655" y="18653"/>
                </a:lnTo>
                <a:lnTo>
                  <a:pt x="39820" y="17952"/>
                </a:lnTo>
                <a:lnTo>
                  <a:pt x="36024" y="18438"/>
                </a:lnTo>
                <a:lnTo>
                  <a:pt x="31589" y="19714"/>
                </a:lnTo>
                <a:lnTo>
                  <a:pt x="26727" y="21517"/>
                </a:lnTo>
                <a:lnTo>
                  <a:pt x="22533" y="23672"/>
                </a:lnTo>
                <a:lnTo>
                  <a:pt x="18785" y="26061"/>
                </a:lnTo>
                <a:lnTo>
                  <a:pt x="15334" y="28606"/>
                </a:lnTo>
                <a:lnTo>
                  <a:pt x="13033" y="31256"/>
                </a:lnTo>
                <a:lnTo>
                  <a:pt x="11499" y="33974"/>
                </a:lnTo>
                <a:lnTo>
                  <a:pt x="10476" y="36739"/>
                </a:lnTo>
                <a:lnTo>
                  <a:pt x="10747" y="41440"/>
                </a:lnTo>
                <a:lnTo>
                  <a:pt x="11880" y="47432"/>
                </a:lnTo>
                <a:lnTo>
                  <a:pt x="13588" y="54283"/>
                </a:lnTo>
                <a:lnTo>
                  <a:pt x="15679" y="58851"/>
                </a:lnTo>
                <a:lnTo>
                  <a:pt x="18025" y="61896"/>
                </a:lnTo>
                <a:lnTo>
                  <a:pt x="20542" y="63926"/>
                </a:lnTo>
                <a:lnTo>
                  <a:pt x="23173" y="64327"/>
                </a:lnTo>
                <a:lnTo>
                  <a:pt x="25879" y="63642"/>
                </a:lnTo>
                <a:lnTo>
                  <a:pt x="28635" y="62233"/>
                </a:lnTo>
                <a:lnTo>
                  <a:pt x="31426" y="60341"/>
                </a:lnTo>
                <a:lnTo>
                  <a:pt x="34238" y="58127"/>
                </a:lnTo>
                <a:lnTo>
                  <a:pt x="37066" y="55698"/>
                </a:lnTo>
                <a:lnTo>
                  <a:pt x="39904" y="53127"/>
                </a:lnTo>
                <a:lnTo>
                  <a:pt x="45596" y="47730"/>
                </a:lnTo>
                <a:lnTo>
                  <a:pt x="47495" y="44957"/>
                </a:lnTo>
                <a:lnTo>
                  <a:pt x="48762" y="42156"/>
                </a:lnTo>
                <a:lnTo>
                  <a:pt x="50793" y="35368"/>
                </a:lnTo>
                <a:lnTo>
                  <a:pt x="50007" y="32906"/>
                </a:lnTo>
                <a:lnTo>
                  <a:pt x="48531" y="29359"/>
                </a:lnTo>
                <a:lnTo>
                  <a:pt x="46594" y="25090"/>
                </a:lnTo>
                <a:lnTo>
                  <a:pt x="44351" y="22244"/>
                </a:lnTo>
                <a:lnTo>
                  <a:pt x="41903" y="20347"/>
                </a:lnTo>
                <a:lnTo>
                  <a:pt x="39318" y="19082"/>
                </a:lnTo>
                <a:lnTo>
                  <a:pt x="36642" y="18238"/>
                </a:lnTo>
                <a:lnTo>
                  <a:pt x="33906" y="17676"/>
                </a:lnTo>
                <a:lnTo>
                  <a:pt x="31129" y="17301"/>
                </a:lnTo>
                <a:lnTo>
                  <a:pt x="29278" y="18004"/>
                </a:lnTo>
                <a:lnTo>
                  <a:pt x="28044" y="19425"/>
                </a:lnTo>
                <a:lnTo>
                  <a:pt x="26064" y="23998"/>
                </a:lnTo>
                <a:lnTo>
                  <a:pt x="25901" y="25326"/>
                </a:lnTo>
                <a:lnTo>
                  <a:pt x="25792" y="27164"/>
                </a:lnTo>
                <a:lnTo>
                  <a:pt x="25619" y="32406"/>
                </a:lnTo>
                <a:lnTo>
                  <a:pt x="26557" y="31884"/>
                </a:lnTo>
                <a:lnTo>
                  <a:pt x="28135" y="30583"/>
                </a:lnTo>
                <a:lnTo>
                  <a:pt x="32961" y="26202"/>
                </a:lnTo>
                <a:lnTo>
                  <a:pt x="33357" y="24890"/>
                </a:lnTo>
                <a:lnTo>
                  <a:pt x="33621" y="23063"/>
                </a:lnTo>
                <a:lnTo>
                  <a:pt x="33796" y="20893"/>
                </a:lnTo>
                <a:lnTo>
                  <a:pt x="33914" y="17541"/>
                </a:lnTo>
                <a:lnTo>
                  <a:pt x="34044" y="8736"/>
                </a:lnTo>
                <a:lnTo>
                  <a:pt x="32174" y="6579"/>
                </a:lnTo>
                <a:lnTo>
                  <a:pt x="29022" y="6093"/>
                </a:lnTo>
                <a:lnTo>
                  <a:pt x="19378" y="7606"/>
                </a:lnTo>
                <a:lnTo>
                  <a:pt x="17634" y="7731"/>
                </a:lnTo>
                <a:lnTo>
                  <a:pt x="15519" y="7813"/>
                </a:lnTo>
                <a:lnTo>
                  <a:pt x="13156" y="7869"/>
                </a:lnTo>
                <a:lnTo>
                  <a:pt x="10629" y="8858"/>
                </a:lnTo>
                <a:lnTo>
                  <a:pt x="7991" y="10470"/>
                </a:lnTo>
                <a:lnTo>
                  <a:pt x="1465" y="15350"/>
                </a:lnTo>
                <a:lnTo>
                  <a:pt x="930" y="16703"/>
                </a:lnTo>
                <a:lnTo>
                  <a:pt x="573" y="18558"/>
                </a:lnTo>
                <a:lnTo>
                  <a:pt x="335" y="20747"/>
                </a:lnTo>
                <a:lnTo>
                  <a:pt x="176" y="23158"/>
                </a:lnTo>
                <a:lnTo>
                  <a:pt x="70" y="25718"/>
                </a:lnTo>
                <a:lnTo>
                  <a:pt x="0" y="28378"/>
                </a:lnTo>
                <a:lnTo>
                  <a:pt x="905" y="30151"/>
                </a:lnTo>
                <a:lnTo>
                  <a:pt x="2462" y="31333"/>
                </a:lnTo>
                <a:lnTo>
                  <a:pt x="4451" y="32121"/>
                </a:lnTo>
                <a:lnTo>
                  <a:pt x="7683" y="32646"/>
                </a:lnTo>
                <a:lnTo>
                  <a:pt x="11743" y="32996"/>
                </a:lnTo>
                <a:lnTo>
                  <a:pt x="20380" y="33385"/>
                </a:lnTo>
                <a:lnTo>
                  <a:pt x="32147" y="33656"/>
                </a:lnTo>
                <a:lnTo>
                  <a:pt x="32814" y="32717"/>
                </a:lnTo>
                <a:lnTo>
                  <a:pt x="33259" y="31139"/>
                </a:lnTo>
                <a:lnTo>
                  <a:pt x="33556" y="29134"/>
                </a:lnTo>
                <a:lnTo>
                  <a:pt x="34706" y="25892"/>
                </a:lnTo>
                <a:lnTo>
                  <a:pt x="36425" y="21826"/>
                </a:lnTo>
                <a:lnTo>
                  <a:pt x="38524" y="17210"/>
                </a:lnTo>
                <a:lnTo>
                  <a:pt x="39923" y="13181"/>
                </a:lnTo>
                <a:lnTo>
                  <a:pt x="40856" y="9542"/>
                </a:lnTo>
                <a:lnTo>
                  <a:pt x="41477" y="6163"/>
                </a:lnTo>
                <a:lnTo>
                  <a:pt x="40940" y="3911"/>
                </a:lnTo>
                <a:lnTo>
                  <a:pt x="39628" y="2410"/>
                </a:lnTo>
                <a:lnTo>
                  <a:pt x="37802" y="1409"/>
                </a:lnTo>
                <a:lnTo>
                  <a:pt x="35631" y="741"/>
                </a:lnTo>
                <a:lnTo>
                  <a:pt x="33232" y="296"/>
                </a:lnTo>
                <a:lnTo>
                  <a:pt x="30680" y="0"/>
                </a:lnTo>
                <a:lnTo>
                  <a:pt x="28979" y="754"/>
                </a:lnTo>
                <a:lnTo>
                  <a:pt x="27845" y="2210"/>
                </a:lnTo>
                <a:lnTo>
                  <a:pt x="27088" y="4133"/>
                </a:lnTo>
                <a:lnTo>
                  <a:pt x="25632" y="5415"/>
                </a:lnTo>
                <a:lnTo>
                  <a:pt x="23708" y="6270"/>
                </a:lnTo>
                <a:lnTo>
                  <a:pt x="21473" y="6840"/>
                </a:lnTo>
                <a:lnTo>
                  <a:pt x="19983" y="8172"/>
                </a:lnTo>
                <a:lnTo>
                  <a:pt x="18990" y="10012"/>
                </a:lnTo>
                <a:lnTo>
                  <a:pt x="18328" y="12192"/>
                </a:lnTo>
                <a:lnTo>
                  <a:pt x="16934" y="14598"/>
                </a:lnTo>
                <a:lnTo>
                  <a:pt x="15052" y="17154"/>
                </a:lnTo>
                <a:lnTo>
                  <a:pt x="12846" y="19811"/>
                </a:lnTo>
                <a:lnTo>
                  <a:pt x="10421" y="22534"/>
                </a:lnTo>
                <a:lnTo>
                  <a:pt x="5188" y="28101"/>
                </a:lnTo>
                <a:lnTo>
                  <a:pt x="4364" y="29966"/>
                </a:lnTo>
                <a:lnTo>
                  <a:pt x="4767" y="31209"/>
                </a:lnTo>
                <a:lnTo>
                  <a:pt x="5989" y="32038"/>
                </a:lnTo>
                <a:lnTo>
                  <a:pt x="7755" y="32591"/>
                </a:lnTo>
                <a:lnTo>
                  <a:pt x="9886" y="32960"/>
                </a:lnTo>
                <a:lnTo>
                  <a:pt x="12258" y="33205"/>
                </a:lnTo>
                <a:lnTo>
                  <a:pt x="13840" y="32417"/>
                </a:lnTo>
                <a:lnTo>
                  <a:pt x="14894" y="30938"/>
                </a:lnTo>
                <a:lnTo>
                  <a:pt x="17003" y="251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1"/>
          <p:cNvSpPr/>
          <p:nvPr/>
        </p:nvSpPr>
        <p:spPr>
          <a:xfrm>
            <a:off x="4066222" y="1765935"/>
            <a:ext cx="1783081" cy="2357438"/>
          </a:xfrm>
          <a:custGeom>
            <a:avLst/>
            <a:gdLst/>
            <a:ahLst/>
            <a:cxnLst/>
            <a:rect l="0" t="0" r="0" b="0"/>
            <a:pathLst>
              <a:path w="1783081" h="2357438">
                <a:moveTo>
                  <a:pt x="0" y="2357437"/>
                </a:moveTo>
                <a:lnTo>
                  <a:pt x="4551" y="2343785"/>
                </a:lnTo>
                <a:lnTo>
                  <a:pt x="6844" y="2339763"/>
                </a:lnTo>
                <a:lnTo>
                  <a:pt x="9325" y="2337082"/>
                </a:lnTo>
                <a:lnTo>
                  <a:pt x="20151" y="2328228"/>
                </a:lnTo>
                <a:lnTo>
                  <a:pt x="75171" y="2258344"/>
                </a:lnTo>
                <a:lnTo>
                  <a:pt x="115655" y="2198827"/>
                </a:lnTo>
                <a:lnTo>
                  <a:pt x="150622" y="2135007"/>
                </a:lnTo>
                <a:lnTo>
                  <a:pt x="210724" y="2030859"/>
                </a:lnTo>
                <a:lnTo>
                  <a:pt x="252445" y="1958389"/>
                </a:lnTo>
                <a:lnTo>
                  <a:pt x="294341" y="1893732"/>
                </a:lnTo>
                <a:lnTo>
                  <a:pt x="326398" y="1844006"/>
                </a:lnTo>
                <a:lnTo>
                  <a:pt x="362871" y="1784440"/>
                </a:lnTo>
                <a:lnTo>
                  <a:pt x="399401" y="1724629"/>
                </a:lnTo>
                <a:lnTo>
                  <a:pt x="505405" y="1560369"/>
                </a:lnTo>
                <a:lnTo>
                  <a:pt x="553752" y="1486993"/>
                </a:lnTo>
                <a:lnTo>
                  <a:pt x="591006" y="1429709"/>
                </a:lnTo>
                <a:lnTo>
                  <a:pt x="634958" y="1356839"/>
                </a:lnTo>
                <a:lnTo>
                  <a:pt x="678258" y="1294761"/>
                </a:lnTo>
                <a:lnTo>
                  <a:pt x="718318" y="1231291"/>
                </a:lnTo>
                <a:lnTo>
                  <a:pt x="768434" y="1158954"/>
                </a:lnTo>
                <a:lnTo>
                  <a:pt x="807299" y="1096115"/>
                </a:lnTo>
                <a:lnTo>
                  <a:pt x="850070" y="1035022"/>
                </a:lnTo>
                <a:lnTo>
                  <a:pt x="900952" y="964261"/>
                </a:lnTo>
                <a:lnTo>
                  <a:pt x="942471" y="903011"/>
                </a:lnTo>
                <a:lnTo>
                  <a:pt x="985688" y="849536"/>
                </a:lnTo>
                <a:lnTo>
                  <a:pt x="1031196" y="794957"/>
                </a:lnTo>
                <a:lnTo>
                  <a:pt x="1084120" y="734984"/>
                </a:lnTo>
                <a:lnTo>
                  <a:pt x="1132921" y="677947"/>
                </a:lnTo>
                <a:lnTo>
                  <a:pt x="1186882" y="613449"/>
                </a:lnTo>
                <a:lnTo>
                  <a:pt x="1261836" y="531859"/>
                </a:lnTo>
                <a:lnTo>
                  <a:pt x="1317593" y="469055"/>
                </a:lnTo>
                <a:lnTo>
                  <a:pt x="1369991" y="414146"/>
                </a:lnTo>
                <a:lnTo>
                  <a:pt x="1545310" y="237811"/>
                </a:lnTo>
                <a:lnTo>
                  <a:pt x="1594544" y="193483"/>
                </a:lnTo>
                <a:lnTo>
                  <a:pt x="1648742" y="134504"/>
                </a:lnTo>
                <a:lnTo>
                  <a:pt x="1720744" y="62338"/>
                </a:lnTo>
                <a:lnTo>
                  <a:pt x="1759591" y="16663"/>
                </a:lnTo>
                <a:lnTo>
                  <a:pt x="17830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2"/>
          <p:cNvSpPr/>
          <p:nvPr/>
        </p:nvSpPr>
        <p:spPr>
          <a:xfrm>
            <a:off x="260032" y="2288892"/>
            <a:ext cx="392608" cy="392254"/>
          </a:xfrm>
          <a:custGeom>
            <a:avLst/>
            <a:gdLst/>
            <a:ahLst/>
            <a:cxnLst/>
            <a:rect l="0" t="0" r="0" b="0"/>
            <a:pathLst>
              <a:path w="392608" h="392254">
                <a:moveTo>
                  <a:pt x="0" y="68545"/>
                </a:moveTo>
                <a:lnTo>
                  <a:pt x="0" y="54893"/>
                </a:lnTo>
                <a:lnTo>
                  <a:pt x="952" y="50871"/>
                </a:lnTo>
                <a:lnTo>
                  <a:pt x="2540" y="48190"/>
                </a:lnTo>
                <a:lnTo>
                  <a:pt x="14622" y="36690"/>
                </a:lnTo>
                <a:lnTo>
                  <a:pt x="28619" y="22769"/>
                </a:lnTo>
                <a:lnTo>
                  <a:pt x="39390" y="17086"/>
                </a:lnTo>
                <a:lnTo>
                  <a:pt x="46262" y="14236"/>
                </a:lnTo>
                <a:lnTo>
                  <a:pt x="52749" y="12337"/>
                </a:lnTo>
                <a:lnTo>
                  <a:pt x="58978" y="11070"/>
                </a:lnTo>
                <a:lnTo>
                  <a:pt x="70980" y="8711"/>
                </a:lnTo>
                <a:lnTo>
                  <a:pt x="82664" y="4487"/>
                </a:lnTo>
                <a:lnTo>
                  <a:pt x="94207" y="1975"/>
                </a:lnTo>
                <a:lnTo>
                  <a:pt x="105687" y="858"/>
                </a:lnTo>
                <a:lnTo>
                  <a:pt x="117140" y="362"/>
                </a:lnTo>
                <a:lnTo>
                  <a:pt x="134297" y="83"/>
                </a:lnTo>
                <a:lnTo>
                  <a:pt x="165098" y="0"/>
                </a:lnTo>
                <a:lnTo>
                  <a:pt x="176741" y="941"/>
                </a:lnTo>
                <a:lnTo>
                  <a:pt x="188312" y="2521"/>
                </a:lnTo>
                <a:lnTo>
                  <a:pt x="212282" y="6816"/>
                </a:lnTo>
                <a:lnTo>
                  <a:pt x="238810" y="11900"/>
                </a:lnTo>
                <a:lnTo>
                  <a:pt x="249694" y="14589"/>
                </a:lnTo>
                <a:lnTo>
                  <a:pt x="258855" y="17335"/>
                </a:lnTo>
                <a:lnTo>
                  <a:pt x="266868" y="20117"/>
                </a:lnTo>
                <a:lnTo>
                  <a:pt x="278310" y="25749"/>
                </a:lnTo>
                <a:lnTo>
                  <a:pt x="290107" y="34275"/>
                </a:lnTo>
                <a:lnTo>
                  <a:pt x="293417" y="37126"/>
                </a:lnTo>
                <a:lnTo>
                  <a:pt x="299635" y="47914"/>
                </a:lnTo>
                <a:lnTo>
                  <a:pt x="302627" y="54791"/>
                </a:lnTo>
                <a:lnTo>
                  <a:pt x="304621" y="61281"/>
                </a:lnTo>
                <a:lnTo>
                  <a:pt x="305951" y="67512"/>
                </a:lnTo>
                <a:lnTo>
                  <a:pt x="307428" y="79516"/>
                </a:lnTo>
                <a:lnTo>
                  <a:pt x="308085" y="91201"/>
                </a:lnTo>
                <a:lnTo>
                  <a:pt x="307307" y="96032"/>
                </a:lnTo>
                <a:lnTo>
                  <a:pt x="303904" y="103939"/>
                </a:lnTo>
                <a:lnTo>
                  <a:pt x="296676" y="113168"/>
                </a:lnTo>
                <a:lnTo>
                  <a:pt x="288066" y="123620"/>
                </a:lnTo>
                <a:lnTo>
                  <a:pt x="281064" y="134615"/>
                </a:lnTo>
                <a:lnTo>
                  <a:pt x="269697" y="145852"/>
                </a:lnTo>
                <a:lnTo>
                  <a:pt x="262666" y="151516"/>
                </a:lnTo>
                <a:lnTo>
                  <a:pt x="256073" y="157196"/>
                </a:lnTo>
                <a:lnTo>
                  <a:pt x="249773" y="162888"/>
                </a:lnTo>
                <a:lnTo>
                  <a:pt x="243668" y="168588"/>
                </a:lnTo>
                <a:lnTo>
                  <a:pt x="236740" y="173341"/>
                </a:lnTo>
                <a:lnTo>
                  <a:pt x="229264" y="177461"/>
                </a:lnTo>
                <a:lnTo>
                  <a:pt x="221423" y="181161"/>
                </a:lnTo>
                <a:lnTo>
                  <a:pt x="213338" y="185532"/>
                </a:lnTo>
                <a:lnTo>
                  <a:pt x="205090" y="190352"/>
                </a:lnTo>
                <a:lnTo>
                  <a:pt x="196734" y="195469"/>
                </a:lnTo>
                <a:lnTo>
                  <a:pt x="189259" y="199834"/>
                </a:lnTo>
                <a:lnTo>
                  <a:pt x="175872" y="207223"/>
                </a:lnTo>
                <a:lnTo>
                  <a:pt x="168683" y="210527"/>
                </a:lnTo>
                <a:lnTo>
                  <a:pt x="161033" y="213682"/>
                </a:lnTo>
                <a:lnTo>
                  <a:pt x="153075" y="216738"/>
                </a:lnTo>
                <a:lnTo>
                  <a:pt x="144913" y="218775"/>
                </a:lnTo>
                <a:lnTo>
                  <a:pt x="136613" y="220134"/>
                </a:lnTo>
                <a:lnTo>
                  <a:pt x="128223" y="221039"/>
                </a:lnTo>
                <a:lnTo>
                  <a:pt x="116360" y="224585"/>
                </a:lnTo>
                <a:lnTo>
                  <a:pt x="111864" y="226864"/>
                </a:lnTo>
                <a:lnTo>
                  <a:pt x="106008" y="228384"/>
                </a:lnTo>
                <a:lnTo>
                  <a:pt x="99247" y="229397"/>
                </a:lnTo>
                <a:lnTo>
                  <a:pt x="91882" y="230072"/>
                </a:lnTo>
                <a:lnTo>
                  <a:pt x="81159" y="230822"/>
                </a:lnTo>
                <a:lnTo>
                  <a:pt x="71065" y="231304"/>
                </a:lnTo>
                <a:lnTo>
                  <a:pt x="71189" y="230391"/>
                </a:lnTo>
                <a:lnTo>
                  <a:pt x="73867" y="226837"/>
                </a:lnTo>
                <a:lnTo>
                  <a:pt x="83312" y="219542"/>
                </a:lnTo>
                <a:lnTo>
                  <a:pt x="89831" y="214930"/>
                </a:lnTo>
                <a:lnTo>
                  <a:pt x="97035" y="211855"/>
                </a:lnTo>
                <a:lnTo>
                  <a:pt x="104695" y="209805"/>
                </a:lnTo>
                <a:lnTo>
                  <a:pt x="112659" y="208438"/>
                </a:lnTo>
                <a:lnTo>
                  <a:pt x="119874" y="207527"/>
                </a:lnTo>
                <a:lnTo>
                  <a:pt x="126588" y="206920"/>
                </a:lnTo>
                <a:lnTo>
                  <a:pt x="132970" y="206515"/>
                </a:lnTo>
                <a:lnTo>
                  <a:pt x="150220" y="206065"/>
                </a:lnTo>
                <a:lnTo>
                  <a:pt x="227726" y="205726"/>
                </a:lnTo>
                <a:lnTo>
                  <a:pt x="240400" y="206672"/>
                </a:lnTo>
                <a:lnTo>
                  <a:pt x="251706" y="208254"/>
                </a:lnTo>
                <a:lnTo>
                  <a:pt x="262102" y="210262"/>
                </a:lnTo>
                <a:lnTo>
                  <a:pt x="274747" y="213506"/>
                </a:lnTo>
                <a:lnTo>
                  <a:pt x="288892" y="217573"/>
                </a:lnTo>
                <a:lnTo>
                  <a:pt x="328485" y="229859"/>
                </a:lnTo>
                <a:lnTo>
                  <a:pt x="339005" y="233238"/>
                </a:lnTo>
                <a:lnTo>
                  <a:pt x="346971" y="236443"/>
                </a:lnTo>
                <a:lnTo>
                  <a:pt x="358362" y="242544"/>
                </a:lnTo>
                <a:lnTo>
                  <a:pt x="370130" y="251334"/>
                </a:lnTo>
                <a:lnTo>
                  <a:pt x="376592" y="259640"/>
                </a:lnTo>
                <a:lnTo>
                  <a:pt x="382639" y="268728"/>
                </a:lnTo>
                <a:lnTo>
                  <a:pt x="390446" y="279200"/>
                </a:lnTo>
                <a:lnTo>
                  <a:pt x="392607" y="285360"/>
                </a:lnTo>
                <a:lnTo>
                  <a:pt x="392230" y="289288"/>
                </a:lnTo>
                <a:lnTo>
                  <a:pt x="389272" y="298733"/>
                </a:lnTo>
                <a:lnTo>
                  <a:pt x="384782" y="306741"/>
                </a:lnTo>
                <a:lnTo>
                  <a:pt x="378659" y="314427"/>
                </a:lnTo>
                <a:lnTo>
                  <a:pt x="369588" y="324194"/>
                </a:lnTo>
                <a:lnTo>
                  <a:pt x="363549" y="328512"/>
                </a:lnTo>
                <a:lnTo>
                  <a:pt x="356666" y="332344"/>
                </a:lnTo>
                <a:lnTo>
                  <a:pt x="335866" y="342288"/>
                </a:lnTo>
                <a:lnTo>
                  <a:pt x="329638" y="345338"/>
                </a:lnTo>
                <a:lnTo>
                  <a:pt x="321676" y="348323"/>
                </a:lnTo>
                <a:lnTo>
                  <a:pt x="312558" y="351267"/>
                </a:lnTo>
                <a:lnTo>
                  <a:pt x="293220" y="357077"/>
                </a:lnTo>
                <a:lnTo>
                  <a:pt x="275100" y="362834"/>
                </a:lnTo>
                <a:lnTo>
                  <a:pt x="260552" y="366655"/>
                </a:lnTo>
                <a:lnTo>
                  <a:pt x="204836" y="380182"/>
                </a:lnTo>
                <a:lnTo>
                  <a:pt x="190850" y="383936"/>
                </a:lnTo>
                <a:lnTo>
                  <a:pt x="178668" y="387391"/>
                </a:lnTo>
                <a:lnTo>
                  <a:pt x="167690" y="389694"/>
                </a:lnTo>
                <a:lnTo>
                  <a:pt x="157513" y="391229"/>
                </a:lnTo>
                <a:lnTo>
                  <a:pt x="147871" y="392253"/>
                </a:lnTo>
                <a:lnTo>
                  <a:pt x="139538" y="391983"/>
                </a:lnTo>
                <a:lnTo>
                  <a:pt x="132078" y="390850"/>
                </a:lnTo>
                <a:lnTo>
                  <a:pt x="125200" y="389143"/>
                </a:lnTo>
                <a:lnTo>
                  <a:pt x="118709" y="388004"/>
                </a:lnTo>
                <a:lnTo>
                  <a:pt x="112477" y="387246"/>
                </a:lnTo>
                <a:lnTo>
                  <a:pt x="85725" y="3857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3"/>
          <p:cNvSpPr/>
          <p:nvPr/>
        </p:nvSpPr>
        <p:spPr>
          <a:xfrm>
            <a:off x="45719" y="2751887"/>
            <a:ext cx="822961" cy="111328"/>
          </a:xfrm>
          <a:custGeom>
            <a:avLst/>
            <a:gdLst/>
            <a:ahLst/>
            <a:cxnLst/>
            <a:rect l="0" t="0" r="0" b="0"/>
            <a:pathLst>
              <a:path w="822961" h="111328">
                <a:moveTo>
                  <a:pt x="0" y="111327"/>
                </a:moveTo>
                <a:lnTo>
                  <a:pt x="9102" y="106777"/>
                </a:lnTo>
                <a:lnTo>
                  <a:pt x="12736" y="104483"/>
                </a:lnTo>
                <a:lnTo>
                  <a:pt x="16111" y="102002"/>
                </a:lnTo>
                <a:lnTo>
                  <a:pt x="19313" y="99396"/>
                </a:lnTo>
                <a:lnTo>
                  <a:pt x="24305" y="96705"/>
                </a:lnTo>
                <a:lnTo>
                  <a:pt x="30491" y="93960"/>
                </a:lnTo>
                <a:lnTo>
                  <a:pt x="37473" y="91176"/>
                </a:lnTo>
                <a:lnTo>
                  <a:pt x="44032" y="88368"/>
                </a:lnTo>
                <a:lnTo>
                  <a:pt x="56400" y="82708"/>
                </a:lnTo>
                <a:lnTo>
                  <a:pt x="65223" y="79866"/>
                </a:lnTo>
                <a:lnTo>
                  <a:pt x="75867" y="77018"/>
                </a:lnTo>
                <a:lnTo>
                  <a:pt x="87726" y="74167"/>
                </a:lnTo>
                <a:lnTo>
                  <a:pt x="108522" y="70999"/>
                </a:lnTo>
                <a:lnTo>
                  <a:pt x="126337" y="68639"/>
                </a:lnTo>
                <a:lnTo>
                  <a:pt x="133755" y="66676"/>
                </a:lnTo>
                <a:lnTo>
                  <a:pt x="140605" y="64415"/>
                </a:lnTo>
                <a:lnTo>
                  <a:pt x="148982" y="61955"/>
                </a:lnTo>
                <a:lnTo>
                  <a:pt x="168449" y="56682"/>
                </a:lnTo>
                <a:lnTo>
                  <a:pt x="180880" y="53942"/>
                </a:lnTo>
                <a:lnTo>
                  <a:pt x="209931" y="48358"/>
                </a:lnTo>
                <a:lnTo>
                  <a:pt x="229489" y="45535"/>
                </a:lnTo>
                <a:lnTo>
                  <a:pt x="276620" y="39859"/>
                </a:lnTo>
                <a:lnTo>
                  <a:pt x="361256" y="31308"/>
                </a:lnTo>
                <a:lnTo>
                  <a:pt x="384665" y="28454"/>
                </a:lnTo>
                <a:lnTo>
                  <a:pt x="404081" y="25599"/>
                </a:lnTo>
                <a:lnTo>
                  <a:pt x="420835" y="22742"/>
                </a:lnTo>
                <a:lnTo>
                  <a:pt x="435814" y="20838"/>
                </a:lnTo>
                <a:lnTo>
                  <a:pt x="449610" y="19569"/>
                </a:lnTo>
                <a:lnTo>
                  <a:pt x="462618" y="18723"/>
                </a:lnTo>
                <a:lnTo>
                  <a:pt x="477957" y="17206"/>
                </a:lnTo>
                <a:lnTo>
                  <a:pt x="512781" y="12981"/>
                </a:lnTo>
                <a:lnTo>
                  <a:pt x="532354" y="11473"/>
                </a:lnTo>
                <a:lnTo>
                  <a:pt x="553023" y="10468"/>
                </a:lnTo>
                <a:lnTo>
                  <a:pt x="574422" y="9798"/>
                </a:lnTo>
                <a:lnTo>
                  <a:pt x="591546" y="8398"/>
                </a:lnTo>
                <a:lnTo>
                  <a:pt x="605819" y="6513"/>
                </a:lnTo>
                <a:lnTo>
                  <a:pt x="618192" y="4304"/>
                </a:lnTo>
                <a:lnTo>
                  <a:pt x="634061" y="2831"/>
                </a:lnTo>
                <a:lnTo>
                  <a:pt x="652260" y="1849"/>
                </a:lnTo>
                <a:lnTo>
                  <a:pt x="672012" y="1194"/>
                </a:lnTo>
                <a:lnTo>
                  <a:pt x="793790" y="0"/>
                </a:lnTo>
                <a:lnTo>
                  <a:pt x="807773" y="2476"/>
                </a:lnTo>
                <a:lnTo>
                  <a:pt x="822960" y="8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4"/>
          <p:cNvSpPr/>
          <p:nvPr/>
        </p:nvSpPr>
        <p:spPr>
          <a:xfrm>
            <a:off x="251968" y="2880752"/>
            <a:ext cx="445262" cy="376799"/>
          </a:xfrm>
          <a:custGeom>
            <a:avLst/>
            <a:gdLst/>
            <a:ahLst/>
            <a:cxnLst/>
            <a:rect l="0" t="0" r="0" b="0"/>
            <a:pathLst>
              <a:path w="445262" h="376799">
                <a:moveTo>
                  <a:pt x="110934" y="42470"/>
                </a:moveTo>
                <a:lnTo>
                  <a:pt x="120036" y="28818"/>
                </a:lnTo>
                <a:lnTo>
                  <a:pt x="124622" y="24796"/>
                </a:lnTo>
                <a:lnTo>
                  <a:pt x="129584" y="22115"/>
                </a:lnTo>
                <a:lnTo>
                  <a:pt x="140178" y="18183"/>
                </a:lnTo>
                <a:lnTo>
                  <a:pt x="151236" y="13261"/>
                </a:lnTo>
                <a:lnTo>
                  <a:pt x="162501" y="10438"/>
                </a:lnTo>
                <a:lnTo>
                  <a:pt x="168172" y="9686"/>
                </a:lnTo>
                <a:lnTo>
                  <a:pt x="187173" y="6309"/>
                </a:lnTo>
                <a:lnTo>
                  <a:pt x="198908" y="4075"/>
                </a:lnTo>
                <a:lnTo>
                  <a:pt x="209588" y="2586"/>
                </a:lnTo>
                <a:lnTo>
                  <a:pt x="219566" y="1593"/>
                </a:lnTo>
                <a:lnTo>
                  <a:pt x="229075" y="931"/>
                </a:lnTo>
                <a:lnTo>
                  <a:pt x="240177" y="490"/>
                </a:lnTo>
                <a:lnTo>
                  <a:pt x="265213" y="0"/>
                </a:lnTo>
                <a:lnTo>
                  <a:pt x="278557" y="821"/>
                </a:lnTo>
                <a:lnTo>
                  <a:pt x="292215" y="2322"/>
                </a:lnTo>
                <a:lnTo>
                  <a:pt x="306083" y="4275"/>
                </a:lnTo>
                <a:lnTo>
                  <a:pt x="318186" y="6529"/>
                </a:lnTo>
                <a:lnTo>
                  <a:pt x="329112" y="8984"/>
                </a:lnTo>
                <a:lnTo>
                  <a:pt x="339253" y="11574"/>
                </a:lnTo>
                <a:lnTo>
                  <a:pt x="353062" y="16991"/>
                </a:lnTo>
                <a:lnTo>
                  <a:pt x="358077" y="19769"/>
                </a:lnTo>
                <a:lnTo>
                  <a:pt x="366191" y="27936"/>
                </a:lnTo>
                <a:lnTo>
                  <a:pt x="372971" y="36963"/>
                </a:lnTo>
                <a:lnTo>
                  <a:pt x="382144" y="48352"/>
                </a:lnTo>
                <a:lnTo>
                  <a:pt x="387999" y="58102"/>
                </a:lnTo>
                <a:lnTo>
                  <a:pt x="390894" y="66226"/>
                </a:lnTo>
                <a:lnTo>
                  <a:pt x="393777" y="76405"/>
                </a:lnTo>
                <a:lnTo>
                  <a:pt x="396651" y="87953"/>
                </a:lnTo>
                <a:lnTo>
                  <a:pt x="396662" y="100415"/>
                </a:lnTo>
                <a:lnTo>
                  <a:pt x="394764" y="113485"/>
                </a:lnTo>
                <a:lnTo>
                  <a:pt x="391594" y="126961"/>
                </a:lnTo>
                <a:lnTo>
                  <a:pt x="388528" y="137850"/>
                </a:lnTo>
                <a:lnTo>
                  <a:pt x="385532" y="147014"/>
                </a:lnTo>
                <a:lnTo>
                  <a:pt x="382582" y="155029"/>
                </a:lnTo>
                <a:lnTo>
                  <a:pt x="378710" y="162276"/>
                </a:lnTo>
                <a:lnTo>
                  <a:pt x="374224" y="169014"/>
                </a:lnTo>
                <a:lnTo>
                  <a:pt x="369328" y="175410"/>
                </a:lnTo>
                <a:lnTo>
                  <a:pt x="364159" y="181579"/>
                </a:lnTo>
                <a:lnTo>
                  <a:pt x="358808" y="187597"/>
                </a:lnTo>
                <a:lnTo>
                  <a:pt x="353336" y="193514"/>
                </a:lnTo>
                <a:lnTo>
                  <a:pt x="322880" y="224596"/>
                </a:lnTo>
                <a:lnTo>
                  <a:pt x="310334" y="235325"/>
                </a:lnTo>
                <a:lnTo>
                  <a:pt x="297207" y="245335"/>
                </a:lnTo>
                <a:lnTo>
                  <a:pt x="283694" y="254866"/>
                </a:lnTo>
                <a:lnTo>
                  <a:pt x="272779" y="263125"/>
                </a:lnTo>
                <a:lnTo>
                  <a:pt x="263598" y="270536"/>
                </a:lnTo>
                <a:lnTo>
                  <a:pt x="255573" y="277381"/>
                </a:lnTo>
                <a:lnTo>
                  <a:pt x="245460" y="284803"/>
                </a:lnTo>
                <a:lnTo>
                  <a:pt x="233955" y="292608"/>
                </a:lnTo>
                <a:lnTo>
                  <a:pt x="221523" y="300668"/>
                </a:lnTo>
                <a:lnTo>
                  <a:pt x="210378" y="306995"/>
                </a:lnTo>
                <a:lnTo>
                  <a:pt x="200090" y="312165"/>
                </a:lnTo>
                <a:lnTo>
                  <a:pt x="190374" y="316564"/>
                </a:lnTo>
                <a:lnTo>
                  <a:pt x="181039" y="320449"/>
                </a:lnTo>
                <a:lnTo>
                  <a:pt x="171958" y="323992"/>
                </a:lnTo>
                <a:lnTo>
                  <a:pt x="154248" y="330468"/>
                </a:lnTo>
                <a:lnTo>
                  <a:pt x="136852" y="336522"/>
                </a:lnTo>
                <a:lnTo>
                  <a:pt x="126308" y="339470"/>
                </a:lnTo>
                <a:lnTo>
                  <a:pt x="114516" y="342387"/>
                </a:lnTo>
                <a:lnTo>
                  <a:pt x="101892" y="345285"/>
                </a:lnTo>
                <a:lnTo>
                  <a:pt x="91571" y="347217"/>
                </a:lnTo>
                <a:lnTo>
                  <a:pt x="82785" y="348504"/>
                </a:lnTo>
                <a:lnTo>
                  <a:pt x="75023" y="349363"/>
                </a:lnTo>
                <a:lnTo>
                  <a:pt x="66991" y="348983"/>
                </a:lnTo>
                <a:lnTo>
                  <a:pt x="58779" y="347777"/>
                </a:lnTo>
                <a:lnTo>
                  <a:pt x="50446" y="346021"/>
                </a:lnTo>
                <a:lnTo>
                  <a:pt x="38648" y="344069"/>
                </a:lnTo>
                <a:lnTo>
                  <a:pt x="34168" y="343549"/>
                </a:lnTo>
                <a:lnTo>
                  <a:pt x="30229" y="342249"/>
                </a:lnTo>
                <a:lnTo>
                  <a:pt x="20135" y="336822"/>
                </a:lnTo>
                <a:lnTo>
                  <a:pt x="14064" y="335218"/>
                </a:lnTo>
                <a:lnTo>
                  <a:pt x="11111" y="332885"/>
                </a:lnTo>
                <a:lnTo>
                  <a:pt x="5291" y="325214"/>
                </a:lnTo>
                <a:lnTo>
                  <a:pt x="2069" y="317994"/>
                </a:lnTo>
                <a:lnTo>
                  <a:pt x="637" y="310658"/>
                </a:lnTo>
                <a:lnTo>
                  <a:pt x="0" y="301047"/>
                </a:lnTo>
                <a:lnTo>
                  <a:pt x="783" y="294865"/>
                </a:lnTo>
                <a:lnTo>
                  <a:pt x="2258" y="287886"/>
                </a:lnTo>
                <a:lnTo>
                  <a:pt x="4193" y="280375"/>
                </a:lnTo>
                <a:lnTo>
                  <a:pt x="8341" y="272511"/>
                </a:lnTo>
                <a:lnTo>
                  <a:pt x="13963" y="264411"/>
                </a:lnTo>
                <a:lnTo>
                  <a:pt x="20569" y="256153"/>
                </a:lnTo>
                <a:lnTo>
                  <a:pt x="30450" y="244438"/>
                </a:lnTo>
                <a:lnTo>
                  <a:pt x="34418" y="239980"/>
                </a:lnTo>
                <a:lnTo>
                  <a:pt x="46447" y="232488"/>
                </a:lnTo>
                <a:lnTo>
                  <a:pt x="60365" y="225982"/>
                </a:lnTo>
                <a:lnTo>
                  <a:pt x="90669" y="211146"/>
                </a:lnTo>
                <a:lnTo>
                  <a:pt x="99329" y="208261"/>
                </a:lnTo>
                <a:lnTo>
                  <a:pt x="109865" y="205385"/>
                </a:lnTo>
                <a:lnTo>
                  <a:pt x="121651" y="202515"/>
                </a:lnTo>
                <a:lnTo>
                  <a:pt x="132366" y="200601"/>
                </a:lnTo>
                <a:lnTo>
                  <a:pt x="142367" y="199326"/>
                </a:lnTo>
                <a:lnTo>
                  <a:pt x="151892" y="198476"/>
                </a:lnTo>
                <a:lnTo>
                  <a:pt x="163957" y="198861"/>
                </a:lnTo>
                <a:lnTo>
                  <a:pt x="177715" y="200071"/>
                </a:lnTo>
                <a:lnTo>
                  <a:pt x="192602" y="201830"/>
                </a:lnTo>
                <a:lnTo>
                  <a:pt x="205384" y="203002"/>
                </a:lnTo>
                <a:lnTo>
                  <a:pt x="216763" y="203784"/>
                </a:lnTo>
                <a:lnTo>
                  <a:pt x="227207" y="204305"/>
                </a:lnTo>
                <a:lnTo>
                  <a:pt x="238932" y="206558"/>
                </a:lnTo>
                <a:lnTo>
                  <a:pt x="251511" y="209964"/>
                </a:lnTo>
                <a:lnTo>
                  <a:pt x="296817" y="224569"/>
                </a:lnTo>
                <a:lnTo>
                  <a:pt x="305341" y="227687"/>
                </a:lnTo>
                <a:lnTo>
                  <a:pt x="312929" y="230718"/>
                </a:lnTo>
                <a:lnTo>
                  <a:pt x="319892" y="233691"/>
                </a:lnTo>
                <a:lnTo>
                  <a:pt x="327392" y="237578"/>
                </a:lnTo>
                <a:lnTo>
                  <a:pt x="335249" y="242075"/>
                </a:lnTo>
                <a:lnTo>
                  <a:pt x="343345" y="246977"/>
                </a:lnTo>
                <a:lnTo>
                  <a:pt x="352552" y="253103"/>
                </a:lnTo>
                <a:lnTo>
                  <a:pt x="372942" y="267530"/>
                </a:lnTo>
                <a:lnTo>
                  <a:pt x="381809" y="275377"/>
                </a:lnTo>
                <a:lnTo>
                  <a:pt x="389625" y="283467"/>
                </a:lnTo>
                <a:lnTo>
                  <a:pt x="396740" y="291717"/>
                </a:lnTo>
                <a:lnTo>
                  <a:pt x="402436" y="299122"/>
                </a:lnTo>
                <a:lnTo>
                  <a:pt x="407186" y="305964"/>
                </a:lnTo>
                <a:lnTo>
                  <a:pt x="411306" y="312430"/>
                </a:lnTo>
                <a:lnTo>
                  <a:pt x="415957" y="318646"/>
                </a:lnTo>
                <a:lnTo>
                  <a:pt x="420962" y="324695"/>
                </a:lnTo>
                <a:lnTo>
                  <a:pt x="429699" y="335543"/>
                </a:lnTo>
                <a:lnTo>
                  <a:pt x="435570" y="347006"/>
                </a:lnTo>
                <a:lnTo>
                  <a:pt x="441967" y="356434"/>
                </a:lnTo>
                <a:lnTo>
                  <a:pt x="443797" y="362350"/>
                </a:lnTo>
                <a:lnTo>
                  <a:pt x="444972" y="373909"/>
                </a:lnTo>
                <a:lnTo>
                  <a:pt x="445069" y="376777"/>
                </a:lnTo>
                <a:lnTo>
                  <a:pt x="445261" y="3767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5"/>
          <p:cNvSpPr/>
          <p:nvPr/>
        </p:nvSpPr>
        <p:spPr>
          <a:xfrm>
            <a:off x="1314449" y="2734627"/>
            <a:ext cx="57116" cy="59756"/>
          </a:xfrm>
          <a:custGeom>
            <a:avLst/>
            <a:gdLst/>
            <a:ahLst/>
            <a:cxnLst/>
            <a:rect l="0" t="0" r="0" b="0"/>
            <a:pathLst>
              <a:path w="57116" h="59756">
                <a:moveTo>
                  <a:pt x="51435" y="8573"/>
                </a:moveTo>
                <a:lnTo>
                  <a:pt x="46885" y="13124"/>
                </a:lnTo>
                <a:lnTo>
                  <a:pt x="44591" y="14464"/>
                </a:lnTo>
                <a:lnTo>
                  <a:pt x="42110" y="15358"/>
                </a:lnTo>
                <a:lnTo>
                  <a:pt x="39504" y="15953"/>
                </a:lnTo>
                <a:lnTo>
                  <a:pt x="36813" y="17303"/>
                </a:lnTo>
                <a:lnTo>
                  <a:pt x="34068" y="19156"/>
                </a:lnTo>
                <a:lnTo>
                  <a:pt x="31284" y="21343"/>
                </a:lnTo>
                <a:lnTo>
                  <a:pt x="28476" y="22801"/>
                </a:lnTo>
                <a:lnTo>
                  <a:pt x="25652" y="23773"/>
                </a:lnTo>
                <a:lnTo>
                  <a:pt x="22816" y="24421"/>
                </a:lnTo>
                <a:lnTo>
                  <a:pt x="19974" y="26759"/>
                </a:lnTo>
                <a:lnTo>
                  <a:pt x="17126" y="30221"/>
                </a:lnTo>
                <a:lnTo>
                  <a:pt x="14275" y="34435"/>
                </a:lnTo>
                <a:lnTo>
                  <a:pt x="11422" y="38197"/>
                </a:lnTo>
                <a:lnTo>
                  <a:pt x="8567" y="41657"/>
                </a:lnTo>
                <a:lnTo>
                  <a:pt x="5712" y="44916"/>
                </a:lnTo>
                <a:lnTo>
                  <a:pt x="4760" y="47089"/>
                </a:lnTo>
                <a:lnTo>
                  <a:pt x="5079" y="48538"/>
                </a:lnTo>
                <a:lnTo>
                  <a:pt x="6244" y="49504"/>
                </a:lnTo>
                <a:lnTo>
                  <a:pt x="7972" y="50147"/>
                </a:lnTo>
                <a:lnTo>
                  <a:pt x="10078" y="50577"/>
                </a:lnTo>
                <a:lnTo>
                  <a:pt x="12434" y="50863"/>
                </a:lnTo>
                <a:lnTo>
                  <a:pt x="14957" y="51054"/>
                </a:lnTo>
                <a:lnTo>
                  <a:pt x="17591" y="51181"/>
                </a:lnTo>
                <a:lnTo>
                  <a:pt x="20300" y="51265"/>
                </a:lnTo>
                <a:lnTo>
                  <a:pt x="23059" y="50370"/>
                </a:lnTo>
                <a:lnTo>
                  <a:pt x="25850" y="48820"/>
                </a:lnTo>
                <a:lnTo>
                  <a:pt x="28663" y="46834"/>
                </a:lnTo>
                <a:lnTo>
                  <a:pt x="31492" y="44558"/>
                </a:lnTo>
                <a:lnTo>
                  <a:pt x="34330" y="42088"/>
                </a:lnTo>
                <a:lnTo>
                  <a:pt x="41177" y="35830"/>
                </a:lnTo>
                <a:lnTo>
                  <a:pt x="46914" y="30196"/>
                </a:lnTo>
                <a:lnTo>
                  <a:pt x="48421" y="27751"/>
                </a:lnTo>
                <a:lnTo>
                  <a:pt x="49426" y="25168"/>
                </a:lnTo>
                <a:lnTo>
                  <a:pt x="50096" y="22494"/>
                </a:lnTo>
                <a:lnTo>
                  <a:pt x="49590" y="19758"/>
                </a:lnTo>
                <a:lnTo>
                  <a:pt x="48300" y="16982"/>
                </a:lnTo>
                <a:lnTo>
                  <a:pt x="46488" y="14179"/>
                </a:lnTo>
                <a:lnTo>
                  <a:pt x="45279" y="11358"/>
                </a:lnTo>
                <a:lnTo>
                  <a:pt x="44474" y="8524"/>
                </a:lnTo>
                <a:lnTo>
                  <a:pt x="43937" y="5683"/>
                </a:lnTo>
                <a:lnTo>
                  <a:pt x="42626" y="4741"/>
                </a:lnTo>
                <a:lnTo>
                  <a:pt x="40800" y="5066"/>
                </a:lnTo>
                <a:lnTo>
                  <a:pt x="38630" y="6235"/>
                </a:lnTo>
                <a:lnTo>
                  <a:pt x="36231" y="7014"/>
                </a:lnTo>
                <a:lnTo>
                  <a:pt x="33679" y="7533"/>
                </a:lnTo>
                <a:lnTo>
                  <a:pt x="31026" y="7880"/>
                </a:lnTo>
                <a:lnTo>
                  <a:pt x="28304" y="9063"/>
                </a:lnTo>
                <a:lnTo>
                  <a:pt x="25537" y="10805"/>
                </a:lnTo>
                <a:lnTo>
                  <a:pt x="22740" y="12918"/>
                </a:lnTo>
                <a:lnTo>
                  <a:pt x="19922" y="15280"/>
                </a:lnTo>
                <a:lnTo>
                  <a:pt x="17092" y="17806"/>
                </a:lnTo>
                <a:lnTo>
                  <a:pt x="14252" y="20443"/>
                </a:lnTo>
                <a:lnTo>
                  <a:pt x="12359" y="23154"/>
                </a:lnTo>
                <a:lnTo>
                  <a:pt x="11097" y="25913"/>
                </a:lnTo>
                <a:lnTo>
                  <a:pt x="10256" y="28706"/>
                </a:lnTo>
                <a:lnTo>
                  <a:pt x="8742" y="31520"/>
                </a:lnTo>
                <a:lnTo>
                  <a:pt x="6781" y="34348"/>
                </a:lnTo>
                <a:lnTo>
                  <a:pt x="4521" y="37186"/>
                </a:lnTo>
                <a:lnTo>
                  <a:pt x="3014" y="40983"/>
                </a:lnTo>
                <a:lnTo>
                  <a:pt x="2009" y="45420"/>
                </a:lnTo>
                <a:lnTo>
                  <a:pt x="1340" y="50282"/>
                </a:lnTo>
                <a:lnTo>
                  <a:pt x="1846" y="53524"/>
                </a:lnTo>
                <a:lnTo>
                  <a:pt x="3136" y="55685"/>
                </a:lnTo>
                <a:lnTo>
                  <a:pt x="4948" y="57126"/>
                </a:lnTo>
                <a:lnTo>
                  <a:pt x="8061" y="58087"/>
                </a:lnTo>
                <a:lnTo>
                  <a:pt x="12042" y="58727"/>
                </a:lnTo>
                <a:lnTo>
                  <a:pt x="16600" y="59154"/>
                </a:lnTo>
                <a:lnTo>
                  <a:pt x="20592" y="59438"/>
                </a:lnTo>
                <a:lnTo>
                  <a:pt x="24206" y="59628"/>
                </a:lnTo>
                <a:lnTo>
                  <a:pt x="27567" y="59755"/>
                </a:lnTo>
                <a:lnTo>
                  <a:pt x="30761" y="58886"/>
                </a:lnTo>
                <a:lnTo>
                  <a:pt x="33842" y="57355"/>
                </a:lnTo>
                <a:lnTo>
                  <a:pt x="36849" y="55382"/>
                </a:lnTo>
                <a:lnTo>
                  <a:pt x="40759" y="52161"/>
                </a:lnTo>
                <a:lnTo>
                  <a:pt x="45270" y="48109"/>
                </a:lnTo>
                <a:lnTo>
                  <a:pt x="50183" y="43503"/>
                </a:lnTo>
                <a:lnTo>
                  <a:pt x="53458" y="39479"/>
                </a:lnTo>
                <a:lnTo>
                  <a:pt x="55641" y="35844"/>
                </a:lnTo>
                <a:lnTo>
                  <a:pt x="57097" y="32469"/>
                </a:lnTo>
                <a:lnTo>
                  <a:pt x="57115" y="28314"/>
                </a:lnTo>
                <a:lnTo>
                  <a:pt x="56174" y="23638"/>
                </a:lnTo>
                <a:lnTo>
                  <a:pt x="54595" y="18616"/>
                </a:lnTo>
                <a:lnTo>
                  <a:pt x="52589" y="14316"/>
                </a:lnTo>
                <a:lnTo>
                  <a:pt x="50299" y="10496"/>
                </a:lnTo>
                <a:lnTo>
                  <a:pt x="47821" y="6998"/>
                </a:lnTo>
                <a:lnTo>
                  <a:pt x="45216" y="4665"/>
                </a:lnTo>
                <a:lnTo>
                  <a:pt x="42526" y="3110"/>
                </a:lnTo>
                <a:lnTo>
                  <a:pt x="39781" y="2073"/>
                </a:lnTo>
                <a:lnTo>
                  <a:pt x="36046" y="1382"/>
                </a:lnTo>
                <a:lnTo>
                  <a:pt x="31651" y="922"/>
                </a:lnTo>
                <a:lnTo>
                  <a:pt x="26816" y="615"/>
                </a:lnTo>
                <a:lnTo>
                  <a:pt x="18903" y="273"/>
                </a:lnTo>
                <a:lnTo>
                  <a:pt x="9094" y="8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6"/>
          <p:cNvSpPr/>
          <p:nvPr/>
        </p:nvSpPr>
        <p:spPr>
          <a:xfrm>
            <a:off x="1614487" y="2288917"/>
            <a:ext cx="611399" cy="298530"/>
          </a:xfrm>
          <a:custGeom>
            <a:avLst/>
            <a:gdLst/>
            <a:ahLst/>
            <a:cxnLst/>
            <a:rect l="0" t="0" r="0" b="0"/>
            <a:pathLst>
              <a:path w="611399" h="298530">
                <a:moveTo>
                  <a:pt x="0" y="111383"/>
                </a:moveTo>
                <a:lnTo>
                  <a:pt x="9102" y="97730"/>
                </a:lnTo>
                <a:lnTo>
                  <a:pt x="12735" y="91803"/>
                </a:lnTo>
                <a:lnTo>
                  <a:pt x="16110" y="85947"/>
                </a:lnTo>
                <a:lnTo>
                  <a:pt x="19313" y="80138"/>
                </a:lnTo>
                <a:lnTo>
                  <a:pt x="23352" y="74361"/>
                </a:lnTo>
                <a:lnTo>
                  <a:pt x="27951" y="68604"/>
                </a:lnTo>
                <a:lnTo>
                  <a:pt x="32921" y="62861"/>
                </a:lnTo>
                <a:lnTo>
                  <a:pt x="41950" y="56175"/>
                </a:lnTo>
                <a:lnTo>
                  <a:pt x="53684" y="48860"/>
                </a:lnTo>
                <a:lnTo>
                  <a:pt x="67222" y="41126"/>
                </a:lnTo>
                <a:lnTo>
                  <a:pt x="92424" y="27453"/>
                </a:lnTo>
                <a:lnTo>
                  <a:pt x="104478" y="21139"/>
                </a:lnTo>
                <a:lnTo>
                  <a:pt x="118230" y="15978"/>
                </a:lnTo>
                <a:lnTo>
                  <a:pt x="133112" y="11584"/>
                </a:lnTo>
                <a:lnTo>
                  <a:pt x="148749" y="7703"/>
                </a:lnTo>
                <a:lnTo>
                  <a:pt x="161079" y="5115"/>
                </a:lnTo>
                <a:lnTo>
                  <a:pt x="179858" y="2240"/>
                </a:lnTo>
                <a:lnTo>
                  <a:pt x="190390" y="1474"/>
                </a:lnTo>
                <a:lnTo>
                  <a:pt x="202174" y="962"/>
                </a:lnTo>
                <a:lnTo>
                  <a:pt x="241654" y="142"/>
                </a:lnTo>
                <a:lnTo>
                  <a:pt x="257127" y="0"/>
                </a:lnTo>
                <a:lnTo>
                  <a:pt x="260953" y="932"/>
                </a:lnTo>
                <a:lnTo>
                  <a:pt x="276478" y="9273"/>
                </a:lnTo>
                <a:lnTo>
                  <a:pt x="281473" y="11877"/>
                </a:lnTo>
                <a:lnTo>
                  <a:pt x="284804" y="14566"/>
                </a:lnTo>
                <a:lnTo>
                  <a:pt x="287024" y="17310"/>
                </a:lnTo>
                <a:lnTo>
                  <a:pt x="290444" y="23853"/>
                </a:lnTo>
                <a:lnTo>
                  <a:pt x="295139" y="33110"/>
                </a:lnTo>
                <a:lnTo>
                  <a:pt x="297860" y="41035"/>
                </a:lnTo>
                <a:lnTo>
                  <a:pt x="298586" y="44482"/>
                </a:lnTo>
                <a:lnTo>
                  <a:pt x="298117" y="50590"/>
                </a:lnTo>
                <a:lnTo>
                  <a:pt x="296852" y="58471"/>
                </a:lnTo>
                <a:lnTo>
                  <a:pt x="295057" y="67536"/>
                </a:lnTo>
                <a:lnTo>
                  <a:pt x="292907" y="75484"/>
                </a:lnTo>
                <a:lnTo>
                  <a:pt x="290521" y="82688"/>
                </a:lnTo>
                <a:lnTo>
                  <a:pt x="287978" y="89395"/>
                </a:lnTo>
                <a:lnTo>
                  <a:pt x="284378" y="95772"/>
                </a:lnTo>
                <a:lnTo>
                  <a:pt x="280073" y="101928"/>
                </a:lnTo>
                <a:lnTo>
                  <a:pt x="275298" y="107937"/>
                </a:lnTo>
                <a:lnTo>
                  <a:pt x="267352" y="116706"/>
                </a:lnTo>
                <a:lnTo>
                  <a:pt x="245823" y="139148"/>
                </a:lnTo>
                <a:lnTo>
                  <a:pt x="233415" y="150848"/>
                </a:lnTo>
                <a:lnTo>
                  <a:pt x="220380" y="162458"/>
                </a:lnTo>
                <a:lnTo>
                  <a:pt x="206927" y="174008"/>
                </a:lnTo>
                <a:lnTo>
                  <a:pt x="195101" y="182660"/>
                </a:lnTo>
                <a:lnTo>
                  <a:pt x="184360" y="189381"/>
                </a:lnTo>
                <a:lnTo>
                  <a:pt x="174342" y="194814"/>
                </a:lnTo>
                <a:lnTo>
                  <a:pt x="132937" y="216113"/>
                </a:lnTo>
                <a:lnTo>
                  <a:pt x="120057" y="223113"/>
                </a:lnTo>
                <a:lnTo>
                  <a:pt x="108613" y="229685"/>
                </a:lnTo>
                <a:lnTo>
                  <a:pt x="98126" y="235970"/>
                </a:lnTo>
                <a:lnTo>
                  <a:pt x="87325" y="243971"/>
                </a:lnTo>
                <a:lnTo>
                  <a:pt x="76314" y="253115"/>
                </a:lnTo>
                <a:lnTo>
                  <a:pt x="56777" y="270577"/>
                </a:lnTo>
                <a:lnTo>
                  <a:pt x="37439" y="288474"/>
                </a:lnTo>
                <a:lnTo>
                  <a:pt x="37342" y="290404"/>
                </a:lnTo>
                <a:lnTo>
                  <a:pt x="38230" y="292643"/>
                </a:lnTo>
                <a:lnTo>
                  <a:pt x="39774" y="295088"/>
                </a:lnTo>
                <a:lnTo>
                  <a:pt x="42708" y="296718"/>
                </a:lnTo>
                <a:lnTo>
                  <a:pt x="51049" y="298529"/>
                </a:lnTo>
                <a:lnTo>
                  <a:pt x="61106" y="296794"/>
                </a:lnTo>
                <a:lnTo>
                  <a:pt x="66455" y="294997"/>
                </a:lnTo>
                <a:lnTo>
                  <a:pt x="88118" y="292848"/>
                </a:lnTo>
                <a:lnTo>
                  <a:pt x="203168" y="284318"/>
                </a:lnTo>
                <a:lnTo>
                  <a:pt x="332084" y="272054"/>
                </a:lnTo>
                <a:lnTo>
                  <a:pt x="365217" y="269932"/>
                </a:lnTo>
                <a:lnTo>
                  <a:pt x="394925" y="268517"/>
                </a:lnTo>
                <a:lnTo>
                  <a:pt x="424256" y="268527"/>
                </a:lnTo>
                <a:lnTo>
                  <a:pt x="453335" y="269485"/>
                </a:lnTo>
                <a:lnTo>
                  <a:pt x="504377" y="272138"/>
                </a:lnTo>
                <a:lnTo>
                  <a:pt x="536588" y="273317"/>
                </a:lnTo>
                <a:lnTo>
                  <a:pt x="584536" y="274074"/>
                </a:lnTo>
                <a:lnTo>
                  <a:pt x="597296" y="274177"/>
                </a:lnTo>
                <a:lnTo>
                  <a:pt x="602032" y="275157"/>
                </a:lnTo>
                <a:lnTo>
                  <a:pt x="609835" y="278786"/>
                </a:lnTo>
                <a:lnTo>
                  <a:pt x="611344" y="280135"/>
                </a:lnTo>
                <a:lnTo>
                  <a:pt x="611398" y="281034"/>
                </a:lnTo>
                <a:lnTo>
                  <a:pt x="610481" y="281634"/>
                </a:lnTo>
                <a:lnTo>
                  <a:pt x="609870" y="282986"/>
                </a:lnTo>
                <a:lnTo>
                  <a:pt x="608647" y="2914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47"/>
          <p:cNvSpPr/>
          <p:nvPr/>
        </p:nvSpPr>
        <p:spPr>
          <a:xfrm>
            <a:off x="1597342" y="2751908"/>
            <a:ext cx="711518" cy="34155"/>
          </a:xfrm>
          <a:custGeom>
            <a:avLst/>
            <a:gdLst/>
            <a:ahLst/>
            <a:cxnLst/>
            <a:rect l="0" t="0" r="0" b="0"/>
            <a:pathLst>
              <a:path w="711518" h="34155">
                <a:moveTo>
                  <a:pt x="0" y="17009"/>
                </a:moveTo>
                <a:lnTo>
                  <a:pt x="13652" y="17009"/>
                </a:lnTo>
                <a:lnTo>
                  <a:pt x="22437" y="16056"/>
                </a:lnTo>
                <a:lnTo>
                  <a:pt x="33055" y="14469"/>
                </a:lnTo>
                <a:lnTo>
                  <a:pt x="44897" y="12458"/>
                </a:lnTo>
                <a:lnTo>
                  <a:pt x="65174" y="10165"/>
                </a:lnTo>
                <a:lnTo>
                  <a:pt x="120724" y="5077"/>
                </a:lnTo>
                <a:lnTo>
                  <a:pt x="144300" y="3340"/>
                </a:lnTo>
                <a:lnTo>
                  <a:pt x="180656" y="1409"/>
                </a:lnTo>
                <a:lnTo>
                  <a:pt x="219674" y="550"/>
                </a:lnTo>
                <a:lnTo>
                  <a:pt x="293159" y="0"/>
                </a:lnTo>
                <a:lnTo>
                  <a:pt x="313549" y="907"/>
                </a:lnTo>
                <a:lnTo>
                  <a:pt x="382992" y="5782"/>
                </a:lnTo>
                <a:lnTo>
                  <a:pt x="599855" y="15066"/>
                </a:lnTo>
                <a:lnTo>
                  <a:pt x="619931" y="15714"/>
                </a:lnTo>
                <a:lnTo>
                  <a:pt x="638077" y="17098"/>
                </a:lnTo>
                <a:lnTo>
                  <a:pt x="654937" y="18974"/>
                </a:lnTo>
                <a:lnTo>
                  <a:pt x="693462" y="24276"/>
                </a:lnTo>
                <a:lnTo>
                  <a:pt x="697575" y="25664"/>
                </a:lnTo>
                <a:lnTo>
                  <a:pt x="701270" y="27542"/>
                </a:lnTo>
                <a:lnTo>
                  <a:pt x="711517" y="341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8"/>
          <p:cNvSpPr/>
          <p:nvPr/>
        </p:nvSpPr>
        <p:spPr>
          <a:xfrm>
            <a:off x="1974532" y="2888932"/>
            <a:ext cx="41672" cy="351474"/>
          </a:xfrm>
          <a:custGeom>
            <a:avLst/>
            <a:gdLst/>
            <a:ahLst/>
            <a:cxnLst/>
            <a:rect l="0" t="0" r="0" b="0"/>
            <a:pathLst>
              <a:path w="41672" h="351474">
                <a:moveTo>
                  <a:pt x="34290" y="0"/>
                </a:moveTo>
                <a:lnTo>
                  <a:pt x="34290" y="4551"/>
                </a:lnTo>
                <a:lnTo>
                  <a:pt x="35243" y="7797"/>
                </a:lnTo>
                <a:lnTo>
                  <a:pt x="36830" y="11865"/>
                </a:lnTo>
                <a:lnTo>
                  <a:pt x="41671" y="22981"/>
                </a:lnTo>
                <a:lnTo>
                  <a:pt x="41116" y="26751"/>
                </a:lnTo>
                <a:lnTo>
                  <a:pt x="39793" y="32122"/>
                </a:lnTo>
                <a:lnTo>
                  <a:pt x="37958" y="38559"/>
                </a:lnTo>
                <a:lnTo>
                  <a:pt x="36736" y="44756"/>
                </a:lnTo>
                <a:lnTo>
                  <a:pt x="35921" y="50793"/>
                </a:lnTo>
                <a:lnTo>
                  <a:pt x="35377" y="56722"/>
                </a:lnTo>
                <a:lnTo>
                  <a:pt x="35015" y="64485"/>
                </a:lnTo>
                <a:lnTo>
                  <a:pt x="34505" y="90756"/>
                </a:lnTo>
                <a:lnTo>
                  <a:pt x="34385" y="101613"/>
                </a:lnTo>
                <a:lnTo>
                  <a:pt x="33401" y="107747"/>
                </a:lnTo>
                <a:lnTo>
                  <a:pt x="31792" y="114694"/>
                </a:lnTo>
                <a:lnTo>
                  <a:pt x="29767" y="122183"/>
                </a:lnTo>
                <a:lnTo>
                  <a:pt x="28418" y="129080"/>
                </a:lnTo>
                <a:lnTo>
                  <a:pt x="27518" y="135584"/>
                </a:lnTo>
                <a:lnTo>
                  <a:pt x="26917" y="141824"/>
                </a:lnTo>
                <a:lnTo>
                  <a:pt x="26517" y="149794"/>
                </a:lnTo>
                <a:lnTo>
                  <a:pt x="26073" y="168810"/>
                </a:lnTo>
                <a:lnTo>
                  <a:pt x="25727" y="235764"/>
                </a:lnTo>
                <a:lnTo>
                  <a:pt x="24771" y="241948"/>
                </a:lnTo>
                <a:lnTo>
                  <a:pt x="23182" y="247977"/>
                </a:lnTo>
                <a:lnTo>
                  <a:pt x="21169" y="253900"/>
                </a:lnTo>
                <a:lnTo>
                  <a:pt x="19828" y="258802"/>
                </a:lnTo>
                <a:lnTo>
                  <a:pt x="18934" y="263022"/>
                </a:lnTo>
                <a:lnTo>
                  <a:pt x="17940" y="271204"/>
                </a:lnTo>
                <a:lnTo>
                  <a:pt x="17498" y="281190"/>
                </a:lnTo>
                <a:lnTo>
                  <a:pt x="17250" y="302073"/>
                </a:lnTo>
                <a:lnTo>
                  <a:pt x="16262" y="308062"/>
                </a:lnTo>
                <a:lnTo>
                  <a:pt x="14652" y="313007"/>
                </a:lnTo>
                <a:lnTo>
                  <a:pt x="12625" y="317257"/>
                </a:lnTo>
                <a:lnTo>
                  <a:pt x="11274" y="321042"/>
                </a:lnTo>
                <a:lnTo>
                  <a:pt x="10374" y="324518"/>
                </a:lnTo>
                <a:lnTo>
                  <a:pt x="9106" y="333961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49"/>
          <p:cNvSpPr/>
          <p:nvPr/>
        </p:nvSpPr>
        <p:spPr>
          <a:xfrm>
            <a:off x="465772" y="3726579"/>
            <a:ext cx="342901" cy="11032"/>
          </a:xfrm>
          <a:custGeom>
            <a:avLst/>
            <a:gdLst/>
            <a:ahLst/>
            <a:cxnLst/>
            <a:rect l="0" t="0" r="0" b="0"/>
            <a:pathLst>
              <a:path w="342901" h="11032">
                <a:moveTo>
                  <a:pt x="0" y="11031"/>
                </a:moveTo>
                <a:lnTo>
                  <a:pt x="18203" y="1929"/>
                </a:lnTo>
                <a:lnTo>
                  <a:pt x="25470" y="200"/>
                </a:lnTo>
                <a:lnTo>
                  <a:pt x="32220" y="0"/>
                </a:lnTo>
                <a:lnTo>
                  <a:pt x="38625" y="820"/>
                </a:lnTo>
                <a:lnTo>
                  <a:pt x="174529" y="8026"/>
                </a:lnTo>
                <a:lnTo>
                  <a:pt x="214411" y="9695"/>
                </a:lnTo>
                <a:lnTo>
                  <a:pt x="232475" y="9188"/>
                </a:lnTo>
                <a:lnTo>
                  <a:pt x="251186" y="7897"/>
                </a:lnTo>
                <a:lnTo>
                  <a:pt x="284993" y="4875"/>
                </a:lnTo>
                <a:lnTo>
                  <a:pt x="306369" y="3532"/>
                </a:lnTo>
                <a:lnTo>
                  <a:pt x="322219" y="2935"/>
                </a:lnTo>
                <a:lnTo>
                  <a:pt x="342900" y="2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0"/>
          <p:cNvSpPr/>
          <p:nvPr/>
        </p:nvSpPr>
        <p:spPr>
          <a:xfrm>
            <a:off x="422909" y="3797617"/>
            <a:ext cx="402909" cy="60009"/>
          </a:xfrm>
          <a:custGeom>
            <a:avLst/>
            <a:gdLst/>
            <a:ahLst/>
            <a:cxnLst/>
            <a:rect l="0" t="0" r="0" b="0"/>
            <a:pathLst>
              <a:path w="402909" h="60009">
                <a:moveTo>
                  <a:pt x="0" y="60008"/>
                </a:moveTo>
                <a:lnTo>
                  <a:pt x="18204" y="55457"/>
                </a:lnTo>
                <a:lnTo>
                  <a:pt x="25471" y="54116"/>
                </a:lnTo>
                <a:lnTo>
                  <a:pt x="32221" y="53222"/>
                </a:lnTo>
                <a:lnTo>
                  <a:pt x="38626" y="52627"/>
                </a:lnTo>
                <a:lnTo>
                  <a:pt x="51468" y="50324"/>
                </a:lnTo>
                <a:lnTo>
                  <a:pt x="88597" y="42686"/>
                </a:lnTo>
                <a:lnTo>
                  <a:pt x="146374" y="32942"/>
                </a:lnTo>
                <a:lnTo>
                  <a:pt x="206978" y="23213"/>
                </a:lnTo>
                <a:lnTo>
                  <a:pt x="246613" y="15714"/>
                </a:lnTo>
                <a:lnTo>
                  <a:pt x="261564" y="13334"/>
                </a:lnTo>
                <a:lnTo>
                  <a:pt x="274389" y="11747"/>
                </a:lnTo>
                <a:lnTo>
                  <a:pt x="285796" y="10689"/>
                </a:lnTo>
                <a:lnTo>
                  <a:pt x="296258" y="9983"/>
                </a:lnTo>
                <a:lnTo>
                  <a:pt x="306091" y="9513"/>
                </a:lnTo>
                <a:lnTo>
                  <a:pt x="315503" y="9200"/>
                </a:lnTo>
                <a:lnTo>
                  <a:pt x="326540" y="8038"/>
                </a:lnTo>
                <a:lnTo>
                  <a:pt x="338661" y="6312"/>
                </a:lnTo>
                <a:lnTo>
                  <a:pt x="351504" y="4207"/>
                </a:lnTo>
                <a:lnTo>
                  <a:pt x="361019" y="2805"/>
                </a:lnTo>
                <a:lnTo>
                  <a:pt x="368314" y="1870"/>
                </a:lnTo>
                <a:lnTo>
                  <a:pt x="379913" y="831"/>
                </a:lnTo>
                <a:lnTo>
                  <a:pt x="385673" y="554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51"/>
          <p:cNvSpPr/>
          <p:nvPr/>
        </p:nvSpPr>
        <p:spPr>
          <a:xfrm>
            <a:off x="1242305" y="3435115"/>
            <a:ext cx="328794" cy="388221"/>
          </a:xfrm>
          <a:custGeom>
            <a:avLst/>
            <a:gdLst/>
            <a:ahLst/>
            <a:cxnLst/>
            <a:rect l="0" t="0" r="0" b="0"/>
            <a:pathLst>
              <a:path w="328794" h="388221">
                <a:moveTo>
                  <a:pt x="166442" y="11030"/>
                </a:moveTo>
                <a:lnTo>
                  <a:pt x="166442" y="0"/>
                </a:lnTo>
                <a:lnTo>
                  <a:pt x="166442" y="819"/>
                </a:lnTo>
                <a:lnTo>
                  <a:pt x="161362" y="4269"/>
                </a:lnTo>
                <a:lnTo>
                  <a:pt x="157340" y="6522"/>
                </a:lnTo>
                <a:lnTo>
                  <a:pt x="151802" y="10883"/>
                </a:lnTo>
                <a:lnTo>
                  <a:pt x="145252" y="16646"/>
                </a:lnTo>
                <a:lnTo>
                  <a:pt x="138028" y="23347"/>
                </a:lnTo>
                <a:lnTo>
                  <a:pt x="131307" y="28766"/>
                </a:lnTo>
                <a:lnTo>
                  <a:pt x="124921" y="33331"/>
                </a:lnTo>
                <a:lnTo>
                  <a:pt x="118759" y="37328"/>
                </a:lnTo>
                <a:lnTo>
                  <a:pt x="109372" y="46848"/>
                </a:lnTo>
                <a:lnTo>
                  <a:pt x="105535" y="52053"/>
                </a:lnTo>
                <a:lnTo>
                  <a:pt x="97263" y="61239"/>
                </a:lnTo>
                <a:lnTo>
                  <a:pt x="72831" y="86685"/>
                </a:lnTo>
                <a:lnTo>
                  <a:pt x="61172" y="100519"/>
                </a:lnTo>
                <a:lnTo>
                  <a:pt x="50542" y="114504"/>
                </a:lnTo>
                <a:lnTo>
                  <a:pt x="40598" y="128590"/>
                </a:lnTo>
                <a:lnTo>
                  <a:pt x="33016" y="139886"/>
                </a:lnTo>
                <a:lnTo>
                  <a:pt x="27009" y="149321"/>
                </a:lnTo>
                <a:lnTo>
                  <a:pt x="22051" y="157516"/>
                </a:lnTo>
                <a:lnTo>
                  <a:pt x="17794" y="166790"/>
                </a:lnTo>
                <a:lnTo>
                  <a:pt x="14003" y="176782"/>
                </a:lnTo>
                <a:lnTo>
                  <a:pt x="10524" y="187254"/>
                </a:lnTo>
                <a:lnTo>
                  <a:pt x="7251" y="198998"/>
                </a:lnTo>
                <a:lnTo>
                  <a:pt x="4117" y="211589"/>
                </a:lnTo>
                <a:lnTo>
                  <a:pt x="1076" y="224746"/>
                </a:lnTo>
                <a:lnTo>
                  <a:pt x="0" y="235422"/>
                </a:lnTo>
                <a:lnTo>
                  <a:pt x="236" y="244445"/>
                </a:lnTo>
                <a:lnTo>
                  <a:pt x="1345" y="252365"/>
                </a:lnTo>
                <a:lnTo>
                  <a:pt x="3038" y="259550"/>
                </a:lnTo>
                <a:lnTo>
                  <a:pt x="5118" y="266245"/>
                </a:lnTo>
                <a:lnTo>
                  <a:pt x="7458" y="272613"/>
                </a:lnTo>
                <a:lnTo>
                  <a:pt x="10923" y="279716"/>
                </a:lnTo>
                <a:lnTo>
                  <a:pt x="15137" y="287309"/>
                </a:lnTo>
                <a:lnTo>
                  <a:pt x="19852" y="295228"/>
                </a:lnTo>
                <a:lnTo>
                  <a:pt x="24900" y="301460"/>
                </a:lnTo>
                <a:lnTo>
                  <a:pt x="30171" y="306568"/>
                </a:lnTo>
                <a:lnTo>
                  <a:pt x="35590" y="310925"/>
                </a:lnTo>
                <a:lnTo>
                  <a:pt x="41107" y="315735"/>
                </a:lnTo>
                <a:lnTo>
                  <a:pt x="46690" y="320846"/>
                </a:lnTo>
                <a:lnTo>
                  <a:pt x="52318" y="326159"/>
                </a:lnTo>
                <a:lnTo>
                  <a:pt x="57974" y="330653"/>
                </a:lnTo>
                <a:lnTo>
                  <a:pt x="63650" y="334602"/>
                </a:lnTo>
                <a:lnTo>
                  <a:pt x="69339" y="338187"/>
                </a:lnTo>
                <a:lnTo>
                  <a:pt x="75037" y="340577"/>
                </a:lnTo>
                <a:lnTo>
                  <a:pt x="80740" y="342170"/>
                </a:lnTo>
                <a:lnTo>
                  <a:pt x="86448" y="343233"/>
                </a:lnTo>
                <a:lnTo>
                  <a:pt x="92157" y="343941"/>
                </a:lnTo>
                <a:lnTo>
                  <a:pt x="97869" y="344413"/>
                </a:lnTo>
                <a:lnTo>
                  <a:pt x="103582" y="344728"/>
                </a:lnTo>
                <a:lnTo>
                  <a:pt x="117549" y="345077"/>
                </a:lnTo>
                <a:lnTo>
                  <a:pt x="168002" y="345302"/>
                </a:lnTo>
                <a:lnTo>
                  <a:pt x="181770" y="344368"/>
                </a:lnTo>
                <a:lnTo>
                  <a:pt x="193805" y="342793"/>
                </a:lnTo>
                <a:lnTo>
                  <a:pt x="204687" y="340790"/>
                </a:lnTo>
                <a:lnTo>
                  <a:pt x="214798" y="339455"/>
                </a:lnTo>
                <a:lnTo>
                  <a:pt x="224397" y="338565"/>
                </a:lnTo>
                <a:lnTo>
                  <a:pt x="233654" y="337971"/>
                </a:lnTo>
                <a:lnTo>
                  <a:pt x="243635" y="335671"/>
                </a:lnTo>
                <a:lnTo>
                  <a:pt x="254099" y="332232"/>
                </a:lnTo>
                <a:lnTo>
                  <a:pt x="264885" y="328035"/>
                </a:lnTo>
                <a:lnTo>
                  <a:pt x="275886" y="323331"/>
                </a:lnTo>
                <a:lnTo>
                  <a:pt x="298269" y="313025"/>
                </a:lnTo>
                <a:lnTo>
                  <a:pt x="305761" y="308563"/>
                </a:lnTo>
                <a:lnTo>
                  <a:pt x="310756" y="304635"/>
                </a:lnTo>
                <a:lnTo>
                  <a:pt x="317259" y="296778"/>
                </a:lnTo>
                <a:lnTo>
                  <a:pt x="323325" y="286936"/>
                </a:lnTo>
                <a:lnTo>
                  <a:pt x="326655" y="278752"/>
                </a:lnTo>
                <a:lnTo>
                  <a:pt x="328135" y="270988"/>
                </a:lnTo>
                <a:lnTo>
                  <a:pt x="328793" y="261186"/>
                </a:lnTo>
                <a:lnTo>
                  <a:pt x="327064" y="256858"/>
                </a:lnTo>
                <a:lnTo>
                  <a:pt x="324006" y="253020"/>
                </a:lnTo>
                <a:lnTo>
                  <a:pt x="320062" y="249509"/>
                </a:lnTo>
                <a:lnTo>
                  <a:pt x="315528" y="247169"/>
                </a:lnTo>
                <a:lnTo>
                  <a:pt x="305410" y="244568"/>
                </a:lnTo>
                <a:lnTo>
                  <a:pt x="300045" y="243874"/>
                </a:lnTo>
                <a:lnTo>
                  <a:pt x="294563" y="243412"/>
                </a:lnTo>
                <a:lnTo>
                  <a:pt x="289003" y="243104"/>
                </a:lnTo>
                <a:lnTo>
                  <a:pt x="277746" y="242761"/>
                </a:lnTo>
                <a:lnTo>
                  <a:pt x="272077" y="242670"/>
                </a:lnTo>
                <a:lnTo>
                  <a:pt x="265441" y="243561"/>
                </a:lnTo>
                <a:lnTo>
                  <a:pt x="258159" y="245108"/>
                </a:lnTo>
                <a:lnTo>
                  <a:pt x="250446" y="247092"/>
                </a:lnTo>
                <a:lnTo>
                  <a:pt x="242447" y="249367"/>
                </a:lnTo>
                <a:lnTo>
                  <a:pt x="225940" y="254435"/>
                </a:lnTo>
                <a:lnTo>
                  <a:pt x="149284" y="279648"/>
                </a:lnTo>
                <a:lnTo>
                  <a:pt x="140716" y="283454"/>
                </a:lnTo>
                <a:lnTo>
                  <a:pt x="132146" y="287896"/>
                </a:lnTo>
                <a:lnTo>
                  <a:pt x="123575" y="292762"/>
                </a:lnTo>
                <a:lnTo>
                  <a:pt x="115004" y="296959"/>
                </a:lnTo>
                <a:lnTo>
                  <a:pt x="106433" y="300709"/>
                </a:lnTo>
                <a:lnTo>
                  <a:pt x="97861" y="304162"/>
                </a:lnTo>
                <a:lnTo>
                  <a:pt x="88336" y="309321"/>
                </a:lnTo>
                <a:lnTo>
                  <a:pt x="78176" y="315618"/>
                </a:lnTo>
                <a:lnTo>
                  <a:pt x="67593" y="322673"/>
                </a:lnTo>
                <a:lnTo>
                  <a:pt x="58633" y="328330"/>
                </a:lnTo>
                <a:lnTo>
                  <a:pt x="50754" y="333053"/>
                </a:lnTo>
                <a:lnTo>
                  <a:pt x="43597" y="337154"/>
                </a:lnTo>
                <a:lnTo>
                  <a:pt x="37873" y="341793"/>
                </a:lnTo>
                <a:lnTo>
                  <a:pt x="28972" y="352029"/>
                </a:lnTo>
                <a:lnTo>
                  <a:pt x="21842" y="360387"/>
                </a:lnTo>
                <a:lnTo>
                  <a:pt x="14054" y="368964"/>
                </a:lnTo>
                <a:lnTo>
                  <a:pt x="14368" y="370620"/>
                </a:lnTo>
                <a:lnTo>
                  <a:pt x="18407" y="377501"/>
                </a:lnTo>
                <a:lnTo>
                  <a:pt x="19175" y="380122"/>
                </a:lnTo>
                <a:lnTo>
                  <a:pt x="29282" y="388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52"/>
          <p:cNvSpPr/>
          <p:nvPr/>
        </p:nvSpPr>
        <p:spPr>
          <a:xfrm>
            <a:off x="988694" y="3857625"/>
            <a:ext cx="814389" cy="42863"/>
          </a:xfrm>
          <a:custGeom>
            <a:avLst/>
            <a:gdLst/>
            <a:ahLst/>
            <a:cxnLst/>
            <a:rect l="0" t="0" r="0" b="0"/>
            <a:pathLst>
              <a:path w="814389" h="42863">
                <a:moveTo>
                  <a:pt x="0" y="42862"/>
                </a:moveTo>
                <a:lnTo>
                  <a:pt x="18204" y="38312"/>
                </a:lnTo>
                <a:lnTo>
                  <a:pt x="25471" y="36970"/>
                </a:lnTo>
                <a:lnTo>
                  <a:pt x="32221" y="36077"/>
                </a:lnTo>
                <a:lnTo>
                  <a:pt x="38626" y="35481"/>
                </a:lnTo>
                <a:lnTo>
                  <a:pt x="47658" y="34132"/>
                </a:lnTo>
                <a:lnTo>
                  <a:pt x="70394" y="30092"/>
                </a:lnTo>
                <a:lnTo>
                  <a:pt x="81220" y="28633"/>
                </a:lnTo>
                <a:lnTo>
                  <a:pt x="91294" y="27661"/>
                </a:lnTo>
                <a:lnTo>
                  <a:pt x="100868" y="27013"/>
                </a:lnTo>
                <a:lnTo>
                  <a:pt x="110108" y="25629"/>
                </a:lnTo>
                <a:lnTo>
                  <a:pt x="119125" y="23753"/>
                </a:lnTo>
                <a:lnTo>
                  <a:pt x="127995" y="21551"/>
                </a:lnTo>
                <a:lnTo>
                  <a:pt x="141527" y="20082"/>
                </a:lnTo>
                <a:lnTo>
                  <a:pt x="158169" y="19103"/>
                </a:lnTo>
                <a:lnTo>
                  <a:pt x="176884" y="18450"/>
                </a:lnTo>
                <a:lnTo>
                  <a:pt x="192218" y="17062"/>
                </a:lnTo>
                <a:lnTo>
                  <a:pt x="205298" y="15185"/>
                </a:lnTo>
                <a:lnTo>
                  <a:pt x="216875" y="12981"/>
                </a:lnTo>
                <a:lnTo>
                  <a:pt x="228404" y="11511"/>
                </a:lnTo>
                <a:lnTo>
                  <a:pt x="239899" y="10531"/>
                </a:lnTo>
                <a:lnTo>
                  <a:pt x="251373" y="9878"/>
                </a:lnTo>
                <a:lnTo>
                  <a:pt x="294602" y="9152"/>
                </a:lnTo>
                <a:lnTo>
                  <a:pt x="322131" y="8959"/>
                </a:lnTo>
                <a:lnTo>
                  <a:pt x="576797" y="1838"/>
                </a:lnTo>
                <a:lnTo>
                  <a:pt x="8143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3"/>
          <p:cNvSpPr/>
          <p:nvPr/>
        </p:nvSpPr>
        <p:spPr>
          <a:xfrm>
            <a:off x="1256504" y="3927769"/>
            <a:ext cx="477999" cy="289902"/>
          </a:xfrm>
          <a:custGeom>
            <a:avLst/>
            <a:gdLst/>
            <a:ahLst/>
            <a:cxnLst/>
            <a:rect l="0" t="0" r="0" b="0"/>
            <a:pathLst>
              <a:path w="477999" h="289902">
                <a:moveTo>
                  <a:pt x="109380" y="67016"/>
                </a:moveTo>
                <a:lnTo>
                  <a:pt x="118482" y="53363"/>
                </a:lnTo>
                <a:lnTo>
                  <a:pt x="123068" y="48389"/>
                </a:lnTo>
                <a:lnTo>
                  <a:pt x="133244" y="40322"/>
                </a:lnTo>
                <a:lnTo>
                  <a:pt x="141482" y="34932"/>
                </a:lnTo>
                <a:lnTo>
                  <a:pt x="163335" y="21324"/>
                </a:lnTo>
                <a:lnTo>
                  <a:pt x="172973" y="16552"/>
                </a:lnTo>
                <a:lnTo>
                  <a:pt x="181303" y="13371"/>
                </a:lnTo>
                <a:lnTo>
                  <a:pt x="195638" y="8883"/>
                </a:lnTo>
                <a:lnTo>
                  <a:pt x="208360" y="3714"/>
                </a:lnTo>
                <a:lnTo>
                  <a:pt x="221681" y="0"/>
                </a:lnTo>
                <a:lnTo>
                  <a:pt x="226157" y="431"/>
                </a:lnTo>
                <a:lnTo>
                  <a:pt x="236211" y="3450"/>
                </a:lnTo>
                <a:lnTo>
                  <a:pt x="247030" y="5426"/>
                </a:lnTo>
                <a:lnTo>
                  <a:pt x="261290" y="6540"/>
                </a:lnTo>
                <a:lnTo>
                  <a:pt x="264946" y="6696"/>
                </a:lnTo>
                <a:lnTo>
                  <a:pt x="268336" y="8705"/>
                </a:lnTo>
                <a:lnTo>
                  <a:pt x="274643" y="16017"/>
                </a:lnTo>
                <a:lnTo>
                  <a:pt x="278610" y="20634"/>
                </a:lnTo>
                <a:lnTo>
                  <a:pt x="283160" y="25617"/>
                </a:lnTo>
                <a:lnTo>
                  <a:pt x="288099" y="30844"/>
                </a:lnTo>
                <a:lnTo>
                  <a:pt x="292343" y="36234"/>
                </a:lnTo>
                <a:lnTo>
                  <a:pt x="296126" y="41732"/>
                </a:lnTo>
                <a:lnTo>
                  <a:pt x="299600" y="47302"/>
                </a:lnTo>
                <a:lnTo>
                  <a:pt x="306000" y="56032"/>
                </a:lnTo>
                <a:lnTo>
                  <a:pt x="309040" y="59693"/>
                </a:lnTo>
                <a:lnTo>
                  <a:pt x="311067" y="64039"/>
                </a:lnTo>
                <a:lnTo>
                  <a:pt x="312418" y="68841"/>
                </a:lnTo>
                <a:lnTo>
                  <a:pt x="313319" y="73947"/>
                </a:lnTo>
                <a:lnTo>
                  <a:pt x="313919" y="79257"/>
                </a:lnTo>
                <a:lnTo>
                  <a:pt x="314320" y="84701"/>
                </a:lnTo>
                <a:lnTo>
                  <a:pt x="314587" y="90236"/>
                </a:lnTo>
                <a:lnTo>
                  <a:pt x="313812" y="94878"/>
                </a:lnTo>
                <a:lnTo>
                  <a:pt x="310411" y="102576"/>
                </a:lnTo>
                <a:lnTo>
                  <a:pt x="298591" y="125918"/>
                </a:lnTo>
                <a:lnTo>
                  <a:pt x="292671" y="134859"/>
                </a:lnTo>
                <a:lnTo>
                  <a:pt x="285866" y="143677"/>
                </a:lnTo>
                <a:lnTo>
                  <a:pt x="278473" y="152413"/>
                </a:lnTo>
                <a:lnTo>
                  <a:pt x="271639" y="160142"/>
                </a:lnTo>
                <a:lnTo>
                  <a:pt x="258965" y="173810"/>
                </a:lnTo>
                <a:lnTo>
                  <a:pt x="250061" y="181074"/>
                </a:lnTo>
                <a:lnTo>
                  <a:pt x="239363" y="188775"/>
                </a:lnTo>
                <a:lnTo>
                  <a:pt x="227468" y="196766"/>
                </a:lnTo>
                <a:lnTo>
                  <a:pt x="217633" y="203046"/>
                </a:lnTo>
                <a:lnTo>
                  <a:pt x="209171" y="208185"/>
                </a:lnTo>
                <a:lnTo>
                  <a:pt x="201625" y="212564"/>
                </a:lnTo>
                <a:lnTo>
                  <a:pt x="193737" y="216435"/>
                </a:lnTo>
                <a:lnTo>
                  <a:pt x="185621" y="219968"/>
                </a:lnTo>
                <a:lnTo>
                  <a:pt x="177352" y="223277"/>
                </a:lnTo>
                <a:lnTo>
                  <a:pt x="160545" y="229493"/>
                </a:lnTo>
                <a:lnTo>
                  <a:pt x="126472" y="241244"/>
                </a:lnTo>
                <a:lnTo>
                  <a:pt x="111897" y="244463"/>
                </a:lnTo>
                <a:lnTo>
                  <a:pt x="98116" y="245894"/>
                </a:lnTo>
                <a:lnTo>
                  <a:pt x="90441" y="246275"/>
                </a:lnTo>
                <a:lnTo>
                  <a:pt x="75246" y="246699"/>
                </a:lnTo>
                <a:lnTo>
                  <a:pt x="44888" y="246971"/>
                </a:lnTo>
                <a:lnTo>
                  <a:pt x="16420" y="247025"/>
                </a:lnTo>
                <a:lnTo>
                  <a:pt x="12164" y="246077"/>
                </a:lnTo>
                <a:lnTo>
                  <a:pt x="4896" y="242483"/>
                </a:lnTo>
                <a:lnTo>
                  <a:pt x="2576" y="240192"/>
                </a:lnTo>
                <a:lnTo>
                  <a:pt x="1030" y="237712"/>
                </a:lnTo>
                <a:lnTo>
                  <a:pt x="0" y="235105"/>
                </a:lnTo>
                <a:lnTo>
                  <a:pt x="265" y="231463"/>
                </a:lnTo>
                <a:lnTo>
                  <a:pt x="1394" y="227130"/>
                </a:lnTo>
                <a:lnTo>
                  <a:pt x="3100" y="222336"/>
                </a:lnTo>
                <a:lnTo>
                  <a:pt x="6142" y="218187"/>
                </a:lnTo>
                <a:lnTo>
                  <a:pt x="14602" y="211038"/>
                </a:lnTo>
                <a:lnTo>
                  <a:pt x="22172" y="204686"/>
                </a:lnTo>
                <a:lnTo>
                  <a:pt x="29663" y="198688"/>
                </a:lnTo>
                <a:lnTo>
                  <a:pt x="39343" y="192846"/>
                </a:lnTo>
                <a:lnTo>
                  <a:pt x="49995" y="189615"/>
                </a:lnTo>
                <a:lnTo>
                  <a:pt x="62032" y="188180"/>
                </a:lnTo>
                <a:lnTo>
                  <a:pt x="76907" y="187541"/>
                </a:lnTo>
                <a:lnTo>
                  <a:pt x="96795" y="187182"/>
                </a:lnTo>
                <a:lnTo>
                  <a:pt x="123855" y="187075"/>
                </a:lnTo>
                <a:lnTo>
                  <a:pt x="133318" y="188013"/>
                </a:lnTo>
                <a:lnTo>
                  <a:pt x="142483" y="189591"/>
                </a:lnTo>
                <a:lnTo>
                  <a:pt x="151452" y="191595"/>
                </a:lnTo>
                <a:lnTo>
                  <a:pt x="159335" y="193883"/>
                </a:lnTo>
                <a:lnTo>
                  <a:pt x="173175" y="198966"/>
                </a:lnTo>
                <a:lnTo>
                  <a:pt x="188216" y="204400"/>
                </a:lnTo>
                <a:lnTo>
                  <a:pt x="196227" y="207183"/>
                </a:lnTo>
                <a:lnTo>
                  <a:pt x="210209" y="212815"/>
                </a:lnTo>
                <a:lnTo>
                  <a:pt x="222773" y="218493"/>
                </a:lnTo>
                <a:lnTo>
                  <a:pt x="240557" y="227044"/>
                </a:lnTo>
                <a:lnTo>
                  <a:pt x="252136" y="232754"/>
                </a:lnTo>
                <a:lnTo>
                  <a:pt x="266172" y="238467"/>
                </a:lnTo>
                <a:lnTo>
                  <a:pt x="273916" y="241324"/>
                </a:lnTo>
                <a:lnTo>
                  <a:pt x="300300" y="252118"/>
                </a:lnTo>
                <a:lnTo>
                  <a:pt x="329488" y="264536"/>
                </a:lnTo>
                <a:lnTo>
                  <a:pt x="348811" y="273230"/>
                </a:lnTo>
                <a:lnTo>
                  <a:pt x="359489" y="275929"/>
                </a:lnTo>
                <a:lnTo>
                  <a:pt x="371369" y="277729"/>
                </a:lnTo>
                <a:lnTo>
                  <a:pt x="384052" y="278928"/>
                </a:lnTo>
                <a:lnTo>
                  <a:pt x="394412" y="280681"/>
                </a:lnTo>
                <a:lnTo>
                  <a:pt x="403224" y="282802"/>
                </a:lnTo>
                <a:lnTo>
                  <a:pt x="411004" y="285168"/>
                </a:lnTo>
                <a:lnTo>
                  <a:pt x="420000" y="286745"/>
                </a:lnTo>
                <a:lnTo>
                  <a:pt x="429808" y="287797"/>
                </a:lnTo>
                <a:lnTo>
                  <a:pt x="477998" y="2899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4"/>
          <p:cNvSpPr/>
          <p:nvPr/>
        </p:nvSpPr>
        <p:spPr>
          <a:xfrm>
            <a:off x="551497" y="4603785"/>
            <a:ext cx="334328" cy="16793"/>
          </a:xfrm>
          <a:custGeom>
            <a:avLst/>
            <a:gdLst/>
            <a:ahLst/>
            <a:cxnLst/>
            <a:rect l="0" t="0" r="0" b="0"/>
            <a:pathLst>
              <a:path w="334328" h="16793">
                <a:moveTo>
                  <a:pt x="0" y="8219"/>
                </a:moveTo>
                <a:lnTo>
                  <a:pt x="13652" y="3669"/>
                </a:lnTo>
                <a:lnTo>
                  <a:pt x="18627" y="2328"/>
                </a:lnTo>
                <a:lnTo>
                  <a:pt x="22895" y="1435"/>
                </a:lnTo>
                <a:lnTo>
                  <a:pt x="26693" y="838"/>
                </a:lnTo>
                <a:lnTo>
                  <a:pt x="40656" y="441"/>
                </a:lnTo>
                <a:lnTo>
                  <a:pt x="86649" y="0"/>
                </a:lnTo>
                <a:lnTo>
                  <a:pt x="118726" y="835"/>
                </a:lnTo>
                <a:lnTo>
                  <a:pt x="195007" y="4303"/>
                </a:lnTo>
                <a:lnTo>
                  <a:pt x="225255" y="6561"/>
                </a:lnTo>
                <a:lnTo>
                  <a:pt x="334327" y="167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5"/>
          <p:cNvSpPr/>
          <p:nvPr/>
        </p:nvSpPr>
        <p:spPr>
          <a:xfrm>
            <a:off x="542924" y="4706655"/>
            <a:ext cx="342901" cy="8221"/>
          </a:xfrm>
          <a:custGeom>
            <a:avLst/>
            <a:gdLst/>
            <a:ahLst/>
            <a:cxnLst/>
            <a:rect l="0" t="0" r="0" b="0"/>
            <a:pathLst>
              <a:path w="342901" h="8221">
                <a:moveTo>
                  <a:pt x="0" y="8220"/>
                </a:moveTo>
                <a:lnTo>
                  <a:pt x="13653" y="8220"/>
                </a:lnTo>
                <a:lnTo>
                  <a:pt x="151640" y="2328"/>
                </a:lnTo>
                <a:lnTo>
                  <a:pt x="280084" y="0"/>
                </a:lnTo>
                <a:lnTo>
                  <a:pt x="291498" y="835"/>
                </a:lnTo>
                <a:lnTo>
                  <a:pt x="301012" y="2344"/>
                </a:lnTo>
                <a:lnTo>
                  <a:pt x="309260" y="4303"/>
                </a:lnTo>
                <a:lnTo>
                  <a:pt x="315711" y="5608"/>
                </a:lnTo>
                <a:lnTo>
                  <a:pt x="320964" y="6479"/>
                </a:lnTo>
                <a:lnTo>
                  <a:pt x="325419" y="7059"/>
                </a:lnTo>
                <a:lnTo>
                  <a:pt x="329341" y="7446"/>
                </a:lnTo>
                <a:lnTo>
                  <a:pt x="332908" y="7704"/>
                </a:lnTo>
                <a:lnTo>
                  <a:pt x="342900" y="8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6"/>
          <p:cNvSpPr/>
          <p:nvPr/>
        </p:nvSpPr>
        <p:spPr>
          <a:xfrm>
            <a:off x="1014412" y="4474890"/>
            <a:ext cx="432260" cy="351298"/>
          </a:xfrm>
          <a:custGeom>
            <a:avLst/>
            <a:gdLst/>
            <a:ahLst/>
            <a:cxnLst/>
            <a:rect l="0" t="0" r="0" b="0"/>
            <a:pathLst>
              <a:path w="432260" h="351298">
                <a:moveTo>
                  <a:pt x="0" y="34245"/>
                </a:moveTo>
                <a:lnTo>
                  <a:pt x="13652" y="25143"/>
                </a:lnTo>
                <a:lnTo>
                  <a:pt x="26694" y="14932"/>
                </a:lnTo>
                <a:lnTo>
                  <a:pt x="38534" y="8834"/>
                </a:lnTo>
                <a:lnTo>
                  <a:pt x="45692" y="5874"/>
                </a:lnTo>
                <a:lnTo>
                  <a:pt x="58725" y="2585"/>
                </a:lnTo>
                <a:lnTo>
                  <a:pt x="64867" y="1708"/>
                </a:lnTo>
                <a:lnTo>
                  <a:pt x="72772" y="1124"/>
                </a:lnTo>
                <a:lnTo>
                  <a:pt x="81852" y="734"/>
                </a:lnTo>
                <a:lnTo>
                  <a:pt x="104006" y="301"/>
                </a:lnTo>
                <a:lnTo>
                  <a:pt x="167648" y="0"/>
                </a:lnTo>
                <a:lnTo>
                  <a:pt x="176536" y="938"/>
                </a:lnTo>
                <a:lnTo>
                  <a:pt x="184365" y="2515"/>
                </a:lnTo>
                <a:lnTo>
                  <a:pt x="191490" y="4519"/>
                </a:lnTo>
                <a:lnTo>
                  <a:pt x="207027" y="9286"/>
                </a:lnTo>
                <a:lnTo>
                  <a:pt x="215170" y="11890"/>
                </a:lnTo>
                <a:lnTo>
                  <a:pt x="222504" y="14579"/>
                </a:lnTo>
                <a:lnTo>
                  <a:pt x="235733" y="20107"/>
                </a:lnTo>
                <a:lnTo>
                  <a:pt x="247963" y="23199"/>
                </a:lnTo>
                <a:lnTo>
                  <a:pt x="259748" y="25525"/>
                </a:lnTo>
                <a:lnTo>
                  <a:pt x="271336" y="29735"/>
                </a:lnTo>
                <a:lnTo>
                  <a:pt x="282836" y="39860"/>
                </a:lnTo>
                <a:lnTo>
                  <a:pt x="288570" y="46561"/>
                </a:lnTo>
                <a:lnTo>
                  <a:pt x="297481" y="56546"/>
                </a:lnTo>
                <a:lnTo>
                  <a:pt x="301191" y="60542"/>
                </a:lnTo>
                <a:lnTo>
                  <a:pt x="303664" y="65111"/>
                </a:lnTo>
                <a:lnTo>
                  <a:pt x="306412" y="75268"/>
                </a:lnTo>
                <a:lnTo>
                  <a:pt x="307633" y="83592"/>
                </a:lnTo>
                <a:lnTo>
                  <a:pt x="307959" y="87146"/>
                </a:lnTo>
                <a:lnTo>
                  <a:pt x="307223" y="90467"/>
                </a:lnTo>
                <a:lnTo>
                  <a:pt x="303866" y="96697"/>
                </a:lnTo>
                <a:lnTo>
                  <a:pt x="294119" y="105181"/>
                </a:lnTo>
                <a:lnTo>
                  <a:pt x="281215" y="114350"/>
                </a:lnTo>
                <a:lnTo>
                  <a:pt x="269129" y="121599"/>
                </a:lnTo>
                <a:lnTo>
                  <a:pt x="257408" y="127996"/>
                </a:lnTo>
                <a:lnTo>
                  <a:pt x="251615" y="131036"/>
                </a:lnTo>
                <a:lnTo>
                  <a:pt x="244896" y="133062"/>
                </a:lnTo>
                <a:lnTo>
                  <a:pt x="237559" y="134413"/>
                </a:lnTo>
                <a:lnTo>
                  <a:pt x="229810" y="135314"/>
                </a:lnTo>
                <a:lnTo>
                  <a:pt x="220834" y="137819"/>
                </a:lnTo>
                <a:lnTo>
                  <a:pt x="211040" y="141394"/>
                </a:lnTo>
                <a:lnTo>
                  <a:pt x="200701" y="145683"/>
                </a:lnTo>
                <a:lnTo>
                  <a:pt x="190951" y="148542"/>
                </a:lnTo>
                <a:lnTo>
                  <a:pt x="181593" y="150448"/>
                </a:lnTo>
                <a:lnTo>
                  <a:pt x="172497" y="151718"/>
                </a:lnTo>
                <a:lnTo>
                  <a:pt x="164930" y="153130"/>
                </a:lnTo>
                <a:lnTo>
                  <a:pt x="164246" y="153507"/>
                </a:lnTo>
                <a:lnTo>
                  <a:pt x="168566" y="156465"/>
                </a:lnTo>
                <a:lnTo>
                  <a:pt x="172385" y="158587"/>
                </a:lnTo>
                <a:lnTo>
                  <a:pt x="181708" y="160946"/>
                </a:lnTo>
                <a:lnTo>
                  <a:pt x="196964" y="162946"/>
                </a:lnTo>
                <a:lnTo>
                  <a:pt x="225970" y="167011"/>
                </a:lnTo>
                <a:lnTo>
                  <a:pt x="240181" y="169428"/>
                </a:lnTo>
                <a:lnTo>
                  <a:pt x="253466" y="171992"/>
                </a:lnTo>
                <a:lnTo>
                  <a:pt x="266132" y="174653"/>
                </a:lnTo>
                <a:lnTo>
                  <a:pt x="277434" y="178333"/>
                </a:lnTo>
                <a:lnTo>
                  <a:pt x="287826" y="182691"/>
                </a:lnTo>
                <a:lnTo>
                  <a:pt x="338689" y="207924"/>
                </a:lnTo>
                <a:lnTo>
                  <a:pt x="351522" y="214801"/>
                </a:lnTo>
                <a:lnTo>
                  <a:pt x="362936" y="221290"/>
                </a:lnTo>
                <a:lnTo>
                  <a:pt x="373402" y="227522"/>
                </a:lnTo>
                <a:lnTo>
                  <a:pt x="384190" y="234534"/>
                </a:lnTo>
                <a:lnTo>
                  <a:pt x="395191" y="242065"/>
                </a:lnTo>
                <a:lnTo>
                  <a:pt x="406336" y="249944"/>
                </a:lnTo>
                <a:lnTo>
                  <a:pt x="413766" y="257102"/>
                </a:lnTo>
                <a:lnTo>
                  <a:pt x="418719" y="263779"/>
                </a:lnTo>
                <a:lnTo>
                  <a:pt x="422021" y="270135"/>
                </a:lnTo>
                <a:lnTo>
                  <a:pt x="428230" y="279737"/>
                </a:lnTo>
                <a:lnTo>
                  <a:pt x="431219" y="283631"/>
                </a:lnTo>
                <a:lnTo>
                  <a:pt x="432259" y="288132"/>
                </a:lnTo>
                <a:lnTo>
                  <a:pt x="432000" y="293038"/>
                </a:lnTo>
                <a:lnTo>
                  <a:pt x="429172" y="303569"/>
                </a:lnTo>
                <a:lnTo>
                  <a:pt x="427085" y="309044"/>
                </a:lnTo>
                <a:lnTo>
                  <a:pt x="424741" y="314599"/>
                </a:lnTo>
                <a:lnTo>
                  <a:pt x="421273" y="320208"/>
                </a:lnTo>
                <a:lnTo>
                  <a:pt x="417056" y="325852"/>
                </a:lnTo>
                <a:lnTo>
                  <a:pt x="412340" y="331520"/>
                </a:lnTo>
                <a:lnTo>
                  <a:pt x="407291" y="335298"/>
                </a:lnTo>
                <a:lnTo>
                  <a:pt x="396601" y="339496"/>
                </a:lnTo>
                <a:lnTo>
                  <a:pt x="375321" y="346411"/>
                </a:lnTo>
                <a:lnTo>
                  <a:pt x="367372" y="348083"/>
                </a:lnTo>
                <a:lnTo>
                  <a:pt x="359214" y="349198"/>
                </a:lnTo>
                <a:lnTo>
                  <a:pt x="350919" y="349941"/>
                </a:lnTo>
                <a:lnTo>
                  <a:pt x="342531" y="350436"/>
                </a:lnTo>
                <a:lnTo>
                  <a:pt x="325591" y="350987"/>
                </a:lnTo>
                <a:lnTo>
                  <a:pt x="295438" y="351297"/>
                </a:lnTo>
                <a:lnTo>
                  <a:pt x="284589" y="350387"/>
                </a:lnTo>
                <a:lnTo>
                  <a:pt x="273546" y="348829"/>
                </a:lnTo>
                <a:lnTo>
                  <a:pt x="262374" y="346838"/>
                </a:lnTo>
                <a:lnTo>
                  <a:pt x="251116" y="344558"/>
                </a:lnTo>
                <a:lnTo>
                  <a:pt x="228447" y="339484"/>
                </a:lnTo>
                <a:lnTo>
                  <a:pt x="162409" y="326721"/>
                </a:lnTo>
                <a:lnTo>
                  <a:pt x="140657" y="321622"/>
                </a:lnTo>
                <a:lnTo>
                  <a:pt x="121394" y="316317"/>
                </a:lnTo>
                <a:lnTo>
                  <a:pt x="88243" y="306295"/>
                </a:lnTo>
                <a:lnTo>
                  <a:pt x="60809" y="298666"/>
                </a:lnTo>
                <a:lnTo>
                  <a:pt x="51969" y="295298"/>
                </a:lnTo>
                <a:lnTo>
                  <a:pt x="46076" y="292100"/>
                </a:lnTo>
                <a:lnTo>
                  <a:pt x="34290" y="2828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6264" y="1097280"/>
            <a:ext cx="3991472" cy="466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19"/>
          <p:cNvSpPr/>
          <p:nvPr/>
        </p:nvSpPr>
        <p:spPr>
          <a:xfrm>
            <a:off x="3938964" y="3429000"/>
            <a:ext cx="58260" cy="41539"/>
          </a:xfrm>
          <a:custGeom>
            <a:avLst/>
            <a:gdLst/>
            <a:ahLst/>
            <a:cxnLst/>
            <a:rect l="0" t="0" r="0" b="0"/>
            <a:pathLst>
              <a:path w="58260" h="41539">
                <a:moveTo>
                  <a:pt x="41533" y="0"/>
                </a:moveTo>
                <a:lnTo>
                  <a:pt x="26771" y="7380"/>
                </a:lnTo>
                <a:lnTo>
                  <a:pt x="25024" y="8730"/>
                </a:lnTo>
                <a:lnTo>
                  <a:pt x="22907" y="10583"/>
                </a:lnTo>
                <a:lnTo>
                  <a:pt x="17216" y="15848"/>
                </a:lnTo>
                <a:lnTo>
                  <a:pt x="17702" y="17233"/>
                </a:lnTo>
                <a:lnTo>
                  <a:pt x="18978" y="19108"/>
                </a:lnTo>
                <a:lnTo>
                  <a:pt x="20781" y="21311"/>
                </a:lnTo>
                <a:lnTo>
                  <a:pt x="21984" y="23733"/>
                </a:lnTo>
                <a:lnTo>
                  <a:pt x="22785" y="26299"/>
                </a:lnTo>
                <a:lnTo>
                  <a:pt x="23320" y="28962"/>
                </a:lnTo>
                <a:lnTo>
                  <a:pt x="24628" y="30738"/>
                </a:lnTo>
                <a:lnTo>
                  <a:pt x="26453" y="31922"/>
                </a:lnTo>
                <a:lnTo>
                  <a:pt x="28622" y="32711"/>
                </a:lnTo>
                <a:lnTo>
                  <a:pt x="30068" y="32285"/>
                </a:lnTo>
                <a:lnTo>
                  <a:pt x="31032" y="31048"/>
                </a:lnTo>
                <a:lnTo>
                  <a:pt x="31675" y="29271"/>
                </a:lnTo>
                <a:lnTo>
                  <a:pt x="34008" y="27134"/>
                </a:lnTo>
                <a:lnTo>
                  <a:pt x="37469" y="24757"/>
                </a:lnTo>
                <a:lnTo>
                  <a:pt x="49366" y="17590"/>
                </a:lnTo>
                <a:lnTo>
                  <a:pt x="47708" y="16489"/>
                </a:lnTo>
                <a:lnTo>
                  <a:pt x="44697" y="14802"/>
                </a:lnTo>
                <a:lnTo>
                  <a:pt x="35279" y="9803"/>
                </a:lnTo>
                <a:lnTo>
                  <a:pt x="33554" y="9392"/>
                </a:lnTo>
                <a:lnTo>
                  <a:pt x="31451" y="9119"/>
                </a:lnTo>
                <a:lnTo>
                  <a:pt x="29096" y="8937"/>
                </a:lnTo>
                <a:lnTo>
                  <a:pt x="26574" y="8815"/>
                </a:lnTo>
                <a:lnTo>
                  <a:pt x="21233" y="8680"/>
                </a:lnTo>
                <a:lnTo>
                  <a:pt x="19427" y="9597"/>
                </a:lnTo>
                <a:lnTo>
                  <a:pt x="18223" y="11160"/>
                </a:lnTo>
                <a:lnTo>
                  <a:pt x="16291" y="15962"/>
                </a:lnTo>
                <a:lnTo>
                  <a:pt x="17086" y="17309"/>
                </a:lnTo>
                <a:lnTo>
                  <a:pt x="18567" y="19159"/>
                </a:lnTo>
                <a:lnTo>
                  <a:pt x="20507" y="21345"/>
                </a:lnTo>
                <a:lnTo>
                  <a:pt x="22753" y="22802"/>
                </a:lnTo>
                <a:lnTo>
                  <a:pt x="25203" y="23774"/>
                </a:lnTo>
                <a:lnTo>
                  <a:pt x="27789" y="24422"/>
                </a:lnTo>
                <a:lnTo>
                  <a:pt x="29513" y="23901"/>
                </a:lnTo>
                <a:lnTo>
                  <a:pt x="30662" y="22602"/>
                </a:lnTo>
                <a:lnTo>
                  <a:pt x="31428" y="20783"/>
                </a:lnTo>
                <a:lnTo>
                  <a:pt x="33844" y="19570"/>
                </a:lnTo>
                <a:lnTo>
                  <a:pt x="37360" y="18762"/>
                </a:lnTo>
                <a:lnTo>
                  <a:pt x="47588" y="17464"/>
                </a:lnTo>
                <a:lnTo>
                  <a:pt x="49380" y="16405"/>
                </a:lnTo>
                <a:lnTo>
                  <a:pt x="51526" y="14747"/>
                </a:lnTo>
                <a:lnTo>
                  <a:pt x="53910" y="12689"/>
                </a:lnTo>
                <a:lnTo>
                  <a:pt x="55499" y="10364"/>
                </a:lnTo>
                <a:lnTo>
                  <a:pt x="56559" y="7861"/>
                </a:lnTo>
                <a:lnTo>
                  <a:pt x="58259" y="1553"/>
                </a:lnTo>
                <a:lnTo>
                  <a:pt x="57446" y="1035"/>
                </a:lnTo>
                <a:lnTo>
                  <a:pt x="55952" y="690"/>
                </a:lnTo>
                <a:lnTo>
                  <a:pt x="54003" y="460"/>
                </a:lnTo>
                <a:lnTo>
                  <a:pt x="51752" y="306"/>
                </a:lnTo>
                <a:lnTo>
                  <a:pt x="49298" y="204"/>
                </a:lnTo>
                <a:lnTo>
                  <a:pt x="44032" y="91"/>
                </a:lnTo>
                <a:lnTo>
                  <a:pt x="34607" y="12"/>
                </a:lnTo>
                <a:lnTo>
                  <a:pt x="34058" y="960"/>
                </a:lnTo>
                <a:lnTo>
                  <a:pt x="33692" y="2545"/>
                </a:lnTo>
                <a:lnTo>
                  <a:pt x="33448" y="4554"/>
                </a:lnTo>
                <a:lnTo>
                  <a:pt x="33286" y="6846"/>
                </a:lnTo>
                <a:lnTo>
                  <a:pt x="33177" y="9326"/>
                </a:lnTo>
                <a:lnTo>
                  <a:pt x="33057" y="14622"/>
                </a:lnTo>
                <a:lnTo>
                  <a:pt x="33004" y="20151"/>
                </a:lnTo>
                <a:lnTo>
                  <a:pt x="33941" y="21054"/>
                </a:lnTo>
                <a:lnTo>
                  <a:pt x="35520" y="20703"/>
                </a:lnTo>
                <a:lnTo>
                  <a:pt x="37524" y="19517"/>
                </a:lnTo>
                <a:lnTo>
                  <a:pt x="39813" y="18726"/>
                </a:lnTo>
                <a:lnTo>
                  <a:pt x="42291" y="18199"/>
                </a:lnTo>
                <a:lnTo>
                  <a:pt x="44896" y="17848"/>
                </a:lnTo>
                <a:lnTo>
                  <a:pt x="45680" y="16661"/>
                </a:lnTo>
                <a:lnTo>
                  <a:pt x="45250" y="14917"/>
                </a:lnTo>
                <a:lnTo>
                  <a:pt x="44011" y="12802"/>
                </a:lnTo>
                <a:lnTo>
                  <a:pt x="42232" y="11392"/>
                </a:lnTo>
                <a:lnTo>
                  <a:pt x="40095" y="10452"/>
                </a:lnTo>
                <a:lnTo>
                  <a:pt x="34369" y="8944"/>
                </a:lnTo>
                <a:lnTo>
                  <a:pt x="32947" y="9772"/>
                </a:lnTo>
                <a:lnTo>
                  <a:pt x="31047" y="11277"/>
                </a:lnTo>
                <a:lnTo>
                  <a:pt x="25703" y="15986"/>
                </a:lnTo>
                <a:lnTo>
                  <a:pt x="24312" y="16372"/>
                </a:lnTo>
                <a:lnTo>
                  <a:pt x="22433" y="16629"/>
                </a:lnTo>
                <a:lnTo>
                  <a:pt x="20227" y="16801"/>
                </a:lnTo>
                <a:lnTo>
                  <a:pt x="17804" y="17868"/>
                </a:lnTo>
                <a:lnTo>
                  <a:pt x="15236" y="19532"/>
                </a:lnTo>
                <a:lnTo>
                  <a:pt x="8822" y="24495"/>
                </a:lnTo>
                <a:lnTo>
                  <a:pt x="7343" y="25855"/>
                </a:lnTo>
                <a:lnTo>
                  <a:pt x="0" y="32991"/>
                </a:lnTo>
                <a:lnTo>
                  <a:pt x="510" y="34376"/>
                </a:lnTo>
                <a:lnTo>
                  <a:pt x="1802" y="36252"/>
                </a:lnTo>
                <a:lnTo>
                  <a:pt x="3615" y="38455"/>
                </a:lnTo>
                <a:lnTo>
                  <a:pt x="5777" y="38972"/>
                </a:lnTo>
                <a:lnTo>
                  <a:pt x="8171" y="38364"/>
                </a:lnTo>
                <a:lnTo>
                  <a:pt x="14305" y="35094"/>
                </a:lnTo>
                <a:lnTo>
                  <a:pt x="15762" y="33874"/>
                </a:lnTo>
                <a:lnTo>
                  <a:pt x="17684" y="32107"/>
                </a:lnTo>
                <a:lnTo>
                  <a:pt x="19919" y="29978"/>
                </a:lnTo>
                <a:lnTo>
                  <a:pt x="20456" y="28557"/>
                </a:lnTo>
                <a:lnTo>
                  <a:pt x="19862" y="27611"/>
                </a:lnTo>
                <a:lnTo>
                  <a:pt x="18513" y="26979"/>
                </a:lnTo>
                <a:lnTo>
                  <a:pt x="16661" y="25606"/>
                </a:lnTo>
                <a:lnTo>
                  <a:pt x="14474" y="23738"/>
                </a:lnTo>
                <a:lnTo>
                  <a:pt x="8671" y="18447"/>
                </a:lnTo>
                <a:lnTo>
                  <a:pt x="8195" y="18965"/>
                </a:lnTo>
                <a:lnTo>
                  <a:pt x="7878" y="20263"/>
                </a:lnTo>
                <a:lnTo>
                  <a:pt x="7666" y="22081"/>
                </a:lnTo>
                <a:lnTo>
                  <a:pt x="7525" y="24246"/>
                </a:lnTo>
                <a:lnTo>
                  <a:pt x="7431" y="26641"/>
                </a:lnTo>
                <a:lnTo>
                  <a:pt x="7369" y="29191"/>
                </a:lnTo>
                <a:lnTo>
                  <a:pt x="8279" y="30890"/>
                </a:lnTo>
                <a:lnTo>
                  <a:pt x="9839" y="32024"/>
                </a:lnTo>
                <a:lnTo>
                  <a:pt x="11831" y="32779"/>
                </a:lnTo>
                <a:lnTo>
                  <a:pt x="14112" y="34235"/>
                </a:lnTo>
                <a:lnTo>
                  <a:pt x="16585" y="36158"/>
                </a:lnTo>
                <a:lnTo>
                  <a:pt x="19186" y="38393"/>
                </a:lnTo>
                <a:lnTo>
                  <a:pt x="21872" y="39883"/>
                </a:lnTo>
                <a:lnTo>
                  <a:pt x="24616" y="40876"/>
                </a:lnTo>
                <a:lnTo>
                  <a:pt x="27398" y="41538"/>
                </a:lnTo>
                <a:lnTo>
                  <a:pt x="29252" y="41027"/>
                </a:lnTo>
                <a:lnTo>
                  <a:pt x="30488" y="39734"/>
                </a:lnTo>
                <a:lnTo>
                  <a:pt x="31312" y="37919"/>
                </a:lnTo>
                <a:lnTo>
                  <a:pt x="32814" y="36709"/>
                </a:lnTo>
                <a:lnTo>
                  <a:pt x="34768" y="35903"/>
                </a:lnTo>
                <a:lnTo>
                  <a:pt x="37023" y="35365"/>
                </a:lnTo>
                <a:lnTo>
                  <a:pt x="39479" y="34054"/>
                </a:lnTo>
                <a:lnTo>
                  <a:pt x="42069" y="32227"/>
                </a:lnTo>
                <a:lnTo>
                  <a:pt x="44747" y="30057"/>
                </a:lnTo>
                <a:lnTo>
                  <a:pt x="47486" y="27658"/>
                </a:lnTo>
                <a:lnTo>
                  <a:pt x="50264" y="25106"/>
                </a:lnTo>
                <a:lnTo>
                  <a:pt x="57016" y="18717"/>
                </a:lnTo>
                <a:lnTo>
                  <a:pt x="56618" y="17241"/>
                </a:lnTo>
                <a:lnTo>
                  <a:pt x="55399" y="15304"/>
                </a:lnTo>
                <a:lnTo>
                  <a:pt x="53635" y="13060"/>
                </a:lnTo>
                <a:lnTo>
                  <a:pt x="51506" y="11564"/>
                </a:lnTo>
                <a:lnTo>
                  <a:pt x="49134" y="10567"/>
                </a:lnTo>
                <a:lnTo>
                  <a:pt x="46600" y="9902"/>
                </a:lnTo>
                <a:lnTo>
                  <a:pt x="43959" y="9459"/>
                </a:lnTo>
                <a:lnTo>
                  <a:pt x="41245" y="9163"/>
                </a:lnTo>
                <a:lnTo>
                  <a:pt x="38483" y="8966"/>
                </a:lnTo>
                <a:lnTo>
                  <a:pt x="35690" y="9787"/>
                </a:lnTo>
                <a:lnTo>
                  <a:pt x="32875" y="11287"/>
                </a:lnTo>
                <a:lnTo>
                  <a:pt x="30046" y="13240"/>
                </a:lnTo>
                <a:lnTo>
                  <a:pt x="28160" y="15494"/>
                </a:lnTo>
                <a:lnTo>
                  <a:pt x="26903" y="17949"/>
                </a:lnTo>
                <a:lnTo>
                  <a:pt x="26064" y="20539"/>
                </a:lnTo>
                <a:lnTo>
                  <a:pt x="24553" y="23217"/>
                </a:lnTo>
                <a:lnTo>
                  <a:pt x="22593" y="25955"/>
                </a:lnTo>
                <a:lnTo>
                  <a:pt x="17154" y="32643"/>
                </a:lnTo>
                <a:lnTo>
                  <a:pt x="16708" y="34145"/>
                </a:lnTo>
                <a:lnTo>
                  <a:pt x="16410" y="36098"/>
                </a:lnTo>
                <a:lnTo>
                  <a:pt x="16212" y="38353"/>
                </a:lnTo>
                <a:lnTo>
                  <a:pt x="17032" y="39856"/>
                </a:lnTo>
                <a:lnTo>
                  <a:pt x="18532" y="40858"/>
                </a:lnTo>
                <a:lnTo>
                  <a:pt x="20484" y="41526"/>
                </a:lnTo>
                <a:lnTo>
                  <a:pt x="22738" y="41019"/>
                </a:lnTo>
                <a:lnTo>
                  <a:pt x="25193" y="39728"/>
                </a:lnTo>
                <a:lnTo>
                  <a:pt x="27782" y="37915"/>
                </a:lnTo>
                <a:lnTo>
                  <a:pt x="30461" y="36707"/>
                </a:lnTo>
                <a:lnTo>
                  <a:pt x="33199" y="35901"/>
                </a:lnTo>
                <a:lnTo>
                  <a:pt x="35977" y="35364"/>
                </a:lnTo>
                <a:lnTo>
                  <a:pt x="39734" y="33101"/>
                </a:lnTo>
                <a:lnTo>
                  <a:pt x="44144" y="29687"/>
                </a:lnTo>
                <a:lnTo>
                  <a:pt x="55807" y="19622"/>
                </a:lnTo>
                <a:lnTo>
                  <a:pt x="55812" y="17844"/>
                </a:lnTo>
                <a:lnTo>
                  <a:pt x="54862" y="15706"/>
                </a:lnTo>
                <a:lnTo>
                  <a:pt x="53277" y="13328"/>
                </a:lnTo>
                <a:lnTo>
                  <a:pt x="51267" y="11743"/>
                </a:lnTo>
                <a:lnTo>
                  <a:pt x="48975" y="10686"/>
                </a:lnTo>
                <a:lnTo>
                  <a:pt x="46494" y="9981"/>
                </a:lnTo>
                <a:lnTo>
                  <a:pt x="43888" y="9511"/>
                </a:lnTo>
                <a:lnTo>
                  <a:pt x="41198" y="9199"/>
                </a:lnTo>
                <a:lnTo>
                  <a:pt x="38452" y="8990"/>
                </a:lnTo>
                <a:lnTo>
                  <a:pt x="36622" y="9803"/>
                </a:lnTo>
                <a:lnTo>
                  <a:pt x="35401" y="11298"/>
                </a:lnTo>
                <a:lnTo>
                  <a:pt x="34588" y="13247"/>
                </a:lnTo>
                <a:lnTo>
                  <a:pt x="33093" y="14546"/>
                </a:lnTo>
                <a:lnTo>
                  <a:pt x="31144" y="15412"/>
                </a:lnTo>
                <a:lnTo>
                  <a:pt x="28892" y="15990"/>
                </a:lnTo>
                <a:lnTo>
                  <a:pt x="26438" y="17327"/>
                </a:lnTo>
                <a:lnTo>
                  <a:pt x="23849" y="19171"/>
                </a:lnTo>
                <a:lnTo>
                  <a:pt x="21172" y="21353"/>
                </a:lnTo>
                <a:lnTo>
                  <a:pt x="18433" y="23760"/>
                </a:lnTo>
                <a:lnTo>
                  <a:pt x="15656" y="26318"/>
                </a:lnTo>
                <a:lnTo>
                  <a:pt x="7243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20"/>
          <p:cNvSpPr/>
          <p:nvPr/>
        </p:nvSpPr>
        <p:spPr>
          <a:xfrm>
            <a:off x="4486275" y="3924336"/>
            <a:ext cx="73198" cy="53163"/>
          </a:xfrm>
          <a:custGeom>
            <a:avLst/>
            <a:gdLst/>
            <a:ahLst/>
            <a:cxnLst/>
            <a:rect l="0" t="0" r="0" b="0"/>
            <a:pathLst>
              <a:path w="73198" h="53163">
                <a:moveTo>
                  <a:pt x="17145" y="44731"/>
                </a:moveTo>
                <a:lnTo>
                  <a:pt x="26246" y="44731"/>
                </a:lnTo>
                <a:lnTo>
                  <a:pt x="30833" y="43779"/>
                </a:lnTo>
                <a:lnTo>
                  <a:pt x="35795" y="42191"/>
                </a:lnTo>
                <a:lnTo>
                  <a:pt x="48345" y="37350"/>
                </a:lnTo>
                <a:lnTo>
                  <a:pt x="50328" y="36000"/>
                </a:lnTo>
                <a:lnTo>
                  <a:pt x="52602" y="34148"/>
                </a:lnTo>
                <a:lnTo>
                  <a:pt x="55070" y="31961"/>
                </a:lnTo>
                <a:lnTo>
                  <a:pt x="57668" y="30502"/>
                </a:lnTo>
                <a:lnTo>
                  <a:pt x="60353" y="29530"/>
                </a:lnTo>
                <a:lnTo>
                  <a:pt x="63095" y="28882"/>
                </a:lnTo>
                <a:lnTo>
                  <a:pt x="64923" y="27498"/>
                </a:lnTo>
                <a:lnTo>
                  <a:pt x="66142" y="25622"/>
                </a:lnTo>
                <a:lnTo>
                  <a:pt x="66954" y="23420"/>
                </a:lnTo>
                <a:lnTo>
                  <a:pt x="68449" y="20998"/>
                </a:lnTo>
                <a:lnTo>
                  <a:pt x="70397" y="18432"/>
                </a:lnTo>
                <a:lnTo>
                  <a:pt x="72649" y="15768"/>
                </a:lnTo>
                <a:lnTo>
                  <a:pt x="73197" y="13992"/>
                </a:lnTo>
                <a:lnTo>
                  <a:pt x="72611" y="12809"/>
                </a:lnTo>
                <a:lnTo>
                  <a:pt x="71267" y="12020"/>
                </a:lnTo>
                <a:lnTo>
                  <a:pt x="68467" y="11493"/>
                </a:lnTo>
                <a:lnTo>
                  <a:pt x="64694" y="11143"/>
                </a:lnTo>
                <a:lnTo>
                  <a:pt x="54054" y="10580"/>
                </a:lnTo>
                <a:lnTo>
                  <a:pt x="52228" y="11486"/>
                </a:lnTo>
                <a:lnTo>
                  <a:pt x="50058" y="13043"/>
                </a:lnTo>
                <a:lnTo>
                  <a:pt x="47660" y="15033"/>
                </a:lnTo>
                <a:lnTo>
                  <a:pt x="45108" y="16360"/>
                </a:lnTo>
                <a:lnTo>
                  <a:pt x="42454" y="17245"/>
                </a:lnTo>
                <a:lnTo>
                  <a:pt x="39733" y="17834"/>
                </a:lnTo>
                <a:lnTo>
                  <a:pt x="36014" y="20132"/>
                </a:lnTo>
                <a:lnTo>
                  <a:pt x="31629" y="23569"/>
                </a:lnTo>
                <a:lnTo>
                  <a:pt x="20006" y="33672"/>
                </a:lnTo>
                <a:lnTo>
                  <a:pt x="19052" y="35453"/>
                </a:lnTo>
                <a:lnTo>
                  <a:pt x="18417" y="37593"/>
                </a:lnTo>
                <a:lnTo>
                  <a:pt x="17992" y="39973"/>
                </a:lnTo>
                <a:lnTo>
                  <a:pt x="18662" y="42511"/>
                </a:lnTo>
                <a:lnTo>
                  <a:pt x="20061" y="45156"/>
                </a:lnTo>
                <a:lnTo>
                  <a:pt x="24600" y="51694"/>
                </a:lnTo>
                <a:lnTo>
                  <a:pt x="26877" y="52231"/>
                </a:lnTo>
                <a:lnTo>
                  <a:pt x="30300" y="52588"/>
                </a:lnTo>
                <a:lnTo>
                  <a:pt x="40381" y="53162"/>
                </a:lnTo>
                <a:lnTo>
                  <a:pt x="42160" y="52257"/>
                </a:lnTo>
                <a:lnTo>
                  <a:pt x="44299" y="50701"/>
                </a:lnTo>
                <a:lnTo>
                  <a:pt x="46678" y="48711"/>
                </a:lnTo>
                <a:lnTo>
                  <a:pt x="49215" y="46432"/>
                </a:lnTo>
                <a:lnTo>
                  <a:pt x="54576" y="41359"/>
                </a:lnTo>
                <a:lnTo>
                  <a:pt x="55434" y="38674"/>
                </a:lnTo>
                <a:lnTo>
                  <a:pt x="55053" y="35930"/>
                </a:lnTo>
                <a:lnTo>
                  <a:pt x="53847" y="33149"/>
                </a:lnTo>
                <a:lnTo>
                  <a:pt x="52091" y="30342"/>
                </a:lnTo>
                <a:lnTo>
                  <a:pt x="49967" y="27518"/>
                </a:lnTo>
                <a:lnTo>
                  <a:pt x="47599" y="24684"/>
                </a:lnTo>
                <a:lnTo>
                  <a:pt x="44115" y="22794"/>
                </a:lnTo>
                <a:lnTo>
                  <a:pt x="39887" y="21534"/>
                </a:lnTo>
                <a:lnTo>
                  <a:pt x="35164" y="20693"/>
                </a:lnTo>
                <a:lnTo>
                  <a:pt x="31062" y="21086"/>
                </a:lnTo>
                <a:lnTo>
                  <a:pt x="27376" y="22300"/>
                </a:lnTo>
                <a:lnTo>
                  <a:pt x="23965" y="24062"/>
                </a:lnTo>
                <a:lnTo>
                  <a:pt x="20739" y="25237"/>
                </a:lnTo>
                <a:lnTo>
                  <a:pt x="17636" y="26020"/>
                </a:lnTo>
                <a:lnTo>
                  <a:pt x="14614" y="26542"/>
                </a:lnTo>
                <a:lnTo>
                  <a:pt x="11648" y="26890"/>
                </a:lnTo>
                <a:lnTo>
                  <a:pt x="8718" y="27122"/>
                </a:lnTo>
                <a:lnTo>
                  <a:pt x="5812" y="27277"/>
                </a:lnTo>
                <a:lnTo>
                  <a:pt x="3874" y="28332"/>
                </a:lnTo>
                <a:lnTo>
                  <a:pt x="2583" y="29989"/>
                </a:lnTo>
                <a:lnTo>
                  <a:pt x="1721" y="32045"/>
                </a:lnTo>
                <a:lnTo>
                  <a:pt x="2100" y="34369"/>
                </a:lnTo>
                <a:lnTo>
                  <a:pt x="3305" y="36871"/>
                </a:lnTo>
                <a:lnTo>
                  <a:pt x="5060" y="39491"/>
                </a:lnTo>
                <a:lnTo>
                  <a:pt x="7183" y="41237"/>
                </a:lnTo>
                <a:lnTo>
                  <a:pt x="9552" y="42402"/>
                </a:lnTo>
                <a:lnTo>
                  <a:pt x="12082" y="43178"/>
                </a:lnTo>
                <a:lnTo>
                  <a:pt x="14723" y="43696"/>
                </a:lnTo>
                <a:lnTo>
                  <a:pt x="17435" y="44041"/>
                </a:lnTo>
                <a:lnTo>
                  <a:pt x="20196" y="44271"/>
                </a:lnTo>
                <a:lnTo>
                  <a:pt x="22988" y="44424"/>
                </a:lnTo>
                <a:lnTo>
                  <a:pt x="28632" y="44595"/>
                </a:lnTo>
                <a:lnTo>
                  <a:pt x="30517" y="43688"/>
                </a:lnTo>
                <a:lnTo>
                  <a:pt x="31775" y="42130"/>
                </a:lnTo>
                <a:lnTo>
                  <a:pt x="32613" y="40140"/>
                </a:lnTo>
                <a:lnTo>
                  <a:pt x="32220" y="38813"/>
                </a:lnTo>
                <a:lnTo>
                  <a:pt x="31005" y="37928"/>
                </a:lnTo>
                <a:lnTo>
                  <a:pt x="29242" y="37338"/>
                </a:lnTo>
                <a:lnTo>
                  <a:pt x="28067" y="35993"/>
                </a:lnTo>
                <a:lnTo>
                  <a:pt x="27283" y="34143"/>
                </a:lnTo>
                <a:lnTo>
                  <a:pt x="26762" y="31957"/>
                </a:lnTo>
                <a:lnTo>
                  <a:pt x="25461" y="30500"/>
                </a:lnTo>
                <a:lnTo>
                  <a:pt x="23641" y="29529"/>
                </a:lnTo>
                <a:lnTo>
                  <a:pt x="21476" y="28882"/>
                </a:lnTo>
                <a:lnTo>
                  <a:pt x="19079" y="29402"/>
                </a:lnTo>
                <a:lnTo>
                  <a:pt x="16529" y="30702"/>
                </a:lnTo>
                <a:lnTo>
                  <a:pt x="13877" y="32520"/>
                </a:lnTo>
                <a:lnTo>
                  <a:pt x="11156" y="34686"/>
                </a:lnTo>
                <a:lnTo>
                  <a:pt x="8390" y="37082"/>
                </a:lnTo>
                <a:lnTo>
                  <a:pt x="5593" y="39632"/>
                </a:lnTo>
                <a:lnTo>
                  <a:pt x="4681" y="42284"/>
                </a:lnTo>
                <a:lnTo>
                  <a:pt x="5026" y="45005"/>
                </a:lnTo>
                <a:lnTo>
                  <a:pt x="6208" y="47771"/>
                </a:lnTo>
                <a:lnTo>
                  <a:pt x="7948" y="49615"/>
                </a:lnTo>
                <a:lnTo>
                  <a:pt x="10061" y="50845"/>
                </a:lnTo>
                <a:lnTo>
                  <a:pt x="12422" y="51664"/>
                </a:lnTo>
                <a:lnTo>
                  <a:pt x="14949" y="52211"/>
                </a:lnTo>
                <a:lnTo>
                  <a:pt x="17586" y="52575"/>
                </a:lnTo>
                <a:lnTo>
                  <a:pt x="20296" y="52818"/>
                </a:lnTo>
                <a:lnTo>
                  <a:pt x="23056" y="52027"/>
                </a:lnTo>
                <a:lnTo>
                  <a:pt x="25848" y="50548"/>
                </a:lnTo>
                <a:lnTo>
                  <a:pt x="32622" y="45880"/>
                </a:lnTo>
                <a:lnTo>
                  <a:pt x="34130" y="44544"/>
                </a:lnTo>
                <a:lnTo>
                  <a:pt x="38346" y="40521"/>
                </a:lnTo>
                <a:lnTo>
                  <a:pt x="38899" y="39067"/>
                </a:lnTo>
                <a:lnTo>
                  <a:pt x="38315" y="38097"/>
                </a:lnTo>
                <a:lnTo>
                  <a:pt x="36973" y="37451"/>
                </a:lnTo>
                <a:lnTo>
                  <a:pt x="36078" y="36068"/>
                </a:lnTo>
                <a:lnTo>
                  <a:pt x="35483" y="34193"/>
                </a:lnTo>
                <a:lnTo>
                  <a:pt x="35085" y="31991"/>
                </a:lnTo>
                <a:lnTo>
                  <a:pt x="33867" y="29570"/>
                </a:lnTo>
                <a:lnTo>
                  <a:pt x="32103" y="27004"/>
                </a:lnTo>
                <a:lnTo>
                  <a:pt x="29974" y="24341"/>
                </a:lnTo>
                <a:lnTo>
                  <a:pt x="26651" y="22565"/>
                </a:lnTo>
                <a:lnTo>
                  <a:pt x="22530" y="21381"/>
                </a:lnTo>
                <a:lnTo>
                  <a:pt x="17877" y="20592"/>
                </a:lnTo>
                <a:lnTo>
                  <a:pt x="13823" y="21018"/>
                </a:lnTo>
                <a:lnTo>
                  <a:pt x="10168" y="22255"/>
                </a:lnTo>
                <a:lnTo>
                  <a:pt x="2008" y="26533"/>
                </a:lnTo>
                <a:lnTo>
                  <a:pt x="1339" y="27837"/>
                </a:lnTo>
                <a:lnTo>
                  <a:pt x="892" y="29658"/>
                </a:lnTo>
                <a:lnTo>
                  <a:pt x="176" y="34875"/>
                </a:lnTo>
                <a:lnTo>
                  <a:pt x="1070" y="35302"/>
                </a:lnTo>
                <a:lnTo>
                  <a:pt x="2618" y="35588"/>
                </a:lnTo>
                <a:lnTo>
                  <a:pt x="4603" y="35778"/>
                </a:lnTo>
                <a:lnTo>
                  <a:pt x="6878" y="34952"/>
                </a:lnTo>
                <a:lnTo>
                  <a:pt x="9348" y="33449"/>
                </a:lnTo>
                <a:lnTo>
                  <a:pt x="11947" y="31495"/>
                </a:lnTo>
                <a:lnTo>
                  <a:pt x="14632" y="29240"/>
                </a:lnTo>
                <a:lnTo>
                  <a:pt x="17374" y="26784"/>
                </a:lnTo>
                <a:lnTo>
                  <a:pt x="24069" y="20548"/>
                </a:lnTo>
                <a:lnTo>
                  <a:pt x="24618" y="19084"/>
                </a:lnTo>
                <a:lnTo>
                  <a:pt x="24984" y="17156"/>
                </a:lnTo>
                <a:lnTo>
                  <a:pt x="25229" y="14918"/>
                </a:lnTo>
                <a:lnTo>
                  <a:pt x="25391" y="11520"/>
                </a:lnTo>
                <a:lnTo>
                  <a:pt x="25572" y="2666"/>
                </a:lnTo>
                <a:lnTo>
                  <a:pt x="24668" y="495"/>
                </a:lnTo>
                <a:lnTo>
                  <a:pt x="23113" y="0"/>
                </a:lnTo>
                <a:lnTo>
                  <a:pt x="18323" y="1500"/>
                </a:lnTo>
                <a:lnTo>
                  <a:pt x="16978" y="2575"/>
                </a:lnTo>
                <a:lnTo>
                  <a:pt x="15128" y="4245"/>
                </a:lnTo>
                <a:lnTo>
                  <a:pt x="0" y="104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21"/>
          <p:cNvSpPr/>
          <p:nvPr/>
        </p:nvSpPr>
        <p:spPr>
          <a:xfrm>
            <a:off x="4969371" y="4457771"/>
            <a:ext cx="65231" cy="42792"/>
          </a:xfrm>
          <a:custGeom>
            <a:avLst/>
            <a:gdLst/>
            <a:ahLst/>
            <a:cxnLst/>
            <a:rect l="0" t="0" r="0" b="0"/>
            <a:pathLst>
              <a:path w="65231" h="42792">
                <a:moveTo>
                  <a:pt x="39826" y="42791"/>
                </a:moveTo>
                <a:lnTo>
                  <a:pt x="61969" y="28029"/>
                </a:lnTo>
                <a:lnTo>
                  <a:pt x="63160" y="26282"/>
                </a:lnTo>
                <a:lnTo>
                  <a:pt x="63955" y="24165"/>
                </a:lnTo>
                <a:lnTo>
                  <a:pt x="65230" y="18474"/>
                </a:lnTo>
                <a:lnTo>
                  <a:pt x="64382" y="18008"/>
                </a:lnTo>
                <a:lnTo>
                  <a:pt x="62864" y="17696"/>
                </a:lnTo>
                <a:lnTo>
                  <a:pt x="60900" y="17489"/>
                </a:lnTo>
                <a:lnTo>
                  <a:pt x="57685" y="17350"/>
                </a:lnTo>
                <a:lnTo>
                  <a:pt x="49034" y="17196"/>
                </a:lnTo>
                <a:lnTo>
                  <a:pt x="13941" y="17084"/>
                </a:lnTo>
                <a:lnTo>
                  <a:pt x="11139" y="18033"/>
                </a:lnTo>
                <a:lnTo>
                  <a:pt x="9271" y="19618"/>
                </a:lnTo>
                <a:lnTo>
                  <a:pt x="8027" y="21628"/>
                </a:lnTo>
                <a:lnTo>
                  <a:pt x="8149" y="22967"/>
                </a:lnTo>
                <a:lnTo>
                  <a:pt x="9183" y="23860"/>
                </a:lnTo>
                <a:lnTo>
                  <a:pt x="10825" y="24456"/>
                </a:lnTo>
                <a:lnTo>
                  <a:pt x="12872" y="24852"/>
                </a:lnTo>
                <a:lnTo>
                  <a:pt x="15189" y="25117"/>
                </a:lnTo>
                <a:lnTo>
                  <a:pt x="17686" y="25294"/>
                </a:lnTo>
                <a:lnTo>
                  <a:pt x="20303" y="25411"/>
                </a:lnTo>
                <a:lnTo>
                  <a:pt x="25752" y="25541"/>
                </a:lnTo>
                <a:lnTo>
                  <a:pt x="28539" y="24624"/>
                </a:lnTo>
                <a:lnTo>
                  <a:pt x="31348" y="23060"/>
                </a:lnTo>
                <a:lnTo>
                  <a:pt x="34174" y="21064"/>
                </a:lnTo>
                <a:lnTo>
                  <a:pt x="37011" y="17829"/>
                </a:lnTo>
                <a:lnTo>
                  <a:pt x="39854" y="13767"/>
                </a:lnTo>
                <a:lnTo>
                  <a:pt x="42703" y="9155"/>
                </a:lnTo>
                <a:lnTo>
                  <a:pt x="43648" y="6079"/>
                </a:lnTo>
                <a:lnTo>
                  <a:pt x="43327" y="4029"/>
                </a:lnTo>
                <a:lnTo>
                  <a:pt x="42160" y="2662"/>
                </a:lnTo>
                <a:lnTo>
                  <a:pt x="40430" y="1751"/>
                </a:lnTo>
                <a:lnTo>
                  <a:pt x="38323" y="1144"/>
                </a:lnTo>
                <a:lnTo>
                  <a:pt x="35967" y="739"/>
                </a:lnTo>
                <a:lnTo>
                  <a:pt x="33443" y="468"/>
                </a:lnTo>
                <a:lnTo>
                  <a:pt x="30808" y="289"/>
                </a:lnTo>
                <a:lnTo>
                  <a:pt x="28099" y="169"/>
                </a:lnTo>
                <a:lnTo>
                  <a:pt x="22549" y="35"/>
                </a:lnTo>
                <a:lnTo>
                  <a:pt x="19736" y="0"/>
                </a:lnTo>
                <a:lnTo>
                  <a:pt x="16908" y="1881"/>
                </a:lnTo>
                <a:lnTo>
                  <a:pt x="14070" y="5040"/>
                </a:lnTo>
                <a:lnTo>
                  <a:pt x="7222" y="14697"/>
                </a:lnTo>
                <a:lnTo>
                  <a:pt x="7612" y="17394"/>
                </a:lnTo>
                <a:lnTo>
                  <a:pt x="8825" y="21097"/>
                </a:lnTo>
                <a:lnTo>
                  <a:pt x="13065" y="31627"/>
                </a:lnTo>
                <a:lnTo>
                  <a:pt x="14365" y="32491"/>
                </a:lnTo>
                <a:lnTo>
                  <a:pt x="16185" y="33067"/>
                </a:lnTo>
                <a:lnTo>
                  <a:pt x="18350" y="33450"/>
                </a:lnTo>
                <a:lnTo>
                  <a:pt x="20746" y="33706"/>
                </a:lnTo>
                <a:lnTo>
                  <a:pt x="23296" y="33878"/>
                </a:lnTo>
                <a:lnTo>
                  <a:pt x="25948" y="33991"/>
                </a:lnTo>
                <a:lnTo>
                  <a:pt x="28669" y="33114"/>
                </a:lnTo>
                <a:lnTo>
                  <a:pt x="31436" y="31577"/>
                </a:lnTo>
                <a:lnTo>
                  <a:pt x="38169" y="26818"/>
                </a:lnTo>
                <a:lnTo>
                  <a:pt x="37769" y="25475"/>
                </a:lnTo>
                <a:lnTo>
                  <a:pt x="36550" y="23627"/>
                </a:lnTo>
                <a:lnTo>
                  <a:pt x="34784" y="21443"/>
                </a:lnTo>
                <a:lnTo>
                  <a:pt x="32655" y="19986"/>
                </a:lnTo>
                <a:lnTo>
                  <a:pt x="30283" y="19015"/>
                </a:lnTo>
                <a:lnTo>
                  <a:pt x="27749" y="18368"/>
                </a:lnTo>
                <a:lnTo>
                  <a:pt x="25107" y="17936"/>
                </a:lnTo>
                <a:lnTo>
                  <a:pt x="22394" y="17649"/>
                </a:lnTo>
                <a:lnTo>
                  <a:pt x="19632" y="17457"/>
                </a:lnTo>
                <a:lnTo>
                  <a:pt x="16838" y="18282"/>
                </a:lnTo>
                <a:lnTo>
                  <a:pt x="14023" y="19784"/>
                </a:lnTo>
                <a:lnTo>
                  <a:pt x="11194" y="21738"/>
                </a:lnTo>
                <a:lnTo>
                  <a:pt x="9308" y="23993"/>
                </a:lnTo>
                <a:lnTo>
                  <a:pt x="8051" y="26449"/>
                </a:lnTo>
                <a:lnTo>
                  <a:pt x="7212" y="29039"/>
                </a:lnTo>
                <a:lnTo>
                  <a:pt x="7606" y="30766"/>
                </a:lnTo>
                <a:lnTo>
                  <a:pt x="8821" y="31916"/>
                </a:lnTo>
                <a:lnTo>
                  <a:pt x="10583" y="32684"/>
                </a:lnTo>
                <a:lnTo>
                  <a:pt x="12711" y="33196"/>
                </a:lnTo>
                <a:lnTo>
                  <a:pt x="15082" y="33536"/>
                </a:lnTo>
                <a:lnTo>
                  <a:pt x="17615" y="33764"/>
                </a:lnTo>
                <a:lnTo>
                  <a:pt x="20256" y="33916"/>
                </a:lnTo>
                <a:lnTo>
                  <a:pt x="25731" y="34084"/>
                </a:lnTo>
                <a:lnTo>
                  <a:pt x="27572" y="33176"/>
                </a:lnTo>
                <a:lnTo>
                  <a:pt x="28799" y="31619"/>
                </a:lnTo>
                <a:lnTo>
                  <a:pt x="29617" y="29628"/>
                </a:lnTo>
                <a:lnTo>
                  <a:pt x="31115" y="28300"/>
                </a:lnTo>
                <a:lnTo>
                  <a:pt x="33067" y="27416"/>
                </a:lnTo>
                <a:lnTo>
                  <a:pt x="35320" y="26826"/>
                </a:lnTo>
                <a:lnTo>
                  <a:pt x="37774" y="23575"/>
                </a:lnTo>
                <a:lnTo>
                  <a:pt x="40363" y="18551"/>
                </a:lnTo>
                <a:lnTo>
                  <a:pt x="43042" y="12343"/>
                </a:lnTo>
                <a:lnTo>
                  <a:pt x="43875" y="8205"/>
                </a:lnTo>
                <a:lnTo>
                  <a:pt x="43478" y="5446"/>
                </a:lnTo>
                <a:lnTo>
                  <a:pt x="42261" y="3607"/>
                </a:lnTo>
                <a:lnTo>
                  <a:pt x="40497" y="2381"/>
                </a:lnTo>
                <a:lnTo>
                  <a:pt x="38368" y="1564"/>
                </a:lnTo>
                <a:lnTo>
                  <a:pt x="32659" y="252"/>
                </a:lnTo>
                <a:lnTo>
                  <a:pt x="30285" y="2049"/>
                </a:lnTo>
                <a:lnTo>
                  <a:pt x="26798" y="5153"/>
                </a:lnTo>
                <a:lnTo>
                  <a:pt x="22568" y="9126"/>
                </a:lnTo>
                <a:lnTo>
                  <a:pt x="17843" y="12728"/>
                </a:lnTo>
                <a:lnTo>
                  <a:pt x="12788" y="16081"/>
                </a:lnTo>
                <a:lnTo>
                  <a:pt x="7514" y="19270"/>
                </a:lnTo>
                <a:lnTo>
                  <a:pt x="3997" y="22348"/>
                </a:lnTo>
                <a:lnTo>
                  <a:pt x="1653" y="25352"/>
                </a:lnTo>
                <a:lnTo>
                  <a:pt x="90" y="28308"/>
                </a:lnTo>
                <a:lnTo>
                  <a:pt x="0" y="31230"/>
                </a:lnTo>
                <a:lnTo>
                  <a:pt x="893" y="34132"/>
                </a:lnTo>
                <a:lnTo>
                  <a:pt x="5536" y="427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2"/>
          <p:cNvSpPr/>
          <p:nvPr/>
        </p:nvSpPr>
        <p:spPr>
          <a:xfrm>
            <a:off x="3869054" y="3437572"/>
            <a:ext cx="1105854" cy="1131571"/>
          </a:xfrm>
          <a:custGeom>
            <a:avLst/>
            <a:gdLst/>
            <a:ahLst/>
            <a:cxnLst/>
            <a:rect l="0" t="0" r="0" b="0"/>
            <a:pathLst>
              <a:path w="1105854" h="1131571">
                <a:moveTo>
                  <a:pt x="0" y="0"/>
                </a:moveTo>
                <a:lnTo>
                  <a:pt x="18627" y="11783"/>
                </a:lnTo>
                <a:lnTo>
                  <a:pt x="51940" y="26156"/>
                </a:lnTo>
                <a:lnTo>
                  <a:pt x="62137" y="31628"/>
                </a:lnTo>
                <a:lnTo>
                  <a:pt x="94336" y="54486"/>
                </a:lnTo>
                <a:lnTo>
                  <a:pt x="126468" y="76997"/>
                </a:lnTo>
                <a:lnTo>
                  <a:pt x="159952" y="106149"/>
                </a:lnTo>
                <a:lnTo>
                  <a:pt x="183485" y="125283"/>
                </a:lnTo>
                <a:lnTo>
                  <a:pt x="219344" y="156011"/>
                </a:lnTo>
                <a:lnTo>
                  <a:pt x="247982" y="181733"/>
                </a:lnTo>
                <a:lnTo>
                  <a:pt x="271187" y="203643"/>
                </a:lnTo>
                <a:lnTo>
                  <a:pt x="316149" y="246923"/>
                </a:lnTo>
                <a:lnTo>
                  <a:pt x="431173" y="355868"/>
                </a:lnTo>
                <a:lnTo>
                  <a:pt x="453184" y="377263"/>
                </a:lnTo>
                <a:lnTo>
                  <a:pt x="471667" y="394384"/>
                </a:lnTo>
                <a:lnTo>
                  <a:pt x="502365" y="421026"/>
                </a:lnTo>
                <a:lnTo>
                  <a:pt x="536329" y="447473"/>
                </a:lnTo>
                <a:lnTo>
                  <a:pt x="554720" y="461193"/>
                </a:lnTo>
                <a:lnTo>
                  <a:pt x="587855" y="489137"/>
                </a:lnTo>
                <a:lnTo>
                  <a:pt x="617504" y="514574"/>
                </a:lnTo>
                <a:lnTo>
                  <a:pt x="643382" y="532230"/>
                </a:lnTo>
                <a:lnTo>
                  <a:pt x="670268" y="548329"/>
                </a:lnTo>
                <a:lnTo>
                  <a:pt x="694138" y="565964"/>
                </a:lnTo>
                <a:lnTo>
                  <a:pt x="722844" y="589677"/>
                </a:lnTo>
                <a:lnTo>
                  <a:pt x="751477" y="616091"/>
                </a:lnTo>
                <a:lnTo>
                  <a:pt x="780719" y="639534"/>
                </a:lnTo>
                <a:lnTo>
                  <a:pt x="811850" y="665431"/>
                </a:lnTo>
                <a:lnTo>
                  <a:pt x="821515" y="671350"/>
                </a:lnTo>
                <a:lnTo>
                  <a:pt x="824855" y="674262"/>
                </a:lnTo>
                <a:lnTo>
                  <a:pt x="827081" y="677155"/>
                </a:lnTo>
                <a:lnTo>
                  <a:pt x="830507" y="682910"/>
                </a:lnTo>
                <a:lnTo>
                  <a:pt x="863655" y="717759"/>
                </a:lnTo>
                <a:lnTo>
                  <a:pt x="928165" y="782425"/>
                </a:lnTo>
                <a:lnTo>
                  <a:pt x="962215" y="823267"/>
                </a:lnTo>
                <a:lnTo>
                  <a:pt x="993089" y="855772"/>
                </a:lnTo>
                <a:lnTo>
                  <a:pt x="996387" y="859122"/>
                </a:lnTo>
                <a:lnTo>
                  <a:pt x="998586" y="862308"/>
                </a:lnTo>
                <a:lnTo>
                  <a:pt x="1002632" y="871343"/>
                </a:lnTo>
                <a:lnTo>
                  <a:pt x="1012051" y="882929"/>
                </a:lnTo>
                <a:lnTo>
                  <a:pt x="1014744" y="885799"/>
                </a:lnTo>
                <a:lnTo>
                  <a:pt x="1016538" y="888665"/>
                </a:lnTo>
                <a:lnTo>
                  <a:pt x="1020017" y="897250"/>
                </a:lnTo>
                <a:lnTo>
                  <a:pt x="1025704" y="905826"/>
                </a:lnTo>
                <a:lnTo>
                  <a:pt x="1032857" y="924666"/>
                </a:lnTo>
                <a:lnTo>
                  <a:pt x="1042292" y="939323"/>
                </a:lnTo>
                <a:lnTo>
                  <a:pt x="1044266" y="945479"/>
                </a:lnTo>
                <a:lnTo>
                  <a:pt x="1045745" y="947502"/>
                </a:lnTo>
                <a:lnTo>
                  <a:pt x="1047683" y="948850"/>
                </a:lnTo>
                <a:lnTo>
                  <a:pt x="1049928" y="949750"/>
                </a:lnTo>
                <a:lnTo>
                  <a:pt x="1052377" y="952254"/>
                </a:lnTo>
                <a:lnTo>
                  <a:pt x="1057639" y="960117"/>
                </a:lnTo>
                <a:lnTo>
                  <a:pt x="1060612" y="967421"/>
                </a:lnTo>
                <a:lnTo>
                  <a:pt x="1062886" y="974795"/>
                </a:lnTo>
                <a:lnTo>
                  <a:pt x="1069521" y="988704"/>
                </a:lnTo>
                <a:lnTo>
                  <a:pt x="1074783" y="996002"/>
                </a:lnTo>
                <a:lnTo>
                  <a:pt x="1076567" y="1000234"/>
                </a:lnTo>
                <a:lnTo>
                  <a:pt x="1078550" y="1010016"/>
                </a:lnTo>
                <a:lnTo>
                  <a:pt x="1080031" y="1013386"/>
                </a:lnTo>
                <a:lnTo>
                  <a:pt x="1081971" y="1015634"/>
                </a:lnTo>
                <a:lnTo>
                  <a:pt x="1084217" y="1017132"/>
                </a:lnTo>
                <a:lnTo>
                  <a:pt x="1085714" y="1020988"/>
                </a:lnTo>
                <a:lnTo>
                  <a:pt x="1088773" y="1038162"/>
                </a:lnTo>
                <a:lnTo>
                  <a:pt x="1095318" y="1053465"/>
                </a:lnTo>
                <a:lnTo>
                  <a:pt x="1096699" y="1065248"/>
                </a:lnTo>
                <a:lnTo>
                  <a:pt x="1097247" y="1098577"/>
                </a:lnTo>
                <a:lnTo>
                  <a:pt x="1098210" y="1101002"/>
                </a:lnTo>
                <a:lnTo>
                  <a:pt x="1099805" y="1102619"/>
                </a:lnTo>
                <a:lnTo>
                  <a:pt x="1101822" y="1103697"/>
                </a:lnTo>
                <a:lnTo>
                  <a:pt x="1103165" y="1105368"/>
                </a:lnTo>
                <a:lnTo>
                  <a:pt x="1104061" y="1107434"/>
                </a:lnTo>
                <a:lnTo>
                  <a:pt x="1105057" y="1113223"/>
                </a:lnTo>
                <a:lnTo>
                  <a:pt x="1105853" y="11315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6643" y="1005840"/>
            <a:ext cx="3890714" cy="484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98"/>
          <p:cNvSpPr/>
          <p:nvPr/>
        </p:nvSpPr>
        <p:spPr>
          <a:xfrm>
            <a:off x="1125854" y="2443162"/>
            <a:ext cx="128589" cy="308611"/>
          </a:xfrm>
          <a:custGeom>
            <a:avLst/>
            <a:gdLst/>
            <a:ahLst/>
            <a:cxnLst/>
            <a:rect l="0" t="0" r="0" b="0"/>
            <a:pathLst>
              <a:path w="128589" h="308611">
                <a:moveTo>
                  <a:pt x="128588" y="0"/>
                </a:moveTo>
                <a:lnTo>
                  <a:pt x="124037" y="13652"/>
                </a:lnTo>
                <a:lnTo>
                  <a:pt x="121744" y="19579"/>
                </a:lnTo>
                <a:lnTo>
                  <a:pt x="119263" y="25435"/>
                </a:lnTo>
                <a:lnTo>
                  <a:pt x="116656" y="31244"/>
                </a:lnTo>
                <a:lnTo>
                  <a:pt x="113013" y="40832"/>
                </a:lnTo>
                <a:lnTo>
                  <a:pt x="103886" y="66725"/>
                </a:lnTo>
                <a:lnTo>
                  <a:pt x="97833" y="81631"/>
                </a:lnTo>
                <a:lnTo>
                  <a:pt x="90939" y="97283"/>
                </a:lnTo>
                <a:lnTo>
                  <a:pt x="83486" y="113433"/>
                </a:lnTo>
                <a:lnTo>
                  <a:pt x="77565" y="127057"/>
                </a:lnTo>
                <a:lnTo>
                  <a:pt x="72665" y="138997"/>
                </a:lnTo>
                <a:lnTo>
                  <a:pt x="68446" y="149815"/>
                </a:lnTo>
                <a:lnTo>
                  <a:pt x="60871" y="165599"/>
                </a:lnTo>
                <a:lnTo>
                  <a:pt x="39754" y="205997"/>
                </a:lnTo>
                <a:lnTo>
                  <a:pt x="32218" y="222104"/>
                </a:lnTo>
                <a:lnTo>
                  <a:pt x="27194" y="234747"/>
                </a:lnTo>
                <a:lnTo>
                  <a:pt x="23844" y="245080"/>
                </a:lnTo>
                <a:lnTo>
                  <a:pt x="19706" y="256732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99"/>
          <p:cNvSpPr/>
          <p:nvPr/>
        </p:nvSpPr>
        <p:spPr>
          <a:xfrm>
            <a:off x="1074419" y="2477452"/>
            <a:ext cx="214314" cy="274321"/>
          </a:xfrm>
          <a:custGeom>
            <a:avLst/>
            <a:gdLst/>
            <a:ahLst/>
            <a:cxnLst/>
            <a:rect l="0" t="0" r="0" b="0"/>
            <a:pathLst>
              <a:path w="214314" h="274321">
                <a:moveTo>
                  <a:pt x="0" y="0"/>
                </a:moveTo>
                <a:lnTo>
                  <a:pt x="9102" y="9102"/>
                </a:lnTo>
                <a:lnTo>
                  <a:pt x="12736" y="13688"/>
                </a:lnTo>
                <a:lnTo>
                  <a:pt x="16111" y="18650"/>
                </a:lnTo>
                <a:lnTo>
                  <a:pt x="19313" y="23863"/>
                </a:lnTo>
                <a:lnTo>
                  <a:pt x="23353" y="29244"/>
                </a:lnTo>
                <a:lnTo>
                  <a:pt x="27951" y="34736"/>
                </a:lnTo>
                <a:lnTo>
                  <a:pt x="32922" y="40302"/>
                </a:lnTo>
                <a:lnTo>
                  <a:pt x="43525" y="51567"/>
                </a:lnTo>
                <a:lnTo>
                  <a:pt x="49019" y="57238"/>
                </a:lnTo>
                <a:lnTo>
                  <a:pt x="54587" y="63876"/>
                </a:lnTo>
                <a:lnTo>
                  <a:pt x="60204" y="71159"/>
                </a:lnTo>
                <a:lnTo>
                  <a:pt x="65854" y="78872"/>
                </a:lnTo>
                <a:lnTo>
                  <a:pt x="71525" y="85919"/>
                </a:lnTo>
                <a:lnTo>
                  <a:pt x="77211" y="92522"/>
                </a:lnTo>
                <a:lnTo>
                  <a:pt x="82907" y="98829"/>
                </a:lnTo>
                <a:lnTo>
                  <a:pt x="96855" y="113456"/>
                </a:lnTo>
                <a:lnTo>
                  <a:pt x="104575" y="121358"/>
                </a:lnTo>
                <a:lnTo>
                  <a:pt x="111627" y="129483"/>
                </a:lnTo>
                <a:lnTo>
                  <a:pt x="118233" y="137757"/>
                </a:lnTo>
                <a:lnTo>
                  <a:pt x="124542" y="146130"/>
                </a:lnTo>
                <a:lnTo>
                  <a:pt x="130653" y="153618"/>
                </a:lnTo>
                <a:lnTo>
                  <a:pt x="136632" y="160514"/>
                </a:lnTo>
                <a:lnTo>
                  <a:pt x="142523" y="167017"/>
                </a:lnTo>
                <a:lnTo>
                  <a:pt x="154149" y="179323"/>
                </a:lnTo>
                <a:lnTo>
                  <a:pt x="159916" y="185271"/>
                </a:lnTo>
                <a:lnTo>
                  <a:pt x="165666" y="190189"/>
                </a:lnTo>
                <a:lnTo>
                  <a:pt x="171404" y="194420"/>
                </a:lnTo>
                <a:lnTo>
                  <a:pt x="177135" y="198193"/>
                </a:lnTo>
                <a:lnTo>
                  <a:pt x="181907" y="202614"/>
                </a:lnTo>
                <a:lnTo>
                  <a:pt x="186042" y="207466"/>
                </a:lnTo>
                <a:lnTo>
                  <a:pt x="189750" y="212606"/>
                </a:lnTo>
                <a:lnTo>
                  <a:pt x="194128" y="219842"/>
                </a:lnTo>
                <a:lnTo>
                  <a:pt x="198951" y="228477"/>
                </a:lnTo>
                <a:lnTo>
                  <a:pt x="204072" y="238043"/>
                </a:lnTo>
                <a:lnTo>
                  <a:pt x="207486" y="245373"/>
                </a:lnTo>
                <a:lnTo>
                  <a:pt x="209761" y="251212"/>
                </a:lnTo>
                <a:lnTo>
                  <a:pt x="211278" y="256057"/>
                </a:lnTo>
                <a:lnTo>
                  <a:pt x="212964" y="263981"/>
                </a:lnTo>
                <a:lnTo>
                  <a:pt x="214313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0"/>
          <p:cNvSpPr/>
          <p:nvPr/>
        </p:nvSpPr>
        <p:spPr>
          <a:xfrm>
            <a:off x="1485899" y="2400300"/>
            <a:ext cx="102871" cy="1234441"/>
          </a:xfrm>
          <a:custGeom>
            <a:avLst/>
            <a:gdLst/>
            <a:ahLst/>
            <a:cxnLst/>
            <a:rect l="0" t="0" r="0" b="0"/>
            <a:pathLst>
              <a:path w="102871" h="1234441">
                <a:moveTo>
                  <a:pt x="0" y="0"/>
                </a:moveTo>
                <a:lnTo>
                  <a:pt x="953" y="26246"/>
                </a:lnTo>
                <a:lnTo>
                  <a:pt x="9326" y="108054"/>
                </a:lnTo>
                <a:lnTo>
                  <a:pt x="11932" y="132043"/>
                </a:lnTo>
                <a:lnTo>
                  <a:pt x="17369" y="173938"/>
                </a:lnTo>
                <a:lnTo>
                  <a:pt x="20152" y="193111"/>
                </a:lnTo>
                <a:lnTo>
                  <a:pt x="23244" y="229654"/>
                </a:lnTo>
                <a:lnTo>
                  <a:pt x="25571" y="264946"/>
                </a:lnTo>
                <a:lnTo>
                  <a:pt x="27525" y="282358"/>
                </a:lnTo>
                <a:lnTo>
                  <a:pt x="29780" y="299681"/>
                </a:lnTo>
                <a:lnTo>
                  <a:pt x="37505" y="374121"/>
                </a:lnTo>
                <a:lnTo>
                  <a:pt x="39291" y="398004"/>
                </a:lnTo>
                <a:lnTo>
                  <a:pt x="40482" y="419641"/>
                </a:lnTo>
                <a:lnTo>
                  <a:pt x="41805" y="458922"/>
                </a:lnTo>
                <a:lnTo>
                  <a:pt x="42654" y="530706"/>
                </a:lnTo>
                <a:lnTo>
                  <a:pt x="42723" y="548114"/>
                </a:lnTo>
                <a:lnTo>
                  <a:pt x="43723" y="571149"/>
                </a:lnTo>
                <a:lnTo>
                  <a:pt x="47372" y="627224"/>
                </a:lnTo>
                <a:lnTo>
                  <a:pt x="57250" y="718186"/>
                </a:lnTo>
                <a:lnTo>
                  <a:pt x="63884" y="773113"/>
                </a:lnTo>
                <a:lnTo>
                  <a:pt x="68307" y="815446"/>
                </a:lnTo>
                <a:lnTo>
                  <a:pt x="71256" y="849383"/>
                </a:lnTo>
                <a:lnTo>
                  <a:pt x="73221" y="877723"/>
                </a:lnTo>
                <a:lnTo>
                  <a:pt x="75484" y="901378"/>
                </a:lnTo>
                <a:lnTo>
                  <a:pt x="77946" y="921911"/>
                </a:lnTo>
                <a:lnTo>
                  <a:pt x="80539" y="940362"/>
                </a:lnTo>
                <a:lnTo>
                  <a:pt x="88739" y="1011839"/>
                </a:lnTo>
                <a:lnTo>
                  <a:pt x="90592" y="1032699"/>
                </a:lnTo>
                <a:lnTo>
                  <a:pt x="92651" y="1066037"/>
                </a:lnTo>
                <a:lnTo>
                  <a:pt x="93566" y="1093554"/>
                </a:lnTo>
                <a:lnTo>
                  <a:pt x="94081" y="1138086"/>
                </a:lnTo>
                <a:lnTo>
                  <a:pt x="95154" y="1169708"/>
                </a:lnTo>
                <a:lnTo>
                  <a:pt x="96774" y="1180808"/>
                </a:lnTo>
                <a:lnTo>
                  <a:pt x="102870" y="12344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1"/>
          <p:cNvSpPr/>
          <p:nvPr/>
        </p:nvSpPr>
        <p:spPr>
          <a:xfrm>
            <a:off x="1614487" y="2537460"/>
            <a:ext cx="188596" cy="60008"/>
          </a:xfrm>
          <a:custGeom>
            <a:avLst/>
            <a:gdLst/>
            <a:ahLst/>
            <a:cxnLst/>
            <a:rect l="0" t="0" r="0" b="0"/>
            <a:pathLst>
              <a:path w="188596" h="60008">
                <a:moveTo>
                  <a:pt x="0" y="0"/>
                </a:moveTo>
                <a:lnTo>
                  <a:pt x="18203" y="4551"/>
                </a:lnTo>
                <a:lnTo>
                  <a:pt x="24518" y="5891"/>
                </a:lnTo>
                <a:lnTo>
                  <a:pt x="29680" y="6785"/>
                </a:lnTo>
                <a:lnTo>
                  <a:pt x="34074" y="7380"/>
                </a:lnTo>
                <a:lnTo>
                  <a:pt x="38909" y="8730"/>
                </a:lnTo>
                <a:lnTo>
                  <a:pt x="44037" y="10583"/>
                </a:lnTo>
                <a:lnTo>
                  <a:pt x="49360" y="12770"/>
                </a:lnTo>
                <a:lnTo>
                  <a:pt x="54814" y="15181"/>
                </a:lnTo>
                <a:lnTo>
                  <a:pt x="65954" y="20399"/>
                </a:lnTo>
                <a:lnTo>
                  <a:pt x="75402" y="24077"/>
                </a:lnTo>
                <a:lnTo>
                  <a:pt x="101140" y="33243"/>
                </a:lnTo>
                <a:lnTo>
                  <a:pt x="112194" y="36449"/>
                </a:lnTo>
                <a:lnTo>
                  <a:pt x="121468" y="38587"/>
                </a:lnTo>
                <a:lnTo>
                  <a:pt x="129556" y="40012"/>
                </a:lnTo>
                <a:lnTo>
                  <a:pt x="137806" y="42867"/>
                </a:lnTo>
                <a:lnTo>
                  <a:pt x="146163" y="46675"/>
                </a:lnTo>
                <a:lnTo>
                  <a:pt x="154592" y="51119"/>
                </a:lnTo>
                <a:lnTo>
                  <a:pt x="161164" y="54082"/>
                </a:lnTo>
                <a:lnTo>
                  <a:pt x="166498" y="56057"/>
                </a:lnTo>
                <a:lnTo>
                  <a:pt x="188595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2"/>
          <p:cNvSpPr/>
          <p:nvPr/>
        </p:nvSpPr>
        <p:spPr>
          <a:xfrm>
            <a:off x="1811654" y="2426017"/>
            <a:ext cx="25719" cy="308611"/>
          </a:xfrm>
          <a:custGeom>
            <a:avLst/>
            <a:gdLst/>
            <a:ahLst/>
            <a:cxnLst/>
            <a:rect l="0" t="0" r="0" b="0"/>
            <a:pathLst>
              <a:path w="25719" h="308611">
                <a:moveTo>
                  <a:pt x="25718" y="0"/>
                </a:moveTo>
                <a:lnTo>
                  <a:pt x="21167" y="9102"/>
                </a:lnTo>
                <a:lnTo>
                  <a:pt x="19826" y="15593"/>
                </a:lnTo>
                <a:lnTo>
                  <a:pt x="18933" y="23730"/>
                </a:lnTo>
                <a:lnTo>
                  <a:pt x="18337" y="32965"/>
                </a:lnTo>
                <a:lnTo>
                  <a:pt x="11489" y="115449"/>
                </a:lnTo>
                <a:lnTo>
                  <a:pt x="9869" y="144656"/>
                </a:lnTo>
                <a:lnTo>
                  <a:pt x="9149" y="169701"/>
                </a:lnTo>
                <a:lnTo>
                  <a:pt x="8957" y="181714"/>
                </a:lnTo>
                <a:lnTo>
                  <a:pt x="7876" y="196391"/>
                </a:lnTo>
                <a:lnTo>
                  <a:pt x="6204" y="212842"/>
                </a:lnTo>
                <a:lnTo>
                  <a:pt x="2757" y="243186"/>
                </a:lnTo>
                <a:lnTo>
                  <a:pt x="1226" y="259848"/>
                </a:lnTo>
                <a:lnTo>
                  <a:pt x="817" y="266577"/>
                </a:lnTo>
                <a:lnTo>
                  <a:pt x="364" y="279134"/>
                </a:lnTo>
                <a:lnTo>
                  <a:pt x="162" y="288525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3"/>
          <p:cNvSpPr/>
          <p:nvPr/>
        </p:nvSpPr>
        <p:spPr>
          <a:xfrm>
            <a:off x="1048702" y="2760345"/>
            <a:ext cx="1157288" cy="60008"/>
          </a:xfrm>
          <a:custGeom>
            <a:avLst/>
            <a:gdLst/>
            <a:ahLst/>
            <a:cxnLst/>
            <a:rect l="0" t="0" r="0" b="0"/>
            <a:pathLst>
              <a:path w="1157288" h="60008">
                <a:moveTo>
                  <a:pt x="0" y="60007"/>
                </a:moveTo>
                <a:lnTo>
                  <a:pt x="18203" y="55456"/>
                </a:lnTo>
                <a:lnTo>
                  <a:pt x="29281" y="54115"/>
                </a:lnTo>
                <a:lnTo>
                  <a:pt x="56829" y="52626"/>
                </a:lnTo>
                <a:lnTo>
                  <a:pt x="73128" y="51276"/>
                </a:lnTo>
                <a:lnTo>
                  <a:pt x="109019" y="47237"/>
                </a:lnTo>
                <a:lnTo>
                  <a:pt x="132687" y="45779"/>
                </a:lnTo>
                <a:lnTo>
                  <a:pt x="826126" y="16600"/>
                </a:lnTo>
                <a:lnTo>
                  <a:pt x="925332" y="12140"/>
                </a:lnTo>
                <a:lnTo>
                  <a:pt x="1056612" y="9277"/>
                </a:lnTo>
                <a:lnTo>
                  <a:pt x="1090636" y="7933"/>
                </a:lnTo>
                <a:lnTo>
                  <a:pt x="1102375" y="6241"/>
                </a:lnTo>
                <a:lnTo>
                  <a:pt x="1112107" y="4161"/>
                </a:lnTo>
                <a:lnTo>
                  <a:pt x="1120500" y="2773"/>
                </a:lnTo>
                <a:lnTo>
                  <a:pt x="1134905" y="1232"/>
                </a:lnTo>
                <a:lnTo>
                  <a:pt x="115728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4"/>
          <p:cNvSpPr/>
          <p:nvPr/>
        </p:nvSpPr>
        <p:spPr>
          <a:xfrm>
            <a:off x="1212954" y="2914650"/>
            <a:ext cx="187171" cy="154292"/>
          </a:xfrm>
          <a:custGeom>
            <a:avLst/>
            <a:gdLst/>
            <a:ahLst/>
            <a:cxnLst/>
            <a:rect l="0" t="0" r="0" b="0"/>
            <a:pathLst>
              <a:path w="187171" h="154292">
                <a:moveTo>
                  <a:pt x="110068" y="0"/>
                </a:moveTo>
                <a:lnTo>
                  <a:pt x="100966" y="0"/>
                </a:lnTo>
                <a:lnTo>
                  <a:pt x="97333" y="952"/>
                </a:lnTo>
                <a:lnTo>
                  <a:pt x="93958" y="2539"/>
                </a:lnTo>
                <a:lnTo>
                  <a:pt x="90755" y="4551"/>
                </a:lnTo>
                <a:lnTo>
                  <a:pt x="86715" y="5891"/>
                </a:lnTo>
                <a:lnTo>
                  <a:pt x="82117" y="6785"/>
                </a:lnTo>
                <a:lnTo>
                  <a:pt x="77146" y="7380"/>
                </a:lnTo>
                <a:lnTo>
                  <a:pt x="72880" y="9683"/>
                </a:lnTo>
                <a:lnTo>
                  <a:pt x="69084" y="13123"/>
                </a:lnTo>
                <a:lnTo>
                  <a:pt x="65600" y="17321"/>
                </a:lnTo>
                <a:lnTo>
                  <a:pt x="61373" y="21072"/>
                </a:lnTo>
                <a:lnTo>
                  <a:pt x="56649" y="24525"/>
                </a:lnTo>
                <a:lnTo>
                  <a:pt x="51596" y="27780"/>
                </a:lnTo>
                <a:lnTo>
                  <a:pt x="47274" y="30902"/>
                </a:lnTo>
                <a:lnTo>
                  <a:pt x="43440" y="33936"/>
                </a:lnTo>
                <a:lnTo>
                  <a:pt x="39932" y="36912"/>
                </a:lnTo>
                <a:lnTo>
                  <a:pt x="35688" y="40800"/>
                </a:lnTo>
                <a:lnTo>
                  <a:pt x="21566" y="54422"/>
                </a:lnTo>
                <a:lnTo>
                  <a:pt x="14219" y="61652"/>
                </a:lnTo>
                <a:lnTo>
                  <a:pt x="11878" y="64914"/>
                </a:lnTo>
                <a:lnTo>
                  <a:pt x="10318" y="68041"/>
                </a:lnTo>
                <a:lnTo>
                  <a:pt x="9278" y="71078"/>
                </a:lnTo>
                <a:lnTo>
                  <a:pt x="7632" y="75008"/>
                </a:lnTo>
                <a:lnTo>
                  <a:pt x="5582" y="79532"/>
                </a:lnTo>
                <a:lnTo>
                  <a:pt x="3263" y="84454"/>
                </a:lnTo>
                <a:lnTo>
                  <a:pt x="1717" y="88687"/>
                </a:lnTo>
                <a:lnTo>
                  <a:pt x="687" y="92462"/>
                </a:lnTo>
                <a:lnTo>
                  <a:pt x="0" y="95931"/>
                </a:lnTo>
                <a:lnTo>
                  <a:pt x="494" y="101102"/>
                </a:lnTo>
                <a:lnTo>
                  <a:pt x="1776" y="107406"/>
                </a:lnTo>
                <a:lnTo>
                  <a:pt x="3583" y="114466"/>
                </a:lnTo>
                <a:lnTo>
                  <a:pt x="4788" y="120126"/>
                </a:lnTo>
                <a:lnTo>
                  <a:pt x="5591" y="124851"/>
                </a:lnTo>
                <a:lnTo>
                  <a:pt x="6127" y="128954"/>
                </a:lnTo>
                <a:lnTo>
                  <a:pt x="7437" y="132642"/>
                </a:lnTo>
                <a:lnTo>
                  <a:pt x="9262" y="136053"/>
                </a:lnTo>
                <a:lnTo>
                  <a:pt x="11431" y="139279"/>
                </a:lnTo>
                <a:lnTo>
                  <a:pt x="13830" y="142383"/>
                </a:lnTo>
                <a:lnTo>
                  <a:pt x="16382" y="145404"/>
                </a:lnTo>
                <a:lnTo>
                  <a:pt x="19036" y="148371"/>
                </a:lnTo>
                <a:lnTo>
                  <a:pt x="21757" y="150349"/>
                </a:lnTo>
                <a:lnTo>
                  <a:pt x="27321" y="152547"/>
                </a:lnTo>
                <a:lnTo>
                  <a:pt x="31091" y="153133"/>
                </a:lnTo>
                <a:lnTo>
                  <a:pt x="35509" y="153523"/>
                </a:lnTo>
                <a:lnTo>
                  <a:pt x="44546" y="153957"/>
                </a:lnTo>
                <a:lnTo>
                  <a:pt x="51737" y="154150"/>
                </a:lnTo>
                <a:lnTo>
                  <a:pt x="81891" y="154291"/>
                </a:lnTo>
                <a:lnTo>
                  <a:pt x="87473" y="153343"/>
                </a:lnTo>
                <a:lnTo>
                  <a:pt x="93100" y="151758"/>
                </a:lnTo>
                <a:lnTo>
                  <a:pt x="98756" y="149750"/>
                </a:lnTo>
                <a:lnTo>
                  <a:pt x="104431" y="147458"/>
                </a:lnTo>
                <a:lnTo>
                  <a:pt x="110120" y="144978"/>
                </a:lnTo>
                <a:lnTo>
                  <a:pt x="115818" y="142372"/>
                </a:lnTo>
                <a:lnTo>
                  <a:pt x="121521" y="138729"/>
                </a:lnTo>
                <a:lnTo>
                  <a:pt x="127229" y="134396"/>
                </a:lnTo>
                <a:lnTo>
                  <a:pt x="132938" y="129602"/>
                </a:lnTo>
                <a:lnTo>
                  <a:pt x="139602" y="123549"/>
                </a:lnTo>
                <a:lnTo>
                  <a:pt x="160729" y="103282"/>
                </a:lnTo>
                <a:lnTo>
                  <a:pt x="180651" y="83674"/>
                </a:lnTo>
                <a:lnTo>
                  <a:pt x="182841" y="79595"/>
                </a:lnTo>
                <a:lnTo>
                  <a:pt x="184301" y="74971"/>
                </a:lnTo>
                <a:lnTo>
                  <a:pt x="185274" y="69983"/>
                </a:lnTo>
                <a:lnTo>
                  <a:pt x="185923" y="65705"/>
                </a:lnTo>
                <a:lnTo>
                  <a:pt x="186355" y="61901"/>
                </a:lnTo>
                <a:lnTo>
                  <a:pt x="186644" y="58412"/>
                </a:lnTo>
                <a:lnTo>
                  <a:pt x="186836" y="53229"/>
                </a:lnTo>
                <a:lnTo>
                  <a:pt x="187170" y="29904"/>
                </a:lnTo>
                <a:lnTo>
                  <a:pt x="186234" y="27556"/>
                </a:lnTo>
                <a:lnTo>
                  <a:pt x="184658" y="25038"/>
                </a:lnTo>
                <a:lnTo>
                  <a:pt x="182655" y="22407"/>
                </a:lnTo>
                <a:lnTo>
                  <a:pt x="181319" y="19700"/>
                </a:lnTo>
                <a:lnTo>
                  <a:pt x="180429" y="16943"/>
                </a:lnTo>
                <a:lnTo>
                  <a:pt x="17864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5"/>
          <p:cNvSpPr/>
          <p:nvPr/>
        </p:nvSpPr>
        <p:spPr>
          <a:xfrm>
            <a:off x="1357312" y="3188970"/>
            <a:ext cx="8573" cy="145733"/>
          </a:xfrm>
          <a:custGeom>
            <a:avLst/>
            <a:gdLst/>
            <a:ahLst/>
            <a:cxnLst/>
            <a:rect l="0" t="0" r="0" b="0"/>
            <a:pathLst>
              <a:path w="8573" h="145733">
                <a:moveTo>
                  <a:pt x="8572" y="0"/>
                </a:moveTo>
                <a:lnTo>
                  <a:pt x="8572" y="11931"/>
                </a:lnTo>
                <a:lnTo>
                  <a:pt x="7620" y="19384"/>
                </a:lnTo>
                <a:lnTo>
                  <a:pt x="2681" y="52416"/>
                </a:lnTo>
                <a:lnTo>
                  <a:pt x="1787" y="59709"/>
                </a:lnTo>
                <a:lnTo>
                  <a:pt x="1192" y="65523"/>
                </a:lnTo>
                <a:lnTo>
                  <a:pt x="794" y="70352"/>
                </a:lnTo>
                <a:lnTo>
                  <a:pt x="529" y="74524"/>
                </a:lnTo>
                <a:lnTo>
                  <a:pt x="235" y="81699"/>
                </a:lnTo>
                <a:lnTo>
                  <a:pt x="70" y="91093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6"/>
          <p:cNvSpPr/>
          <p:nvPr/>
        </p:nvSpPr>
        <p:spPr>
          <a:xfrm>
            <a:off x="1220152" y="3455120"/>
            <a:ext cx="171451" cy="342348"/>
          </a:xfrm>
          <a:custGeom>
            <a:avLst/>
            <a:gdLst/>
            <a:ahLst/>
            <a:cxnLst/>
            <a:rect l="0" t="0" r="0" b="0"/>
            <a:pathLst>
              <a:path w="171451" h="342348">
                <a:moveTo>
                  <a:pt x="0" y="93895"/>
                </a:moveTo>
                <a:lnTo>
                  <a:pt x="4551" y="84793"/>
                </a:lnTo>
                <a:lnTo>
                  <a:pt x="6785" y="77784"/>
                </a:lnTo>
                <a:lnTo>
                  <a:pt x="8043" y="68484"/>
                </a:lnTo>
                <a:lnTo>
                  <a:pt x="8219" y="65524"/>
                </a:lnTo>
                <a:lnTo>
                  <a:pt x="9290" y="62599"/>
                </a:lnTo>
                <a:lnTo>
                  <a:pt x="13019" y="56808"/>
                </a:lnTo>
                <a:lnTo>
                  <a:pt x="25024" y="39091"/>
                </a:lnTo>
                <a:lnTo>
                  <a:pt x="30018" y="33546"/>
                </a:lnTo>
                <a:lnTo>
                  <a:pt x="35252" y="28897"/>
                </a:lnTo>
                <a:lnTo>
                  <a:pt x="40646" y="24846"/>
                </a:lnTo>
                <a:lnTo>
                  <a:pt x="45195" y="21192"/>
                </a:lnTo>
                <a:lnTo>
                  <a:pt x="49180" y="17804"/>
                </a:lnTo>
                <a:lnTo>
                  <a:pt x="52789" y="14593"/>
                </a:lnTo>
                <a:lnTo>
                  <a:pt x="57100" y="12451"/>
                </a:lnTo>
                <a:lnTo>
                  <a:pt x="61879" y="11024"/>
                </a:lnTo>
                <a:lnTo>
                  <a:pt x="66970" y="10073"/>
                </a:lnTo>
                <a:lnTo>
                  <a:pt x="72269" y="8486"/>
                </a:lnTo>
                <a:lnTo>
                  <a:pt x="77707" y="6475"/>
                </a:lnTo>
                <a:lnTo>
                  <a:pt x="83237" y="4183"/>
                </a:lnTo>
                <a:lnTo>
                  <a:pt x="87876" y="2654"/>
                </a:lnTo>
                <a:lnTo>
                  <a:pt x="91922" y="1635"/>
                </a:lnTo>
                <a:lnTo>
                  <a:pt x="95571" y="956"/>
                </a:lnTo>
                <a:lnTo>
                  <a:pt x="99909" y="503"/>
                </a:lnTo>
                <a:lnTo>
                  <a:pt x="104706" y="201"/>
                </a:lnTo>
                <a:lnTo>
                  <a:pt x="109809" y="0"/>
                </a:lnTo>
                <a:lnTo>
                  <a:pt x="115116" y="818"/>
                </a:lnTo>
                <a:lnTo>
                  <a:pt x="120559" y="2316"/>
                </a:lnTo>
                <a:lnTo>
                  <a:pt x="126093" y="4267"/>
                </a:lnTo>
                <a:lnTo>
                  <a:pt x="130734" y="5568"/>
                </a:lnTo>
                <a:lnTo>
                  <a:pt x="134781" y="6435"/>
                </a:lnTo>
                <a:lnTo>
                  <a:pt x="138432" y="7014"/>
                </a:lnTo>
                <a:lnTo>
                  <a:pt x="141818" y="9304"/>
                </a:lnTo>
                <a:lnTo>
                  <a:pt x="145028" y="12736"/>
                </a:lnTo>
                <a:lnTo>
                  <a:pt x="148120" y="16929"/>
                </a:lnTo>
                <a:lnTo>
                  <a:pt x="151134" y="20676"/>
                </a:lnTo>
                <a:lnTo>
                  <a:pt x="154096" y="24128"/>
                </a:lnTo>
                <a:lnTo>
                  <a:pt x="157023" y="27381"/>
                </a:lnTo>
                <a:lnTo>
                  <a:pt x="158975" y="32407"/>
                </a:lnTo>
                <a:lnTo>
                  <a:pt x="160276" y="38615"/>
                </a:lnTo>
                <a:lnTo>
                  <a:pt x="166914" y="91865"/>
                </a:lnTo>
                <a:lnTo>
                  <a:pt x="167474" y="106829"/>
                </a:lnTo>
                <a:lnTo>
                  <a:pt x="166894" y="119663"/>
                </a:lnTo>
                <a:lnTo>
                  <a:pt x="165555" y="131076"/>
                </a:lnTo>
                <a:lnTo>
                  <a:pt x="164663" y="141542"/>
                </a:lnTo>
                <a:lnTo>
                  <a:pt x="164067" y="151377"/>
                </a:lnTo>
                <a:lnTo>
                  <a:pt x="163671" y="160791"/>
                </a:lnTo>
                <a:lnTo>
                  <a:pt x="161501" y="169925"/>
                </a:lnTo>
                <a:lnTo>
                  <a:pt x="158150" y="178871"/>
                </a:lnTo>
                <a:lnTo>
                  <a:pt x="154011" y="187694"/>
                </a:lnTo>
                <a:lnTo>
                  <a:pt x="151251" y="195480"/>
                </a:lnTo>
                <a:lnTo>
                  <a:pt x="149412" y="202576"/>
                </a:lnTo>
                <a:lnTo>
                  <a:pt x="148185" y="209211"/>
                </a:lnTo>
                <a:lnTo>
                  <a:pt x="145463" y="216492"/>
                </a:lnTo>
                <a:lnTo>
                  <a:pt x="141743" y="224204"/>
                </a:lnTo>
                <a:lnTo>
                  <a:pt x="133482" y="239440"/>
                </a:lnTo>
                <a:lnTo>
                  <a:pt x="126635" y="252561"/>
                </a:lnTo>
                <a:lnTo>
                  <a:pt x="123476" y="257775"/>
                </a:lnTo>
                <a:lnTo>
                  <a:pt x="120417" y="262203"/>
                </a:lnTo>
                <a:lnTo>
                  <a:pt x="117426" y="266108"/>
                </a:lnTo>
                <a:lnTo>
                  <a:pt x="113526" y="270616"/>
                </a:lnTo>
                <a:lnTo>
                  <a:pt x="109022" y="275526"/>
                </a:lnTo>
                <a:lnTo>
                  <a:pt x="104114" y="280705"/>
                </a:lnTo>
                <a:lnTo>
                  <a:pt x="99889" y="286062"/>
                </a:lnTo>
                <a:lnTo>
                  <a:pt x="96120" y="291539"/>
                </a:lnTo>
                <a:lnTo>
                  <a:pt x="92655" y="297095"/>
                </a:lnTo>
                <a:lnTo>
                  <a:pt x="89392" y="301751"/>
                </a:lnTo>
                <a:lnTo>
                  <a:pt x="86265" y="305808"/>
                </a:lnTo>
                <a:lnTo>
                  <a:pt x="83227" y="309466"/>
                </a:lnTo>
                <a:lnTo>
                  <a:pt x="79297" y="312856"/>
                </a:lnTo>
                <a:lnTo>
                  <a:pt x="74773" y="316069"/>
                </a:lnTo>
                <a:lnTo>
                  <a:pt x="69851" y="319163"/>
                </a:lnTo>
                <a:lnTo>
                  <a:pt x="63712" y="322179"/>
                </a:lnTo>
                <a:lnTo>
                  <a:pt x="56762" y="325141"/>
                </a:lnTo>
                <a:lnTo>
                  <a:pt x="49271" y="328069"/>
                </a:lnTo>
                <a:lnTo>
                  <a:pt x="43325" y="330974"/>
                </a:lnTo>
                <a:lnTo>
                  <a:pt x="38408" y="333862"/>
                </a:lnTo>
                <a:lnTo>
                  <a:pt x="34178" y="336741"/>
                </a:lnTo>
                <a:lnTo>
                  <a:pt x="30405" y="338660"/>
                </a:lnTo>
                <a:lnTo>
                  <a:pt x="26938" y="339939"/>
                </a:lnTo>
                <a:lnTo>
                  <a:pt x="23674" y="340791"/>
                </a:lnTo>
                <a:lnTo>
                  <a:pt x="20545" y="341360"/>
                </a:lnTo>
                <a:lnTo>
                  <a:pt x="17507" y="341739"/>
                </a:lnTo>
                <a:lnTo>
                  <a:pt x="14529" y="341992"/>
                </a:lnTo>
                <a:lnTo>
                  <a:pt x="11591" y="342160"/>
                </a:lnTo>
                <a:lnTo>
                  <a:pt x="5786" y="342347"/>
                </a:lnTo>
                <a:lnTo>
                  <a:pt x="3857" y="341445"/>
                </a:lnTo>
                <a:lnTo>
                  <a:pt x="2572" y="339890"/>
                </a:lnTo>
                <a:lnTo>
                  <a:pt x="1714" y="337902"/>
                </a:lnTo>
                <a:lnTo>
                  <a:pt x="762" y="333152"/>
                </a:lnTo>
                <a:lnTo>
                  <a:pt x="226" y="325124"/>
                </a:lnTo>
                <a:lnTo>
                  <a:pt x="150" y="322342"/>
                </a:lnTo>
                <a:lnTo>
                  <a:pt x="1053" y="320488"/>
                </a:lnTo>
                <a:lnTo>
                  <a:pt x="2607" y="319252"/>
                </a:lnTo>
                <a:lnTo>
                  <a:pt x="4595" y="318428"/>
                </a:lnTo>
                <a:lnTo>
                  <a:pt x="7826" y="315973"/>
                </a:lnTo>
                <a:lnTo>
                  <a:pt x="11885" y="312432"/>
                </a:lnTo>
                <a:lnTo>
                  <a:pt x="20522" y="304370"/>
                </a:lnTo>
                <a:lnTo>
                  <a:pt x="27536" y="297612"/>
                </a:lnTo>
                <a:lnTo>
                  <a:pt x="32645" y="294476"/>
                </a:lnTo>
                <a:lnTo>
                  <a:pt x="38908" y="291433"/>
                </a:lnTo>
                <a:lnTo>
                  <a:pt x="45941" y="288452"/>
                </a:lnTo>
                <a:lnTo>
                  <a:pt x="53487" y="286465"/>
                </a:lnTo>
                <a:lnTo>
                  <a:pt x="61376" y="285140"/>
                </a:lnTo>
                <a:lnTo>
                  <a:pt x="69492" y="284256"/>
                </a:lnTo>
                <a:lnTo>
                  <a:pt x="75856" y="283667"/>
                </a:lnTo>
                <a:lnTo>
                  <a:pt x="81050" y="283275"/>
                </a:lnTo>
                <a:lnTo>
                  <a:pt x="85466" y="283013"/>
                </a:lnTo>
                <a:lnTo>
                  <a:pt x="90315" y="283791"/>
                </a:lnTo>
                <a:lnTo>
                  <a:pt x="95452" y="285262"/>
                </a:lnTo>
                <a:lnTo>
                  <a:pt x="100782" y="287195"/>
                </a:lnTo>
                <a:lnTo>
                  <a:pt x="105288" y="288484"/>
                </a:lnTo>
                <a:lnTo>
                  <a:pt x="109245" y="289344"/>
                </a:lnTo>
                <a:lnTo>
                  <a:pt x="112835" y="289916"/>
                </a:lnTo>
                <a:lnTo>
                  <a:pt x="117133" y="290299"/>
                </a:lnTo>
                <a:lnTo>
                  <a:pt x="121904" y="290553"/>
                </a:lnTo>
                <a:lnTo>
                  <a:pt x="126989" y="290723"/>
                </a:lnTo>
                <a:lnTo>
                  <a:pt x="132284" y="291788"/>
                </a:lnTo>
                <a:lnTo>
                  <a:pt x="137719" y="293451"/>
                </a:lnTo>
                <a:lnTo>
                  <a:pt x="171450" y="2996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7"/>
          <p:cNvSpPr/>
          <p:nvPr/>
        </p:nvSpPr>
        <p:spPr>
          <a:xfrm>
            <a:off x="1528763" y="2708910"/>
            <a:ext cx="85725" cy="1594486"/>
          </a:xfrm>
          <a:custGeom>
            <a:avLst/>
            <a:gdLst/>
            <a:ahLst/>
            <a:cxnLst/>
            <a:rect l="0" t="0" r="0" b="0"/>
            <a:pathLst>
              <a:path w="85725" h="1594486">
                <a:moveTo>
                  <a:pt x="17144" y="0"/>
                </a:moveTo>
                <a:lnTo>
                  <a:pt x="12593" y="9101"/>
                </a:lnTo>
                <a:lnTo>
                  <a:pt x="10359" y="16110"/>
                </a:lnTo>
                <a:lnTo>
                  <a:pt x="8413" y="25257"/>
                </a:lnTo>
                <a:lnTo>
                  <a:pt x="4374" y="42023"/>
                </a:lnTo>
                <a:lnTo>
                  <a:pt x="1943" y="57094"/>
                </a:lnTo>
                <a:lnTo>
                  <a:pt x="575" y="96609"/>
                </a:lnTo>
                <a:lnTo>
                  <a:pt x="0" y="241648"/>
                </a:lnTo>
                <a:lnTo>
                  <a:pt x="2539" y="255354"/>
                </a:lnTo>
                <a:lnTo>
                  <a:pt x="4550" y="261676"/>
                </a:lnTo>
                <a:lnTo>
                  <a:pt x="6784" y="273780"/>
                </a:lnTo>
                <a:lnTo>
                  <a:pt x="9454" y="330654"/>
                </a:lnTo>
                <a:lnTo>
                  <a:pt x="11065" y="341403"/>
                </a:lnTo>
                <a:lnTo>
                  <a:pt x="13091" y="353332"/>
                </a:lnTo>
                <a:lnTo>
                  <a:pt x="15343" y="371666"/>
                </a:lnTo>
                <a:lnTo>
                  <a:pt x="16986" y="418615"/>
                </a:lnTo>
                <a:lnTo>
                  <a:pt x="18026" y="440368"/>
                </a:lnTo>
                <a:lnTo>
                  <a:pt x="19637" y="448836"/>
                </a:lnTo>
                <a:lnTo>
                  <a:pt x="21664" y="456387"/>
                </a:lnTo>
                <a:lnTo>
                  <a:pt x="23915" y="472396"/>
                </a:lnTo>
                <a:lnTo>
                  <a:pt x="25611" y="519616"/>
                </a:lnTo>
                <a:lnTo>
                  <a:pt x="27601" y="554266"/>
                </a:lnTo>
                <a:lnTo>
                  <a:pt x="34809" y="608925"/>
                </a:lnTo>
                <a:lnTo>
                  <a:pt x="37493" y="633597"/>
                </a:lnTo>
                <a:lnTo>
                  <a:pt x="39283" y="654808"/>
                </a:lnTo>
                <a:lnTo>
                  <a:pt x="41801" y="699795"/>
                </a:lnTo>
                <a:lnTo>
                  <a:pt x="42652" y="745714"/>
                </a:lnTo>
                <a:lnTo>
                  <a:pt x="45308" y="772753"/>
                </a:lnTo>
                <a:lnTo>
                  <a:pt x="47350" y="786631"/>
                </a:lnTo>
                <a:lnTo>
                  <a:pt x="49619" y="807131"/>
                </a:lnTo>
                <a:lnTo>
                  <a:pt x="51075" y="840365"/>
                </a:lnTo>
                <a:lnTo>
                  <a:pt x="48735" y="854825"/>
                </a:lnTo>
                <a:lnTo>
                  <a:pt x="46777" y="861348"/>
                </a:lnTo>
                <a:lnTo>
                  <a:pt x="44602" y="876216"/>
                </a:lnTo>
                <a:lnTo>
                  <a:pt x="43091" y="923388"/>
                </a:lnTo>
                <a:lnTo>
                  <a:pt x="42870" y="1056191"/>
                </a:lnTo>
                <a:lnTo>
                  <a:pt x="45405" y="1082193"/>
                </a:lnTo>
                <a:lnTo>
                  <a:pt x="47415" y="1095794"/>
                </a:lnTo>
                <a:lnTo>
                  <a:pt x="49648" y="1118527"/>
                </a:lnTo>
                <a:lnTo>
                  <a:pt x="51199" y="1161285"/>
                </a:lnTo>
                <a:lnTo>
                  <a:pt x="52317" y="1194455"/>
                </a:lnTo>
                <a:lnTo>
                  <a:pt x="53928" y="1203021"/>
                </a:lnTo>
                <a:lnTo>
                  <a:pt x="55954" y="1210636"/>
                </a:lnTo>
                <a:lnTo>
                  <a:pt x="58205" y="1234338"/>
                </a:lnTo>
                <a:lnTo>
                  <a:pt x="59651" y="1277917"/>
                </a:lnTo>
                <a:lnTo>
                  <a:pt x="60722" y="1292000"/>
                </a:lnTo>
                <a:lnTo>
                  <a:pt x="64452" y="1330507"/>
                </a:lnTo>
                <a:lnTo>
                  <a:pt x="66780" y="1348014"/>
                </a:lnTo>
                <a:lnTo>
                  <a:pt x="69285" y="1363496"/>
                </a:lnTo>
                <a:lnTo>
                  <a:pt x="71907" y="1377627"/>
                </a:lnTo>
                <a:lnTo>
                  <a:pt x="73655" y="1390858"/>
                </a:lnTo>
                <a:lnTo>
                  <a:pt x="75598" y="1415719"/>
                </a:lnTo>
                <a:lnTo>
                  <a:pt x="77068" y="1425777"/>
                </a:lnTo>
                <a:lnTo>
                  <a:pt x="79001" y="1434388"/>
                </a:lnTo>
                <a:lnTo>
                  <a:pt x="81242" y="1442034"/>
                </a:lnTo>
                <a:lnTo>
                  <a:pt x="83732" y="1455609"/>
                </a:lnTo>
                <a:lnTo>
                  <a:pt x="85607" y="1504610"/>
                </a:lnTo>
                <a:lnTo>
                  <a:pt x="85724" y="15944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8"/>
          <p:cNvSpPr/>
          <p:nvPr/>
        </p:nvSpPr>
        <p:spPr>
          <a:xfrm>
            <a:off x="1660726" y="2863214"/>
            <a:ext cx="193792" cy="188597"/>
          </a:xfrm>
          <a:custGeom>
            <a:avLst/>
            <a:gdLst/>
            <a:ahLst/>
            <a:cxnLst/>
            <a:rect l="0" t="0" r="0" b="0"/>
            <a:pathLst>
              <a:path w="193792" h="188597">
                <a:moveTo>
                  <a:pt x="193791" y="0"/>
                </a:moveTo>
                <a:lnTo>
                  <a:pt x="46954" y="0"/>
                </a:lnTo>
                <a:lnTo>
                  <a:pt x="37797" y="1906"/>
                </a:lnTo>
                <a:lnTo>
                  <a:pt x="30740" y="5081"/>
                </a:lnTo>
                <a:lnTo>
                  <a:pt x="25083" y="9102"/>
                </a:lnTo>
                <a:lnTo>
                  <a:pt x="19406" y="15594"/>
                </a:lnTo>
                <a:lnTo>
                  <a:pt x="13717" y="23731"/>
                </a:lnTo>
                <a:lnTo>
                  <a:pt x="8019" y="32966"/>
                </a:lnTo>
                <a:lnTo>
                  <a:pt x="4221" y="41980"/>
                </a:lnTo>
                <a:lnTo>
                  <a:pt x="1688" y="50847"/>
                </a:lnTo>
                <a:lnTo>
                  <a:pt x="0" y="59616"/>
                </a:lnTo>
                <a:lnTo>
                  <a:pt x="779" y="64509"/>
                </a:lnTo>
                <a:lnTo>
                  <a:pt x="3204" y="66819"/>
                </a:lnTo>
                <a:lnTo>
                  <a:pt x="6726" y="67406"/>
                </a:lnTo>
                <a:lnTo>
                  <a:pt x="20503" y="65893"/>
                </a:lnTo>
                <a:lnTo>
                  <a:pt x="66292" y="59131"/>
                </a:lnTo>
                <a:lnTo>
                  <a:pt x="91646" y="65138"/>
                </a:lnTo>
                <a:lnTo>
                  <a:pt x="117122" y="77716"/>
                </a:lnTo>
                <a:lnTo>
                  <a:pt x="142679" y="94673"/>
                </a:lnTo>
                <a:lnTo>
                  <a:pt x="154953" y="111693"/>
                </a:lnTo>
                <a:lnTo>
                  <a:pt x="158374" y="128755"/>
                </a:lnTo>
                <a:lnTo>
                  <a:pt x="73776" y="1885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09"/>
          <p:cNvSpPr/>
          <p:nvPr/>
        </p:nvSpPr>
        <p:spPr>
          <a:xfrm>
            <a:off x="1674494" y="2991802"/>
            <a:ext cx="154307" cy="136969"/>
          </a:xfrm>
          <a:custGeom>
            <a:avLst/>
            <a:gdLst/>
            <a:ahLst/>
            <a:cxnLst/>
            <a:rect l="0" t="0" r="0" b="0"/>
            <a:pathLst>
              <a:path w="154307" h="136969">
                <a:moveTo>
                  <a:pt x="154306" y="0"/>
                </a:moveTo>
                <a:lnTo>
                  <a:pt x="154306" y="37721"/>
                </a:lnTo>
                <a:lnTo>
                  <a:pt x="152400" y="46102"/>
                </a:lnTo>
                <a:lnTo>
                  <a:pt x="149225" y="55500"/>
                </a:lnTo>
                <a:lnTo>
                  <a:pt x="145204" y="65575"/>
                </a:lnTo>
                <a:lnTo>
                  <a:pt x="141570" y="73244"/>
                </a:lnTo>
                <a:lnTo>
                  <a:pt x="138195" y="79309"/>
                </a:lnTo>
                <a:lnTo>
                  <a:pt x="134993" y="84305"/>
                </a:lnTo>
                <a:lnTo>
                  <a:pt x="130953" y="89541"/>
                </a:lnTo>
                <a:lnTo>
                  <a:pt x="126354" y="94937"/>
                </a:lnTo>
                <a:lnTo>
                  <a:pt x="121384" y="100439"/>
                </a:lnTo>
                <a:lnTo>
                  <a:pt x="115213" y="106012"/>
                </a:lnTo>
                <a:lnTo>
                  <a:pt x="108241" y="111632"/>
                </a:lnTo>
                <a:lnTo>
                  <a:pt x="100736" y="117284"/>
                </a:lnTo>
                <a:lnTo>
                  <a:pt x="93828" y="122004"/>
                </a:lnTo>
                <a:lnTo>
                  <a:pt x="87317" y="126104"/>
                </a:lnTo>
                <a:lnTo>
                  <a:pt x="81071" y="129789"/>
                </a:lnTo>
                <a:lnTo>
                  <a:pt x="75955" y="132246"/>
                </a:lnTo>
                <a:lnTo>
                  <a:pt x="71592" y="133884"/>
                </a:lnTo>
                <a:lnTo>
                  <a:pt x="67730" y="134976"/>
                </a:lnTo>
                <a:lnTo>
                  <a:pt x="62299" y="135704"/>
                </a:lnTo>
                <a:lnTo>
                  <a:pt x="55820" y="136190"/>
                </a:lnTo>
                <a:lnTo>
                  <a:pt x="41954" y="136729"/>
                </a:lnTo>
                <a:lnTo>
                  <a:pt x="29442" y="136968"/>
                </a:lnTo>
                <a:lnTo>
                  <a:pt x="24391" y="136080"/>
                </a:lnTo>
                <a:lnTo>
                  <a:pt x="20070" y="134535"/>
                </a:lnTo>
                <a:lnTo>
                  <a:pt x="10844" y="129762"/>
                </a:lnTo>
                <a:lnTo>
                  <a:pt x="7042" y="126570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0"/>
          <p:cNvSpPr/>
          <p:nvPr/>
        </p:nvSpPr>
        <p:spPr>
          <a:xfrm>
            <a:off x="1671486" y="3214687"/>
            <a:ext cx="173858" cy="153666"/>
          </a:xfrm>
          <a:custGeom>
            <a:avLst/>
            <a:gdLst/>
            <a:ahLst/>
            <a:cxnLst/>
            <a:rect l="0" t="0" r="0" b="0"/>
            <a:pathLst>
              <a:path w="173858" h="153666">
                <a:moveTo>
                  <a:pt x="80161" y="0"/>
                </a:moveTo>
                <a:lnTo>
                  <a:pt x="56297" y="11932"/>
                </a:lnTo>
                <a:lnTo>
                  <a:pt x="51869" y="14622"/>
                </a:lnTo>
                <a:lnTo>
                  <a:pt x="47965" y="17368"/>
                </a:lnTo>
                <a:lnTo>
                  <a:pt x="44410" y="20151"/>
                </a:lnTo>
                <a:lnTo>
                  <a:pt x="41086" y="23912"/>
                </a:lnTo>
                <a:lnTo>
                  <a:pt x="37919" y="28324"/>
                </a:lnTo>
                <a:lnTo>
                  <a:pt x="34855" y="33170"/>
                </a:lnTo>
                <a:lnTo>
                  <a:pt x="31859" y="38306"/>
                </a:lnTo>
                <a:lnTo>
                  <a:pt x="28910" y="43635"/>
                </a:lnTo>
                <a:lnTo>
                  <a:pt x="25991" y="49092"/>
                </a:lnTo>
                <a:lnTo>
                  <a:pt x="22140" y="55588"/>
                </a:lnTo>
                <a:lnTo>
                  <a:pt x="12781" y="70426"/>
                </a:lnTo>
                <a:lnTo>
                  <a:pt x="8571" y="79336"/>
                </a:lnTo>
                <a:lnTo>
                  <a:pt x="4812" y="89086"/>
                </a:lnTo>
                <a:lnTo>
                  <a:pt x="1353" y="99395"/>
                </a:lnTo>
                <a:lnTo>
                  <a:pt x="0" y="107221"/>
                </a:lnTo>
                <a:lnTo>
                  <a:pt x="50" y="113391"/>
                </a:lnTo>
                <a:lnTo>
                  <a:pt x="1036" y="118456"/>
                </a:lnTo>
                <a:lnTo>
                  <a:pt x="3599" y="123739"/>
                </a:lnTo>
                <a:lnTo>
                  <a:pt x="7212" y="129165"/>
                </a:lnTo>
                <a:lnTo>
                  <a:pt x="11526" y="134687"/>
                </a:lnTo>
                <a:lnTo>
                  <a:pt x="15354" y="139321"/>
                </a:lnTo>
                <a:lnTo>
                  <a:pt x="18859" y="143364"/>
                </a:lnTo>
                <a:lnTo>
                  <a:pt x="22148" y="147011"/>
                </a:lnTo>
                <a:lnTo>
                  <a:pt x="26246" y="149442"/>
                </a:lnTo>
                <a:lnTo>
                  <a:pt x="30882" y="151063"/>
                </a:lnTo>
                <a:lnTo>
                  <a:pt x="35879" y="152144"/>
                </a:lnTo>
                <a:lnTo>
                  <a:pt x="42067" y="152864"/>
                </a:lnTo>
                <a:lnTo>
                  <a:pt x="49050" y="153345"/>
                </a:lnTo>
                <a:lnTo>
                  <a:pt x="56563" y="153665"/>
                </a:lnTo>
                <a:lnTo>
                  <a:pt x="63476" y="152926"/>
                </a:lnTo>
                <a:lnTo>
                  <a:pt x="69990" y="151480"/>
                </a:lnTo>
                <a:lnTo>
                  <a:pt x="83261" y="147335"/>
                </a:lnTo>
                <a:lnTo>
                  <a:pt x="98684" y="142317"/>
                </a:lnTo>
                <a:lnTo>
                  <a:pt x="104892" y="140598"/>
                </a:lnTo>
                <a:lnTo>
                  <a:pt x="109983" y="139452"/>
                </a:lnTo>
                <a:lnTo>
                  <a:pt x="114330" y="138688"/>
                </a:lnTo>
                <a:lnTo>
                  <a:pt x="121038" y="136274"/>
                </a:lnTo>
                <a:lnTo>
                  <a:pt x="129320" y="132759"/>
                </a:lnTo>
                <a:lnTo>
                  <a:pt x="138651" y="128511"/>
                </a:lnTo>
                <a:lnTo>
                  <a:pt x="145824" y="124727"/>
                </a:lnTo>
                <a:lnTo>
                  <a:pt x="151559" y="121251"/>
                </a:lnTo>
                <a:lnTo>
                  <a:pt x="156335" y="117982"/>
                </a:lnTo>
                <a:lnTo>
                  <a:pt x="160471" y="113897"/>
                </a:lnTo>
                <a:lnTo>
                  <a:pt x="164181" y="109269"/>
                </a:lnTo>
                <a:lnTo>
                  <a:pt x="167607" y="104278"/>
                </a:lnTo>
                <a:lnTo>
                  <a:pt x="169891" y="99999"/>
                </a:lnTo>
                <a:lnTo>
                  <a:pt x="171413" y="96193"/>
                </a:lnTo>
                <a:lnTo>
                  <a:pt x="172428" y="92704"/>
                </a:lnTo>
                <a:lnTo>
                  <a:pt x="173105" y="89425"/>
                </a:lnTo>
                <a:lnTo>
                  <a:pt x="173556" y="86287"/>
                </a:lnTo>
                <a:lnTo>
                  <a:pt x="173857" y="83242"/>
                </a:lnTo>
                <a:lnTo>
                  <a:pt x="172152" y="81212"/>
                </a:lnTo>
                <a:lnTo>
                  <a:pt x="169111" y="79859"/>
                </a:lnTo>
                <a:lnTo>
                  <a:pt x="165179" y="78957"/>
                </a:lnTo>
                <a:lnTo>
                  <a:pt x="161604" y="77403"/>
                </a:lnTo>
                <a:lnTo>
                  <a:pt x="158269" y="75415"/>
                </a:lnTo>
                <a:lnTo>
                  <a:pt x="155093" y="73136"/>
                </a:lnTo>
                <a:lnTo>
                  <a:pt x="152023" y="71618"/>
                </a:lnTo>
                <a:lnTo>
                  <a:pt x="149024" y="70605"/>
                </a:lnTo>
                <a:lnTo>
                  <a:pt x="146072" y="69930"/>
                </a:lnTo>
                <a:lnTo>
                  <a:pt x="141247" y="69480"/>
                </a:lnTo>
                <a:lnTo>
                  <a:pt x="135172" y="69180"/>
                </a:lnTo>
                <a:lnTo>
                  <a:pt x="128265" y="68980"/>
                </a:lnTo>
                <a:lnTo>
                  <a:pt x="122708" y="69799"/>
                </a:lnTo>
                <a:lnTo>
                  <a:pt x="118051" y="71298"/>
                </a:lnTo>
                <a:lnTo>
                  <a:pt x="113993" y="73249"/>
                </a:lnTo>
                <a:lnTo>
                  <a:pt x="108431" y="74550"/>
                </a:lnTo>
                <a:lnTo>
                  <a:pt x="101865" y="75418"/>
                </a:lnTo>
                <a:lnTo>
                  <a:pt x="94631" y="75996"/>
                </a:lnTo>
                <a:lnTo>
                  <a:pt x="88855" y="77334"/>
                </a:lnTo>
                <a:lnTo>
                  <a:pt x="84052" y="79179"/>
                </a:lnTo>
                <a:lnTo>
                  <a:pt x="79897" y="81361"/>
                </a:lnTo>
                <a:lnTo>
                  <a:pt x="71413" y="86626"/>
                </a:lnTo>
                <a:lnTo>
                  <a:pt x="46745" y="102635"/>
                </a:lnTo>
                <a:lnTo>
                  <a:pt x="36929" y="109381"/>
                </a:lnTo>
                <a:lnTo>
                  <a:pt x="29432" y="114831"/>
                </a:lnTo>
                <a:lnTo>
                  <a:pt x="23482" y="119416"/>
                </a:lnTo>
                <a:lnTo>
                  <a:pt x="18562" y="122474"/>
                </a:lnTo>
                <a:lnTo>
                  <a:pt x="14330" y="124511"/>
                </a:lnTo>
                <a:lnTo>
                  <a:pt x="3008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1"/>
          <p:cNvSpPr/>
          <p:nvPr/>
        </p:nvSpPr>
        <p:spPr>
          <a:xfrm>
            <a:off x="1692158" y="3497583"/>
            <a:ext cx="307899" cy="291463"/>
          </a:xfrm>
          <a:custGeom>
            <a:avLst/>
            <a:gdLst/>
            <a:ahLst/>
            <a:cxnLst/>
            <a:rect l="0" t="0" r="0" b="0"/>
            <a:pathLst>
              <a:path w="307899" h="291463">
                <a:moveTo>
                  <a:pt x="119496" y="85721"/>
                </a:moveTo>
                <a:lnTo>
                  <a:pt x="119496" y="78341"/>
                </a:lnTo>
                <a:lnTo>
                  <a:pt x="114946" y="72951"/>
                </a:lnTo>
                <a:lnTo>
                  <a:pt x="107631" y="67981"/>
                </a:lnTo>
                <a:lnTo>
                  <a:pt x="103014" y="65322"/>
                </a:lnTo>
                <a:lnTo>
                  <a:pt x="90263" y="57288"/>
                </a:lnTo>
                <a:lnTo>
                  <a:pt x="58795" y="36608"/>
                </a:lnTo>
                <a:lnTo>
                  <a:pt x="51406" y="32024"/>
                </a:lnTo>
                <a:lnTo>
                  <a:pt x="44575" y="28016"/>
                </a:lnTo>
                <a:lnTo>
                  <a:pt x="38117" y="24391"/>
                </a:lnTo>
                <a:lnTo>
                  <a:pt x="32858" y="21975"/>
                </a:lnTo>
                <a:lnTo>
                  <a:pt x="24475" y="19289"/>
                </a:lnTo>
                <a:lnTo>
                  <a:pt x="17575" y="15556"/>
                </a:lnTo>
                <a:lnTo>
                  <a:pt x="8335" y="8099"/>
                </a:lnTo>
                <a:lnTo>
                  <a:pt x="0" y="471"/>
                </a:lnTo>
                <a:lnTo>
                  <a:pt x="8737" y="137"/>
                </a:lnTo>
                <a:lnTo>
                  <a:pt x="220509" y="0"/>
                </a:lnTo>
                <a:lnTo>
                  <a:pt x="238273" y="951"/>
                </a:lnTo>
                <a:lnTo>
                  <a:pt x="252974" y="2539"/>
                </a:lnTo>
                <a:lnTo>
                  <a:pt x="265631" y="4548"/>
                </a:lnTo>
                <a:lnTo>
                  <a:pt x="275022" y="6841"/>
                </a:lnTo>
                <a:lnTo>
                  <a:pt x="282235" y="9322"/>
                </a:lnTo>
                <a:lnTo>
                  <a:pt x="287996" y="11929"/>
                </a:lnTo>
                <a:lnTo>
                  <a:pt x="292790" y="15571"/>
                </a:lnTo>
                <a:lnTo>
                  <a:pt x="296938" y="19905"/>
                </a:lnTo>
                <a:lnTo>
                  <a:pt x="300656" y="24699"/>
                </a:lnTo>
                <a:lnTo>
                  <a:pt x="303134" y="29800"/>
                </a:lnTo>
                <a:lnTo>
                  <a:pt x="304787" y="35106"/>
                </a:lnTo>
                <a:lnTo>
                  <a:pt x="305888" y="40547"/>
                </a:lnTo>
                <a:lnTo>
                  <a:pt x="306623" y="46080"/>
                </a:lnTo>
                <a:lnTo>
                  <a:pt x="307112" y="51674"/>
                </a:lnTo>
                <a:lnTo>
                  <a:pt x="307439" y="57308"/>
                </a:lnTo>
                <a:lnTo>
                  <a:pt x="307801" y="71189"/>
                </a:lnTo>
                <a:lnTo>
                  <a:pt x="307898" y="78890"/>
                </a:lnTo>
                <a:lnTo>
                  <a:pt x="307010" y="86882"/>
                </a:lnTo>
                <a:lnTo>
                  <a:pt x="305465" y="95068"/>
                </a:lnTo>
                <a:lnTo>
                  <a:pt x="303483" y="103382"/>
                </a:lnTo>
                <a:lnTo>
                  <a:pt x="301210" y="111783"/>
                </a:lnTo>
                <a:lnTo>
                  <a:pt x="296143" y="128737"/>
                </a:lnTo>
                <a:lnTo>
                  <a:pt x="291553" y="139164"/>
                </a:lnTo>
                <a:lnTo>
                  <a:pt x="285636" y="150877"/>
                </a:lnTo>
                <a:lnTo>
                  <a:pt x="278834" y="163448"/>
                </a:lnTo>
                <a:lnTo>
                  <a:pt x="272394" y="174687"/>
                </a:lnTo>
                <a:lnTo>
                  <a:pt x="266196" y="185037"/>
                </a:lnTo>
                <a:lnTo>
                  <a:pt x="260158" y="194794"/>
                </a:lnTo>
                <a:lnTo>
                  <a:pt x="254228" y="206062"/>
                </a:lnTo>
                <a:lnTo>
                  <a:pt x="248370" y="218336"/>
                </a:lnTo>
                <a:lnTo>
                  <a:pt x="242560" y="231281"/>
                </a:lnTo>
                <a:lnTo>
                  <a:pt x="237734" y="243721"/>
                </a:lnTo>
                <a:lnTo>
                  <a:pt x="233564" y="255825"/>
                </a:lnTo>
                <a:lnTo>
                  <a:pt x="222367" y="2914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12"/>
          <p:cNvSpPr/>
          <p:nvPr/>
        </p:nvSpPr>
        <p:spPr>
          <a:xfrm>
            <a:off x="4443455" y="2479424"/>
            <a:ext cx="68067" cy="63870"/>
          </a:xfrm>
          <a:custGeom>
            <a:avLst/>
            <a:gdLst/>
            <a:ahLst/>
            <a:cxnLst/>
            <a:rect l="0" t="0" r="0" b="0"/>
            <a:pathLst>
              <a:path w="68067" h="63870">
                <a:moveTo>
                  <a:pt x="34247" y="15173"/>
                </a:moveTo>
                <a:lnTo>
                  <a:pt x="29697" y="15173"/>
                </a:lnTo>
                <a:lnTo>
                  <a:pt x="28356" y="14221"/>
                </a:lnTo>
                <a:lnTo>
                  <a:pt x="27462" y="12633"/>
                </a:lnTo>
                <a:lnTo>
                  <a:pt x="26028" y="7792"/>
                </a:lnTo>
                <a:lnTo>
                  <a:pt x="24958" y="7395"/>
                </a:lnTo>
                <a:lnTo>
                  <a:pt x="23292" y="7130"/>
                </a:lnTo>
                <a:lnTo>
                  <a:pt x="21228" y="6953"/>
                </a:lnTo>
                <a:lnTo>
                  <a:pt x="18900" y="6836"/>
                </a:lnTo>
                <a:lnTo>
                  <a:pt x="13774" y="6705"/>
                </a:lnTo>
                <a:lnTo>
                  <a:pt x="1609" y="6610"/>
                </a:lnTo>
                <a:lnTo>
                  <a:pt x="1058" y="7559"/>
                </a:lnTo>
                <a:lnTo>
                  <a:pt x="691" y="9145"/>
                </a:lnTo>
                <a:lnTo>
                  <a:pt x="447" y="11154"/>
                </a:lnTo>
                <a:lnTo>
                  <a:pt x="283" y="13446"/>
                </a:lnTo>
                <a:lnTo>
                  <a:pt x="175" y="15927"/>
                </a:lnTo>
                <a:lnTo>
                  <a:pt x="102" y="18533"/>
                </a:lnTo>
                <a:lnTo>
                  <a:pt x="0" y="40404"/>
                </a:lnTo>
                <a:lnTo>
                  <a:pt x="938" y="47234"/>
                </a:lnTo>
                <a:lnTo>
                  <a:pt x="2516" y="52740"/>
                </a:lnTo>
                <a:lnTo>
                  <a:pt x="4521" y="57362"/>
                </a:lnTo>
                <a:lnTo>
                  <a:pt x="6810" y="60444"/>
                </a:lnTo>
                <a:lnTo>
                  <a:pt x="9288" y="62499"/>
                </a:lnTo>
                <a:lnTo>
                  <a:pt x="11893" y="63869"/>
                </a:lnTo>
                <a:lnTo>
                  <a:pt x="14582" y="63829"/>
                </a:lnTo>
                <a:lnTo>
                  <a:pt x="17327" y="62851"/>
                </a:lnTo>
                <a:lnTo>
                  <a:pt x="24026" y="58987"/>
                </a:lnTo>
                <a:lnTo>
                  <a:pt x="25528" y="57717"/>
                </a:lnTo>
                <a:lnTo>
                  <a:pt x="27482" y="55918"/>
                </a:lnTo>
                <a:lnTo>
                  <a:pt x="29737" y="53767"/>
                </a:lnTo>
                <a:lnTo>
                  <a:pt x="31240" y="51380"/>
                </a:lnTo>
                <a:lnTo>
                  <a:pt x="32243" y="48836"/>
                </a:lnTo>
                <a:lnTo>
                  <a:pt x="32911" y="46187"/>
                </a:lnTo>
                <a:lnTo>
                  <a:pt x="33356" y="42517"/>
                </a:lnTo>
                <a:lnTo>
                  <a:pt x="33653" y="38165"/>
                </a:lnTo>
                <a:lnTo>
                  <a:pt x="33851" y="33358"/>
                </a:lnTo>
                <a:lnTo>
                  <a:pt x="34935" y="30154"/>
                </a:lnTo>
                <a:lnTo>
                  <a:pt x="36611" y="28018"/>
                </a:lnTo>
                <a:lnTo>
                  <a:pt x="38681" y="26594"/>
                </a:lnTo>
                <a:lnTo>
                  <a:pt x="40060" y="23739"/>
                </a:lnTo>
                <a:lnTo>
                  <a:pt x="40980" y="19931"/>
                </a:lnTo>
                <a:lnTo>
                  <a:pt x="41593" y="15488"/>
                </a:lnTo>
                <a:lnTo>
                  <a:pt x="42002" y="11573"/>
                </a:lnTo>
                <a:lnTo>
                  <a:pt x="42275" y="8010"/>
                </a:lnTo>
                <a:lnTo>
                  <a:pt x="42456" y="4683"/>
                </a:lnTo>
                <a:lnTo>
                  <a:pt x="40672" y="2465"/>
                </a:lnTo>
                <a:lnTo>
                  <a:pt x="37578" y="986"/>
                </a:lnTo>
                <a:lnTo>
                  <a:pt x="33610" y="0"/>
                </a:lnTo>
                <a:lnTo>
                  <a:pt x="30965" y="295"/>
                </a:lnTo>
                <a:lnTo>
                  <a:pt x="29201" y="1444"/>
                </a:lnTo>
                <a:lnTo>
                  <a:pt x="28026" y="3163"/>
                </a:lnTo>
                <a:lnTo>
                  <a:pt x="26289" y="4309"/>
                </a:lnTo>
                <a:lnTo>
                  <a:pt x="24180" y="5073"/>
                </a:lnTo>
                <a:lnTo>
                  <a:pt x="21820" y="5582"/>
                </a:lnTo>
                <a:lnTo>
                  <a:pt x="20248" y="6874"/>
                </a:lnTo>
                <a:lnTo>
                  <a:pt x="19199" y="8688"/>
                </a:lnTo>
                <a:lnTo>
                  <a:pt x="18500" y="10850"/>
                </a:lnTo>
                <a:lnTo>
                  <a:pt x="18034" y="13243"/>
                </a:lnTo>
                <a:lnTo>
                  <a:pt x="17724" y="15791"/>
                </a:lnTo>
                <a:lnTo>
                  <a:pt x="17516" y="18443"/>
                </a:lnTo>
                <a:lnTo>
                  <a:pt x="17378" y="22115"/>
                </a:lnTo>
                <a:lnTo>
                  <a:pt x="17156" y="39157"/>
                </a:lnTo>
                <a:lnTo>
                  <a:pt x="17138" y="42593"/>
                </a:lnTo>
                <a:lnTo>
                  <a:pt x="18079" y="45835"/>
                </a:lnTo>
                <a:lnTo>
                  <a:pt x="19658" y="48949"/>
                </a:lnTo>
                <a:lnTo>
                  <a:pt x="21663" y="51978"/>
                </a:lnTo>
                <a:lnTo>
                  <a:pt x="23953" y="53997"/>
                </a:lnTo>
                <a:lnTo>
                  <a:pt x="26432" y="55344"/>
                </a:lnTo>
                <a:lnTo>
                  <a:pt x="29037" y="56241"/>
                </a:lnTo>
                <a:lnTo>
                  <a:pt x="31726" y="56839"/>
                </a:lnTo>
                <a:lnTo>
                  <a:pt x="34472" y="57238"/>
                </a:lnTo>
                <a:lnTo>
                  <a:pt x="37254" y="57504"/>
                </a:lnTo>
                <a:lnTo>
                  <a:pt x="40062" y="57681"/>
                </a:lnTo>
                <a:lnTo>
                  <a:pt x="45721" y="57878"/>
                </a:lnTo>
                <a:lnTo>
                  <a:pt x="47612" y="56978"/>
                </a:lnTo>
                <a:lnTo>
                  <a:pt x="48871" y="55426"/>
                </a:lnTo>
                <a:lnTo>
                  <a:pt x="49712" y="53438"/>
                </a:lnTo>
                <a:lnTo>
                  <a:pt x="51224" y="51161"/>
                </a:lnTo>
                <a:lnTo>
                  <a:pt x="53185" y="48690"/>
                </a:lnTo>
                <a:lnTo>
                  <a:pt x="55445" y="46090"/>
                </a:lnTo>
                <a:lnTo>
                  <a:pt x="57904" y="42452"/>
                </a:lnTo>
                <a:lnTo>
                  <a:pt x="60496" y="38121"/>
                </a:lnTo>
                <a:lnTo>
                  <a:pt x="63176" y="33329"/>
                </a:lnTo>
                <a:lnTo>
                  <a:pt x="64963" y="29182"/>
                </a:lnTo>
                <a:lnTo>
                  <a:pt x="66155" y="25465"/>
                </a:lnTo>
                <a:lnTo>
                  <a:pt x="66949" y="22034"/>
                </a:lnTo>
                <a:lnTo>
                  <a:pt x="67478" y="18795"/>
                </a:lnTo>
                <a:lnTo>
                  <a:pt x="67831" y="15683"/>
                </a:lnTo>
                <a:lnTo>
                  <a:pt x="68066" y="12655"/>
                </a:lnTo>
                <a:lnTo>
                  <a:pt x="67271" y="9684"/>
                </a:lnTo>
                <a:lnTo>
                  <a:pt x="65788" y="6751"/>
                </a:lnTo>
                <a:lnTo>
                  <a:pt x="63847" y="3844"/>
                </a:lnTo>
                <a:lnTo>
                  <a:pt x="61600" y="2858"/>
                </a:lnTo>
                <a:lnTo>
                  <a:pt x="59150" y="3153"/>
                </a:lnTo>
                <a:lnTo>
                  <a:pt x="56564" y="4302"/>
                </a:lnTo>
                <a:lnTo>
                  <a:pt x="53888" y="5068"/>
                </a:lnTo>
                <a:lnTo>
                  <a:pt x="51151" y="5579"/>
                </a:lnTo>
                <a:lnTo>
                  <a:pt x="48373" y="5920"/>
                </a:lnTo>
                <a:lnTo>
                  <a:pt x="45570" y="8051"/>
                </a:lnTo>
                <a:lnTo>
                  <a:pt x="42748" y="11378"/>
                </a:lnTo>
                <a:lnTo>
                  <a:pt x="39914" y="15501"/>
                </a:lnTo>
                <a:lnTo>
                  <a:pt x="38025" y="20154"/>
                </a:lnTo>
                <a:lnTo>
                  <a:pt x="36766" y="25161"/>
                </a:lnTo>
                <a:lnTo>
                  <a:pt x="34247" y="494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3"/>
          <p:cNvSpPr/>
          <p:nvPr/>
        </p:nvSpPr>
        <p:spPr>
          <a:xfrm>
            <a:off x="5472112" y="2331720"/>
            <a:ext cx="35597" cy="42756"/>
          </a:xfrm>
          <a:custGeom>
            <a:avLst/>
            <a:gdLst/>
            <a:ahLst/>
            <a:cxnLst/>
            <a:rect l="0" t="0" r="0" b="0"/>
            <a:pathLst>
              <a:path w="35597" h="42756">
                <a:moveTo>
                  <a:pt x="25717" y="34290"/>
                </a:moveTo>
                <a:lnTo>
                  <a:pt x="34820" y="29739"/>
                </a:lnTo>
                <a:lnTo>
                  <a:pt x="35596" y="28398"/>
                </a:lnTo>
                <a:lnTo>
                  <a:pt x="34208" y="27504"/>
                </a:lnTo>
                <a:lnTo>
                  <a:pt x="25762" y="25726"/>
                </a:lnTo>
                <a:lnTo>
                  <a:pt x="21180" y="25720"/>
                </a:lnTo>
                <a:lnTo>
                  <a:pt x="19835" y="26671"/>
                </a:lnTo>
                <a:lnTo>
                  <a:pt x="18938" y="28258"/>
                </a:lnTo>
                <a:lnTo>
                  <a:pt x="17499" y="33098"/>
                </a:lnTo>
                <a:lnTo>
                  <a:pt x="18334" y="33495"/>
                </a:lnTo>
                <a:lnTo>
                  <a:pt x="19843" y="33760"/>
                </a:lnTo>
                <a:lnTo>
                  <a:pt x="21801" y="33937"/>
                </a:lnTo>
                <a:lnTo>
                  <a:pt x="23107" y="35007"/>
                </a:lnTo>
                <a:lnTo>
                  <a:pt x="23977" y="36673"/>
                </a:lnTo>
                <a:lnTo>
                  <a:pt x="25616" y="42500"/>
                </a:lnTo>
                <a:lnTo>
                  <a:pt x="24697" y="42621"/>
                </a:lnTo>
                <a:lnTo>
                  <a:pt x="23132" y="42701"/>
                </a:lnTo>
                <a:lnTo>
                  <a:pt x="21137" y="42755"/>
                </a:lnTo>
                <a:lnTo>
                  <a:pt x="19806" y="41838"/>
                </a:lnTo>
                <a:lnTo>
                  <a:pt x="18919" y="40274"/>
                </a:lnTo>
                <a:lnTo>
                  <a:pt x="17249" y="34640"/>
                </a:lnTo>
                <a:lnTo>
                  <a:pt x="16262" y="34523"/>
                </a:lnTo>
                <a:lnTo>
                  <a:pt x="14651" y="34445"/>
                </a:lnTo>
                <a:lnTo>
                  <a:pt x="12625" y="34393"/>
                </a:lnTo>
                <a:lnTo>
                  <a:pt x="10321" y="33406"/>
                </a:lnTo>
                <a:lnTo>
                  <a:pt x="7834" y="31796"/>
                </a:lnTo>
                <a:lnTo>
                  <a:pt x="5222" y="29769"/>
                </a:lnTo>
                <a:lnTo>
                  <a:pt x="3482" y="27466"/>
                </a:lnTo>
                <a:lnTo>
                  <a:pt x="2321" y="2497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4"/>
          <p:cNvSpPr/>
          <p:nvPr/>
        </p:nvSpPr>
        <p:spPr>
          <a:xfrm>
            <a:off x="4640579" y="2288857"/>
            <a:ext cx="17147" cy="42864"/>
          </a:xfrm>
          <a:custGeom>
            <a:avLst/>
            <a:gdLst/>
            <a:ahLst/>
            <a:cxnLst/>
            <a:rect l="0" t="0" r="0" b="0"/>
            <a:pathLst>
              <a:path w="17147" h="42864">
                <a:moveTo>
                  <a:pt x="0" y="0"/>
                </a:moveTo>
                <a:lnTo>
                  <a:pt x="4551" y="13653"/>
                </a:lnTo>
                <a:lnTo>
                  <a:pt x="5892" y="18627"/>
                </a:lnTo>
                <a:lnTo>
                  <a:pt x="6786" y="22895"/>
                </a:lnTo>
                <a:lnTo>
                  <a:pt x="7382" y="26694"/>
                </a:lnTo>
                <a:lnTo>
                  <a:pt x="8731" y="30178"/>
                </a:lnTo>
                <a:lnTo>
                  <a:pt x="10584" y="33454"/>
                </a:lnTo>
                <a:lnTo>
                  <a:pt x="17146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15"/>
          <p:cNvSpPr/>
          <p:nvPr/>
        </p:nvSpPr>
        <p:spPr>
          <a:xfrm>
            <a:off x="5052059" y="2280285"/>
            <a:ext cx="124955" cy="42863"/>
          </a:xfrm>
          <a:custGeom>
            <a:avLst/>
            <a:gdLst/>
            <a:ahLst/>
            <a:cxnLst/>
            <a:rect l="0" t="0" r="0" b="0"/>
            <a:pathLst>
              <a:path w="124955" h="42863">
                <a:moveTo>
                  <a:pt x="120016" y="42862"/>
                </a:moveTo>
                <a:lnTo>
                  <a:pt x="124566" y="38311"/>
                </a:lnTo>
                <a:lnTo>
                  <a:pt x="124954" y="36971"/>
                </a:lnTo>
                <a:lnTo>
                  <a:pt x="124261" y="36077"/>
                </a:lnTo>
                <a:lnTo>
                  <a:pt x="122846" y="35481"/>
                </a:lnTo>
                <a:lnTo>
                  <a:pt x="120950" y="35084"/>
                </a:lnTo>
                <a:lnTo>
                  <a:pt x="118733" y="34819"/>
                </a:lnTo>
                <a:lnTo>
                  <a:pt x="116303" y="34642"/>
                </a:lnTo>
                <a:lnTo>
                  <a:pt x="112778" y="34525"/>
                </a:lnTo>
                <a:lnTo>
                  <a:pt x="93433" y="34336"/>
                </a:lnTo>
                <a:lnTo>
                  <a:pt x="88006" y="34321"/>
                </a:lnTo>
                <a:lnTo>
                  <a:pt x="81531" y="32405"/>
                </a:lnTo>
                <a:lnTo>
                  <a:pt x="74357" y="29223"/>
                </a:lnTo>
                <a:lnTo>
                  <a:pt x="66716" y="25197"/>
                </a:lnTo>
                <a:lnTo>
                  <a:pt x="58765" y="21560"/>
                </a:lnTo>
                <a:lnTo>
                  <a:pt x="50607" y="18183"/>
                </a:lnTo>
                <a:lnTo>
                  <a:pt x="42311" y="14980"/>
                </a:lnTo>
                <a:lnTo>
                  <a:pt x="25472" y="888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16"/>
          <p:cNvSpPr/>
          <p:nvPr/>
        </p:nvSpPr>
        <p:spPr>
          <a:xfrm>
            <a:off x="4632007" y="2230914"/>
            <a:ext cx="38995" cy="49372"/>
          </a:xfrm>
          <a:custGeom>
            <a:avLst/>
            <a:gdLst/>
            <a:ahLst/>
            <a:cxnLst/>
            <a:rect l="0" t="0" r="0" b="0"/>
            <a:pathLst>
              <a:path w="38995" h="49372">
                <a:moveTo>
                  <a:pt x="25718" y="49371"/>
                </a:moveTo>
                <a:lnTo>
                  <a:pt x="30268" y="40269"/>
                </a:lnTo>
                <a:lnTo>
                  <a:pt x="31609" y="36635"/>
                </a:lnTo>
                <a:lnTo>
                  <a:pt x="32503" y="33260"/>
                </a:lnTo>
                <a:lnTo>
                  <a:pt x="33098" y="30058"/>
                </a:lnTo>
                <a:lnTo>
                  <a:pt x="34448" y="26018"/>
                </a:lnTo>
                <a:lnTo>
                  <a:pt x="36301" y="21420"/>
                </a:lnTo>
                <a:lnTo>
                  <a:pt x="38488" y="16449"/>
                </a:lnTo>
                <a:lnTo>
                  <a:pt x="38994" y="12183"/>
                </a:lnTo>
                <a:lnTo>
                  <a:pt x="38378" y="8386"/>
                </a:lnTo>
                <a:lnTo>
                  <a:pt x="37015" y="4903"/>
                </a:lnTo>
                <a:lnTo>
                  <a:pt x="35155" y="2580"/>
                </a:lnTo>
                <a:lnTo>
                  <a:pt x="32962" y="1032"/>
                </a:lnTo>
                <a:lnTo>
                  <a:pt x="30547" y="0"/>
                </a:lnTo>
                <a:lnTo>
                  <a:pt x="28937" y="264"/>
                </a:lnTo>
                <a:lnTo>
                  <a:pt x="27864" y="1393"/>
                </a:lnTo>
                <a:lnTo>
                  <a:pt x="27148" y="3098"/>
                </a:lnTo>
                <a:lnTo>
                  <a:pt x="25719" y="5187"/>
                </a:lnTo>
                <a:lnTo>
                  <a:pt x="23813" y="7533"/>
                </a:lnTo>
                <a:lnTo>
                  <a:pt x="21591" y="10049"/>
                </a:lnTo>
                <a:lnTo>
                  <a:pt x="16581" y="15384"/>
                </a:lnTo>
                <a:lnTo>
                  <a:pt x="13912" y="18140"/>
                </a:lnTo>
                <a:lnTo>
                  <a:pt x="11179" y="22836"/>
                </a:lnTo>
                <a:lnTo>
                  <a:pt x="8405" y="28823"/>
                </a:lnTo>
                <a:lnTo>
                  <a:pt x="1660" y="45312"/>
                </a:lnTo>
                <a:lnTo>
                  <a:pt x="3012" y="45712"/>
                </a:lnTo>
                <a:lnTo>
                  <a:pt x="5818" y="45027"/>
                </a:lnTo>
                <a:lnTo>
                  <a:pt x="9593" y="43617"/>
                </a:lnTo>
                <a:lnTo>
                  <a:pt x="12111" y="41725"/>
                </a:lnTo>
                <a:lnTo>
                  <a:pt x="13789" y="39511"/>
                </a:lnTo>
                <a:lnTo>
                  <a:pt x="14908" y="37082"/>
                </a:lnTo>
                <a:lnTo>
                  <a:pt x="15653" y="34511"/>
                </a:lnTo>
                <a:lnTo>
                  <a:pt x="16151" y="31844"/>
                </a:lnTo>
                <a:lnTo>
                  <a:pt x="16482" y="29114"/>
                </a:lnTo>
                <a:lnTo>
                  <a:pt x="15751" y="27294"/>
                </a:lnTo>
                <a:lnTo>
                  <a:pt x="14311" y="26080"/>
                </a:lnTo>
                <a:lnTo>
                  <a:pt x="0" y="236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17"/>
          <p:cNvSpPr/>
          <p:nvPr/>
        </p:nvSpPr>
        <p:spPr>
          <a:xfrm>
            <a:off x="4889182" y="2015004"/>
            <a:ext cx="42718" cy="50263"/>
          </a:xfrm>
          <a:custGeom>
            <a:avLst/>
            <a:gdLst/>
            <a:ahLst/>
            <a:cxnLst/>
            <a:rect l="0" t="0" r="0" b="0"/>
            <a:pathLst>
              <a:path w="42718" h="50263">
                <a:moveTo>
                  <a:pt x="0" y="33823"/>
                </a:moveTo>
                <a:lnTo>
                  <a:pt x="4551" y="42925"/>
                </a:lnTo>
                <a:lnTo>
                  <a:pt x="6844" y="45606"/>
                </a:lnTo>
                <a:lnTo>
                  <a:pt x="9325" y="47393"/>
                </a:lnTo>
                <a:lnTo>
                  <a:pt x="15600" y="50262"/>
                </a:lnTo>
                <a:lnTo>
                  <a:pt x="17068" y="49545"/>
                </a:lnTo>
                <a:lnTo>
                  <a:pt x="18999" y="48114"/>
                </a:lnTo>
                <a:lnTo>
                  <a:pt x="21238" y="46208"/>
                </a:lnTo>
                <a:lnTo>
                  <a:pt x="22731" y="43985"/>
                </a:lnTo>
                <a:lnTo>
                  <a:pt x="23727" y="41550"/>
                </a:lnTo>
                <a:lnTo>
                  <a:pt x="24390" y="38974"/>
                </a:lnTo>
                <a:lnTo>
                  <a:pt x="24833" y="35352"/>
                </a:lnTo>
                <a:lnTo>
                  <a:pt x="25128" y="31033"/>
                </a:lnTo>
                <a:lnTo>
                  <a:pt x="25601" y="19514"/>
                </a:lnTo>
                <a:lnTo>
                  <a:pt x="24687" y="17616"/>
                </a:lnTo>
                <a:lnTo>
                  <a:pt x="23126" y="15398"/>
                </a:lnTo>
                <a:lnTo>
                  <a:pt x="21132" y="12967"/>
                </a:lnTo>
                <a:lnTo>
                  <a:pt x="18851" y="11347"/>
                </a:lnTo>
                <a:lnTo>
                  <a:pt x="16377" y="10266"/>
                </a:lnTo>
                <a:lnTo>
                  <a:pt x="13776" y="9546"/>
                </a:lnTo>
                <a:lnTo>
                  <a:pt x="12042" y="10018"/>
                </a:lnTo>
                <a:lnTo>
                  <a:pt x="10885" y="11286"/>
                </a:lnTo>
                <a:lnTo>
                  <a:pt x="10114" y="13083"/>
                </a:lnTo>
                <a:lnTo>
                  <a:pt x="10553" y="15234"/>
                </a:lnTo>
                <a:lnTo>
                  <a:pt x="11798" y="17620"/>
                </a:lnTo>
                <a:lnTo>
                  <a:pt x="13580" y="20164"/>
                </a:lnTo>
                <a:lnTo>
                  <a:pt x="14769" y="22812"/>
                </a:lnTo>
                <a:lnTo>
                  <a:pt x="15561" y="25530"/>
                </a:lnTo>
                <a:lnTo>
                  <a:pt x="16089" y="28294"/>
                </a:lnTo>
                <a:lnTo>
                  <a:pt x="17394" y="29185"/>
                </a:lnTo>
                <a:lnTo>
                  <a:pt x="19216" y="28826"/>
                </a:lnTo>
                <a:lnTo>
                  <a:pt x="21383" y="27634"/>
                </a:lnTo>
                <a:lnTo>
                  <a:pt x="23780" y="26839"/>
                </a:lnTo>
                <a:lnTo>
                  <a:pt x="26331" y="26310"/>
                </a:lnTo>
                <a:lnTo>
                  <a:pt x="28984" y="25957"/>
                </a:lnTo>
                <a:lnTo>
                  <a:pt x="31705" y="24769"/>
                </a:lnTo>
                <a:lnTo>
                  <a:pt x="34472" y="23024"/>
                </a:lnTo>
                <a:lnTo>
                  <a:pt x="41205" y="17932"/>
                </a:lnTo>
                <a:lnTo>
                  <a:pt x="41758" y="16561"/>
                </a:lnTo>
                <a:lnTo>
                  <a:pt x="42126" y="14695"/>
                </a:lnTo>
                <a:lnTo>
                  <a:pt x="42371" y="12499"/>
                </a:lnTo>
                <a:lnTo>
                  <a:pt x="42535" y="10082"/>
                </a:lnTo>
                <a:lnTo>
                  <a:pt x="42644" y="7518"/>
                </a:lnTo>
                <a:lnTo>
                  <a:pt x="42717" y="4857"/>
                </a:lnTo>
                <a:lnTo>
                  <a:pt x="41813" y="3082"/>
                </a:lnTo>
                <a:lnTo>
                  <a:pt x="40258" y="1899"/>
                </a:lnTo>
                <a:lnTo>
                  <a:pt x="35469" y="0"/>
                </a:lnTo>
                <a:lnTo>
                  <a:pt x="34124" y="797"/>
                </a:lnTo>
                <a:lnTo>
                  <a:pt x="32274" y="2281"/>
                </a:lnTo>
                <a:lnTo>
                  <a:pt x="30089" y="4222"/>
                </a:lnTo>
                <a:lnTo>
                  <a:pt x="25120" y="8920"/>
                </a:lnTo>
                <a:lnTo>
                  <a:pt x="19508" y="14379"/>
                </a:lnTo>
                <a:lnTo>
                  <a:pt x="17145" y="252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8"/>
          <p:cNvSpPr/>
          <p:nvPr/>
        </p:nvSpPr>
        <p:spPr>
          <a:xfrm>
            <a:off x="3894772" y="2014537"/>
            <a:ext cx="1054419" cy="1474471"/>
          </a:xfrm>
          <a:custGeom>
            <a:avLst/>
            <a:gdLst/>
            <a:ahLst/>
            <a:cxnLst/>
            <a:rect l="0" t="0" r="0" b="0"/>
            <a:pathLst>
              <a:path w="1054419" h="1474471">
                <a:moveTo>
                  <a:pt x="1054418" y="0"/>
                </a:moveTo>
                <a:lnTo>
                  <a:pt x="1032017" y="23353"/>
                </a:lnTo>
                <a:lnTo>
                  <a:pt x="1026047" y="32921"/>
                </a:lnTo>
                <a:lnTo>
                  <a:pt x="999127" y="58120"/>
                </a:lnTo>
                <a:lnTo>
                  <a:pt x="972835" y="88986"/>
                </a:lnTo>
                <a:lnTo>
                  <a:pt x="944640" y="124716"/>
                </a:lnTo>
                <a:lnTo>
                  <a:pt x="918703" y="157285"/>
                </a:lnTo>
                <a:lnTo>
                  <a:pt x="895040" y="189920"/>
                </a:lnTo>
                <a:lnTo>
                  <a:pt x="871823" y="223474"/>
                </a:lnTo>
                <a:lnTo>
                  <a:pt x="841883" y="260842"/>
                </a:lnTo>
                <a:lnTo>
                  <a:pt x="813590" y="301032"/>
                </a:lnTo>
                <a:lnTo>
                  <a:pt x="780696" y="350010"/>
                </a:lnTo>
                <a:lnTo>
                  <a:pt x="750201" y="394002"/>
                </a:lnTo>
                <a:lnTo>
                  <a:pt x="728393" y="428160"/>
                </a:lnTo>
                <a:lnTo>
                  <a:pt x="706635" y="463661"/>
                </a:lnTo>
                <a:lnTo>
                  <a:pt x="657260" y="540289"/>
                </a:lnTo>
                <a:lnTo>
                  <a:pt x="636286" y="575726"/>
                </a:lnTo>
                <a:lnTo>
                  <a:pt x="609216" y="612546"/>
                </a:lnTo>
                <a:lnTo>
                  <a:pt x="579056" y="655147"/>
                </a:lnTo>
                <a:lnTo>
                  <a:pt x="560344" y="682510"/>
                </a:lnTo>
                <a:lnTo>
                  <a:pt x="534475" y="723073"/>
                </a:lnTo>
                <a:lnTo>
                  <a:pt x="513769" y="757611"/>
                </a:lnTo>
                <a:lnTo>
                  <a:pt x="488692" y="798361"/>
                </a:lnTo>
                <a:lnTo>
                  <a:pt x="466751" y="831712"/>
                </a:lnTo>
                <a:lnTo>
                  <a:pt x="438334" y="871908"/>
                </a:lnTo>
                <a:lnTo>
                  <a:pt x="411986" y="910437"/>
                </a:lnTo>
                <a:lnTo>
                  <a:pt x="315379" y="1060422"/>
                </a:lnTo>
                <a:lnTo>
                  <a:pt x="284898" y="1100012"/>
                </a:lnTo>
                <a:lnTo>
                  <a:pt x="259019" y="1135642"/>
                </a:lnTo>
                <a:lnTo>
                  <a:pt x="199587" y="1222462"/>
                </a:lnTo>
                <a:lnTo>
                  <a:pt x="174786" y="1259485"/>
                </a:lnTo>
                <a:lnTo>
                  <a:pt x="111796" y="1344837"/>
                </a:lnTo>
                <a:lnTo>
                  <a:pt x="91676" y="1370903"/>
                </a:lnTo>
                <a:lnTo>
                  <a:pt x="50658" y="1421241"/>
                </a:lnTo>
                <a:lnTo>
                  <a:pt x="26017" y="1452349"/>
                </a:lnTo>
                <a:lnTo>
                  <a:pt x="0" y="14744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160</TotalTime>
  <Words>86</Words>
  <Application>Microsoft Office PowerPoint</Application>
  <PresentationFormat>On-screen Show (4:3)</PresentationFormat>
  <Paragraphs>50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Foundry</vt:lpstr>
      <vt:lpstr>Graphing</vt:lpstr>
      <vt:lpstr>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Translating from English to Algebra</vt:lpstr>
      <vt:lpstr>Group brainstorm</vt:lpstr>
      <vt:lpstr>Words that mean addition</vt:lpstr>
      <vt:lpstr>Words that mean subtraction</vt:lpstr>
      <vt:lpstr>Words that mean multiplication</vt:lpstr>
      <vt:lpstr>Words that mean division</vt:lpstr>
      <vt:lpstr>Did we meet the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</dc:title>
  <dc:creator>Ameena</dc:creator>
  <cp:lastModifiedBy>Ameena</cp:lastModifiedBy>
  <cp:revision>18</cp:revision>
  <dcterms:created xsi:type="dcterms:W3CDTF">2009-09-14T15:31:17Z</dcterms:created>
  <dcterms:modified xsi:type="dcterms:W3CDTF">2009-09-14T18:11:21Z</dcterms:modified>
</cp:coreProperties>
</file>